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slideshow.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ink/ink1.xml" ContentType="application/inkml+xml"/>
  <Override PartName="/ppt/ink/ink2.xml" ContentType="application/inkml+xml"/>
  <Override PartName="/ppt/ink/ink3.xml" ContentType="application/inkml+xml"/>
  <Override PartName="/ppt/ink/ink4.xml" ContentType="application/inkml+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1"/>
  </p:notesMasterIdLst>
  <p:sldIdLst>
    <p:sldId id="504" r:id="rId2"/>
    <p:sldId id="258" r:id="rId3"/>
    <p:sldId id="501" r:id="rId4"/>
    <p:sldId id="502" r:id="rId5"/>
    <p:sldId id="402" r:id="rId6"/>
    <p:sldId id="403" r:id="rId7"/>
    <p:sldId id="460" r:id="rId8"/>
    <p:sldId id="267" r:id="rId9"/>
    <p:sldId id="268" r:id="rId10"/>
    <p:sldId id="269" r:id="rId11"/>
    <p:sldId id="503" r:id="rId12"/>
    <p:sldId id="293" r:id="rId13"/>
    <p:sldId id="461" r:id="rId14"/>
    <p:sldId id="462" r:id="rId15"/>
    <p:sldId id="463" r:id="rId16"/>
    <p:sldId id="459" r:id="rId17"/>
    <p:sldId id="465" r:id="rId18"/>
    <p:sldId id="466" r:id="rId19"/>
    <p:sldId id="310" r:id="rId20"/>
    <p:sldId id="467" r:id="rId21"/>
    <p:sldId id="468" r:id="rId22"/>
    <p:sldId id="469" r:id="rId23"/>
    <p:sldId id="470" r:id="rId24"/>
    <p:sldId id="471" r:id="rId25"/>
    <p:sldId id="472" r:id="rId26"/>
    <p:sldId id="473" r:id="rId27"/>
    <p:sldId id="287" r:id="rId28"/>
    <p:sldId id="288" r:id="rId29"/>
    <p:sldId id="259" r:id="rId30"/>
    <p:sldId id="474" r:id="rId31"/>
    <p:sldId id="291" r:id="rId32"/>
    <p:sldId id="271" r:id="rId33"/>
    <p:sldId id="292" r:id="rId34"/>
    <p:sldId id="475" r:id="rId35"/>
    <p:sldId id="476" r:id="rId36"/>
    <p:sldId id="477" r:id="rId37"/>
    <p:sldId id="478" r:id="rId38"/>
    <p:sldId id="479" r:id="rId39"/>
    <p:sldId id="480" r:id="rId40"/>
    <p:sldId id="481" r:id="rId41"/>
    <p:sldId id="482" r:id="rId42"/>
    <p:sldId id="483" r:id="rId43"/>
    <p:sldId id="484" r:id="rId44"/>
    <p:sldId id="485" r:id="rId45"/>
    <p:sldId id="486" r:id="rId46"/>
    <p:sldId id="487" r:id="rId47"/>
    <p:sldId id="488" r:id="rId48"/>
    <p:sldId id="489" r:id="rId49"/>
    <p:sldId id="490" r:id="rId50"/>
    <p:sldId id="491" r:id="rId51"/>
    <p:sldId id="492" r:id="rId52"/>
    <p:sldId id="493" r:id="rId53"/>
    <p:sldId id="494" r:id="rId54"/>
    <p:sldId id="495" r:id="rId55"/>
    <p:sldId id="496" r:id="rId56"/>
    <p:sldId id="497" r:id="rId57"/>
    <p:sldId id="498" r:id="rId58"/>
    <p:sldId id="407" r:id="rId59"/>
    <p:sldId id="307" r:id="rId60"/>
    <p:sldId id="320" r:id="rId61"/>
    <p:sldId id="321" r:id="rId62"/>
    <p:sldId id="281" r:id="rId63"/>
    <p:sldId id="272" r:id="rId64"/>
    <p:sldId id="304" r:id="rId65"/>
    <p:sldId id="260" r:id="rId66"/>
    <p:sldId id="261" r:id="rId67"/>
    <p:sldId id="262" r:id="rId68"/>
    <p:sldId id="499" r:id="rId69"/>
    <p:sldId id="500" r:id="rId70"/>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kcja domyślna" id="{E122C916-F561-4319-B33D-8FFA9FB707CA}">
          <p14:sldIdLst>
            <p14:sldId id="504"/>
            <p14:sldId id="258"/>
            <p14:sldId id="501"/>
            <p14:sldId id="502"/>
            <p14:sldId id="402"/>
            <p14:sldId id="403"/>
            <p14:sldId id="460"/>
            <p14:sldId id="267"/>
            <p14:sldId id="268"/>
            <p14:sldId id="269"/>
            <p14:sldId id="503"/>
            <p14:sldId id="293"/>
            <p14:sldId id="461"/>
            <p14:sldId id="462"/>
            <p14:sldId id="463"/>
            <p14:sldId id="459"/>
            <p14:sldId id="465"/>
            <p14:sldId id="466"/>
            <p14:sldId id="310"/>
            <p14:sldId id="467"/>
            <p14:sldId id="468"/>
            <p14:sldId id="469"/>
            <p14:sldId id="470"/>
            <p14:sldId id="471"/>
            <p14:sldId id="472"/>
            <p14:sldId id="473"/>
            <p14:sldId id="287"/>
            <p14:sldId id="288"/>
            <p14:sldId id="259"/>
            <p14:sldId id="474"/>
            <p14:sldId id="291"/>
            <p14:sldId id="271"/>
            <p14:sldId id="292"/>
            <p14:sldId id="475"/>
            <p14:sldId id="476"/>
            <p14:sldId id="477"/>
            <p14:sldId id="478"/>
            <p14:sldId id="479"/>
            <p14:sldId id="480"/>
            <p14:sldId id="481"/>
            <p14:sldId id="482"/>
            <p14:sldId id="483"/>
            <p14:sldId id="484"/>
            <p14:sldId id="485"/>
            <p14:sldId id="486"/>
            <p14:sldId id="487"/>
            <p14:sldId id="488"/>
            <p14:sldId id="489"/>
            <p14:sldId id="490"/>
            <p14:sldId id="491"/>
            <p14:sldId id="492"/>
            <p14:sldId id="493"/>
            <p14:sldId id="494"/>
            <p14:sldId id="495"/>
            <p14:sldId id="496"/>
            <p14:sldId id="497"/>
            <p14:sldId id="498"/>
            <p14:sldId id="407"/>
            <p14:sldId id="307"/>
            <p14:sldId id="320"/>
            <p14:sldId id="321"/>
            <p14:sldId id="281"/>
            <p14:sldId id="272"/>
            <p14:sldId id="304"/>
            <p14:sldId id="260"/>
            <p14:sldId id="261"/>
            <p14:sldId id="262"/>
            <p14:sldId id="499"/>
            <p14:sldId id="500"/>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46464"/>
    <a:srgbClr val="C10000"/>
    <a:srgbClr val="888888"/>
    <a:srgbClr val="A2A4A5"/>
    <a:srgbClr val="FF0000"/>
    <a:srgbClr val="EDC9E8"/>
    <a:srgbClr val="E8E8E8"/>
    <a:srgbClr val="FF3300"/>
    <a:srgbClr val="756F6F"/>
    <a:srgbClr val="FF710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804" autoAdjust="0"/>
    <p:restoredTop sz="96374" autoAdjust="0"/>
  </p:normalViewPr>
  <p:slideViewPr>
    <p:cSldViewPr snapToGrid="0">
      <p:cViewPr varScale="1">
        <p:scale>
          <a:sx n="154" d="100"/>
          <a:sy n="154" d="100"/>
        </p:scale>
        <p:origin x="672" y="150"/>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18.xml"/><Relationship Id="rId1" Type="http://schemas.microsoft.com/office/2011/relationships/chartStyle" Target="style18.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Arkusz1!$B$1</c:f>
              <c:strCache>
                <c:ptCount val="1"/>
                <c:pt idx="0">
                  <c:v>Zatrudnienie w AS-PL</c:v>
                </c:pt>
              </c:strCache>
            </c:strRef>
          </c:tx>
          <c:spPr>
            <a:solidFill>
              <a:srgbClr val="C00000"/>
            </a:solidFill>
            <a:ln>
              <a:noFill/>
            </a:ln>
            <a:effectLst/>
            <a:sp3d/>
          </c:spPr>
          <c:invertIfNegative val="0"/>
          <c:dLbls>
            <c:dLbl>
              <c:idx val="0"/>
              <c:layout>
                <c:manualLayout>
                  <c:x val="1.6085853948045768E-2"/>
                  <c:y val="-6.076389304215259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751C-49E7-B538-5D77303209C6}"/>
                </c:ext>
              </c:extLst>
            </c:dLbl>
            <c:dLbl>
              <c:idx val="1"/>
              <c:layout>
                <c:manualLayout>
                  <c:x val="1.6085853948045684E-2"/>
                  <c:y val="-9.114583956322723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751C-49E7-B538-5D77303209C6}"/>
                </c:ext>
              </c:extLst>
            </c:dLbl>
            <c:dLbl>
              <c:idx val="2"/>
              <c:layout>
                <c:manualLayout>
                  <c:x val="2.0681812218915987E-2"/>
                  <c:y val="-1.215277860843029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751C-49E7-B538-5D77303209C6}"/>
                </c:ext>
              </c:extLst>
            </c:dLbl>
            <c:dLbl>
              <c:idx val="3"/>
              <c:layout>
                <c:manualLayout>
                  <c:x val="1.6085853948045768E-2"/>
                  <c:y val="-9.114583956322834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751C-49E7-B538-5D77303209C6}"/>
                </c:ext>
              </c:extLst>
            </c:dLbl>
            <c:dLbl>
              <c:idx val="4"/>
              <c:layout>
                <c:manualLayout>
                  <c:x val="1.6085853948045598E-2"/>
                  <c:y val="-9.114583956322726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751C-49E7-B538-5D77303209C6}"/>
                </c:ext>
              </c:extLst>
            </c:dLbl>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Century Gothic" panose="020B0502020202020204" pitchFamily="34" charset="0"/>
                    <a:ea typeface="+mn-ea"/>
                    <a:cs typeface="+mn-cs"/>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Arkusz1!$A$2:$A$6</c:f>
              <c:numCache>
                <c:formatCode>General</c:formatCode>
                <c:ptCount val="5"/>
                <c:pt idx="0">
                  <c:v>1992</c:v>
                </c:pt>
                <c:pt idx="1">
                  <c:v>2011</c:v>
                </c:pt>
                <c:pt idx="2">
                  <c:v>2014</c:v>
                </c:pt>
                <c:pt idx="3">
                  <c:v>2017</c:v>
                </c:pt>
                <c:pt idx="4">
                  <c:v>2020</c:v>
                </c:pt>
              </c:numCache>
            </c:numRef>
          </c:cat>
          <c:val>
            <c:numRef>
              <c:f>Arkusz1!$B$2:$B$6</c:f>
              <c:numCache>
                <c:formatCode>General</c:formatCode>
                <c:ptCount val="5"/>
                <c:pt idx="0">
                  <c:v>4</c:v>
                </c:pt>
                <c:pt idx="1">
                  <c:v>19</c:v>
                </c:pt>
                <c:pt idx="2">
                  <c:v>37</c:v>
                </c:pt>
                <c:pt idx="3">
                  <c:v>98</c:v>
                </c:pt>
                <c:pt idx="4">
                  <c:v>298</c:v>
                </c:pt>
              </c:numCache>
            </c:numRef>
          </c:val>
          <c:extLst>
            <c:ext xmlns:c16="http://schemas.microsoft.com/office/drawing/2014/chart" uri="{C3380CC4-5D6E-409C-BE32-E72D297353CC}">
              <c16:uniqueId val="{00000005-751C-49E7-B538-5D77303209C6}"/>
            </c:ext>
          </c:extLst>
        </c:ser>
        <c:dLbls>
          <c:showLegendKey val="0"/>
          <c:showVal val="1"/>
          <c:showCatName val="0"/>
          <c:showSerName val="0"/>
          <c:showPercent val="0"/>
          <c:showBubbleSize val="0"/>
        </c:dLbls>
        <c:gapWidth val="150"/>
        <c:shape val="box"/>
        <c:axId val="247486864"/>
        <c:axId val="676667968"/>
        <c:axId val="0"/>
      </c:bar3DChart>
      <c:catAx>
        <c:axId val="247486864"/>
        <c:scaling>
          <c:orientation val="minMax"/>
        </c:scaling>
        <c:delete val="0"/>
        <c:axPos val="b"/>
        <c:title>
          <c:tx>
            <c:rich>
              <a:bodyPr rot="0" spcFirstLastPara="1" vertOverflow="ellipsis" vert="horz" wrap="square" anchor="ctr" anchorCtr="1"/>
              <a:lstStyle/>
              <a:p>
                <a:pPr>
                  <a:defRPr sz="1330" b="0" i="0" u="none" strike="noStrike" kern="1200" baseline="0">
                    <a:solidFill>
                      <a:schemeClr val="tx1">
                        <a:lumMod val="65000"/>
                        <a:lumOff val="35000"/>
                      </a:schemeClr>
                    </a:solidFill>
                    <a:latin typeface="Century Gothic" panose="020B0502020202020204" pitchFamily="34" charset="0"/>
                    <a:ea typeface="+mn-ea"/>
                    <a:cs typeface="+mn-cs"/>
                  </a:defRPr>
                </a:pPr>
                <a:r>
                  <a:rPr lang="pl-PL" dirty="0">
                    <a:latin typeface="Century Gothic" panose="020B0502020202020204" pitchFamily="34" charset="0"/>
                  </a:rPr>
                  <a:t>YEAR</a:t>
                </a:r>
              </a:p>
            </c:rich>
          </c:tx>
          <c:layout>
            <c:manualLayout>
              <c:xMode val="edge"/>
              <c:yMode val="edge"/>
              <c:x val="0.45419414370078737"/>
              <c:y val="0.9448515658924973"/>
            </c:manualLayout>
          </c:layout>
          <c:overlay val="0"/>
          <c:spPr>
            <a:noFill/>
            <a:ln>
              <a:noFill/>
            </a:ln>
            <a:effectLst/>
          </c:spPr>
          <c:txPr>
            <a:bodyPr rot="0" spcFirstLastPara="1" vertOverflow="ellipsis" vert="horz" wrap="square" anchor="ctr" anchorCtr="1"/>
            <a:lstStyle/>
            <a:p>
              <a:pPr>
                <a:defRPr sz="1330" b="0" i="0" u="none" strike="noStrike" kern="1200" baseline="0">
                  <a:solidFill>
                    <a:schemeClr val="tx1">
                      <a:lumMod val="65000"/>
                      <a:lumOff val="35000"/>
                    </a:schemeClr>
                  </a:solidFill>
                  <a:latin typeface="Century Gothic" panose="020B0502020202020204" pitchFamily="34" charset="0"/>
                  <a:ea typeface="+mn-ea"/>
                  <a:cs typeface="+mn-cs"/>
                </a:defRPr>
              </a:pPr>
              <a:endParaRPr lang="pl-PL"/>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Century Gothic" panose="020B0502020202020204" pitchFamily="34" charset="0"/>
                <a:ea typeface="+mn-ea"/>
                <a:cs typeface="+mn-cs"/>
              </a:defRPr>
            </a:pPr>
            <a:endParaRPr lang="pl-PL"/>
          </a:p>
        </c:txPr>
        <c:crossAx val="676667968"/>
        <c:crosses val="autoZero"/>
        <c:auto val="1"/>
        <c:lblAlgn val="ctr"/>
        <c:lblOffset val="100"/>
        <c:noMultiLvlLbl val="0"/>
      </c:catAx>
      <c:valAx>
        <c:axId val="67666796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Century Gothic" panose="020B0502020202020204" pitchFamily="34" charset="0"/>
                    <a:ea typeface="+mn-ea"/>
                    <a:cs typeface="+mn-cs"/>
                  </a:defRPr>
                </a:pPr>
                <a:r>
                  <a:rPr lang="pl-PL" dirty="0">
                    <a:latin typeface="Century Gothic" panose="020B0502020202020204" pitchFamily="34" charset="0"/>
                  </a:rPr>
                  <a:t>EMPLOYMENT</a:t>
                </a:r>
              </a:p>
            </c:rich>
          </c:tx>
          <c:layout>
            <c:manualLayout>
              <c:xMode val="edge"/>
              <c:yMode val="edge"/>
              <c:x val="0"/>
              <c:y val="0.32591527408104182"/>
            </c:manualLayout>
          </c:layout>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Century Gothic" panose="020B0502020202020204" pitchFamily="34" charset="0"/>
                  <a:ea typeface="+mn-ea"/>
                  <a:cs typeface="+mn-cs"/>
                </a:defRPr>
              </a:pPr>
              <a:endParaRPr lang="pl-PL"/>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pl-PL"/>
          </a:p>
        </c:txPr>
        <c:crossAx val="24748686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pl-PL"/>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l-PL"/>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doughnutChart>
        <c:varyColors val="1"/>
        <c:ser>
          <c:idx val="0"/>
          <c:order val="0"/>
          <c:tx>
            <c:strRef>
              <c:f>Arkusz1!$B$1</c:f>
              <c:strCache>
                <c:ptCount val="1"/>
                <c:pt idx="0">
                  <c:v>Zatrudnienie</c:v>
                </c:pt>
              </c:strCache>
            </c:strRef>
          </c:tx>
          <c:dPt>
            <c:idx val="0"/>
            <c:bubble3D val="0"/>
            <c:spPr>
              <a:solidFill>
                <a:schemeClr val="accent3">
                  <a:shade val="65000"/>
                </a:schemeClr>
              </a:solidFill>
              <a:ln w="19050">
                <a:solidFill>
                  <a:schemeClr val="lt1"/>
                </a:solidFill>
              </a:ln>
              <a:effectLst/>
            </c:spPr>
            <c:extLst>
              <c:ext xmlns:c16="http://schemas.microsoft.com/office/drawing/2014/chart" uri="{C3380CC4-5D6E-409C-BE32-E72D297353CC}">
                <c16:uniqueId val="{00000001-21E8-4497-98B2-5C8D0D6AB0A4}"/>
              </c:ext>
            </c:extLst>
          </c:dPt>
          <c:dPt>
            <c:idx val="1"/>
            <c:bubble3D val="0"/>
            <c:spPr>
              <a:solidFill>
                <a:schemeClr val="accent3"/>
              </a:solidFill>
              <a:ln w="19050">
                <a:solidFill>
                  <a:schemeClr val="lt1"/>
                </a:solidFill>
              </a:ln>
              <a:effectLst/>
            </c:spPr>
            <c:extLst>
              <c:ext xmlns:c16="http://schemas.microsoft.com/office/drawing/2014/chart" uri="{C3380CC4-5D6E-409C-BE32-E72D297353CC}">
                <c16:uniqueId val="{00000003-21E8-4497-98B2-5C8D0D6AB0A4}"/>
              </c:ext>
            </c:extLst>
          </c:dPt>
          <c:dPt>
            <c:idx val="2"/>
            <c:bubble3D val="0"/>
            <c:spPr>
              <a:solidFill>
                <a:schemeClr val="accent3">
                  <a:tint val="65000"/>
                </a:schemeClr>
              </a:solidFill>
              <a:ln w="19050">
                <a:solidFill>
                  <a:schemeClr val="lt1"/>
                </a:solidFill>
              </a:ln>
              <a:effectLst/>
            </c:spPr>
            <c:extLst>
              <c:ext xmlns:c16="http://schemas.microsoft.com/office/drawing/2014/chart" uri="{C3380CC4-5D6E-409C-BE32-E72D297353CC}">
                <c16:uniqueId val="{00000005-21E8-4497-98B2-5C8D0D6AB0A4}"/>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pl-PL"/>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Arkusz1!$A$2:$A$4</c:f>
              <c:strCache>
                <c:ptCount val="3"/>
                <c:pt idx="0">
                  <c:v>Alternatory</c:v>
                </c:pt>
                <c:pt idx="1">
                  <c:v>Rozruszniki</c:v>
                </c:pt>
                <c:pt idx="2">
                  <c:v>Części</c:v>
                </c:pt>
              </c:strCache>
            </c:strRef>
          </c:cat>
          <c:val>
            <c:numRef>
              <c:f>Arkusz1!$B$2:$B$4</c:f>
              <c:numCache>
                <c:formatCode>General</c:formatCode>
                <c:ptCount val="3"/>
                <c:pt idx="0">
                  <c:v>3400</c:v>
                </c:pt>
                <c:pt idx="1">
                  <c:v>3000</c:v>
                </c:pt>
                <c:pt idx="2">
                  <c:v>13600</c:v>
                </c:pt>
              </c:numCache>
            </c:numRef>
          </c:val>
          <c:extLst>
            <c:ext xmlns:c16="http://schemas.microsoft.com/office/drawing/2014/chart" uri="{C3380CC4-5D6E-409C-BE32-E72D297353CC}">
              <c16:uniqueId val="{00000006-21E8-4497-98B2-5C8D0D6AB0A4}"/>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pl-PL"/>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l-PL"/>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manualLayout>
          <c:layoutTarget val="inner"/>
          <c:xMode val="edge"/>
          <c:yMode val="edge"/>
          <c:x val="0.27225097155938743"/>
          <c:y val="0.19900000000000001"/>
          <c:w val="0.50708089097303632"/>
          <c:h val="0.80100000000000005"/>
        </c:manualLayout>
      </c:layout>
      <c:doughnutChart>
        <c:varyColors val="1"/>
        <c:ser>
          <c:idx val="0"/>
          <c:order val="0"/>
          <c:tx>
            <c:strRef>
              <c:f>Arkusz1!$B$1</c:f>
              <c:strCache>
                <c:ptCount val="1"/>
                <c:pt idx="0">
                  <c:v>Sprzedaż</c:v>
                </c:pt>
              </c:strCache>
            </c:strRef>
          </c:tx>
          <c:spPr>
            <a:solidFill>
              <a:schemeClr val="bg1">
                <a:lumMod val="85000"/>
              </a:schemeClr>
            </a:solidFill>
          </c:spPr>
          <c:dPt>
            <c:idx val="0"/>
            <c:bubble3D val="0"/>
            <c:spPr>
              <a:solidFill>
                <a:srgbClr val="C0C0C0"/>
              </a:solidFill>
              <a:ln w="19050">
                <a:solidFill>
                  <a:schemeClr val="lt1"/>
                </a:solidFill>
              </a:ln>
              <a:effectLst/>
            </c:spPr>
            <c:extLst>
              <c:ext xmlns:c16="http://schemas.microsoft.com/office/drawing/2014/chart" uri="{C3380CC4-5D6E-409C-BE32-E72D297353CC}">
                <c16:uniqueId val="{00000001-6314-4C0D-84F3-955DB9EF338D}"/>
              </c:ext>
            </c:extLst>
          </c:dPt>
          <c:dPt>
            <c:idx val="1"/>
            <c:bubble3D val="0"/>
            <c:spPr>
              <a:solidFill>
                <a:schemeClr val="bg1">
                  <a:lumMod val="85000"/>
                </a:schemeClr>
              </a:solidFill>
              <a:ln w="19050">
                <a:solidFill>
                  <a:schemeClr val="lt1"/>
                </a:solidFill>
              </a:ln>
              <a:effectLst/>
            </c:spPr>
            <c:extLst>
              <c:ext xmlns:c16="http://schemas.microsoft.com/office/drawing/2014/chart" uri="{C3380CC4-5D6E-409C-BE32-E72D297353CC}">
                <c16:uniqueId val="{00000003-6314-4C0D-84F3-955DB9EF338D}"/>
              </c:ext>
            </c:extLst>
          </c:dPt>
          <c:dPt>
            <c:idx val="2"/>
            <c:bubble3D val="0"/>
            <c:spPr>
              <a:solidFill>
                <a:schemeClr val="bg1">
                  <a:lumMod val="85000"/>
                </a:schemeClr>
              </a:solidFill>
              <a:ln w="19050">
                <a:solidFill>
                  <a:schemeClr val="lt1"/>
                </a:solidFill>
              </a:ln>
              <a:effectLst/>
            </c:spPr>
            <c:extLst>
              <c:ext xmlns:c16="http://schemas.microsoft.com/office/drawing/2014/chart" uri="{C3380CC4-5D6E-409C-BE32-E72D297353CC}">
                <c16:uniqueId val="{00000005-6314-4C0D-84F3-955DB9EF338D}"/>
              </c:ext>
            </c:extLst>
          </c:dPt>
          <c:dPt>
            <c:idx val="3"/>
            <c:bubble3D val="0"/>
            <c:spPr>
              <a:solidFill>
                <a:schemeClr val="bg1">
                  <a:lumMod val="85000"/>
                </a:schemeClr>
              </a:solidFill>
              <a:ln w="19050">
                <a:solidFill>
                  <a:schemeClr val="lt1"/>
                </a:solidFill>
              </a:ln>
              <a:effectLst/>
            </c:spPr>
            <c:extLst>
              <c:ext xmlns:c16="http://schemas.microsoft.com/office/drawing/2014/chart" uri="{C3380CC4-5D6E-409C-BE32-E72D297353CC}">
                <c16:uniqueId val="{00000007-6314-4C0D-84F3-955DB9EF338D}"/>
              </c:ext>
            </c:extLst>
          </c:dPt>
          <c:cat>
            <c:strRef>
              <c:f>Arkusz1!$A$2:$A$5</c:f>
              <c:strCache>
                <c:ptCount val="1"/>
                <c:pt idx="0">
                  <c:v>Lubichowo</c:v>
                </c:pt>
              </c:strCache>
            </c:strRef>
          </c:cat>
          <c:val>
            <c:numRef>
              <c:f>Arkusz1!$B$2:$B$5</c:f>
              <c:numCache>
                <c:formatCode>General</c:formatCode>
                <c:ptCount val="4"/>
                <c:pt idx="0">
                  <c:v>180</c:v>
                </c:pt>
              </c:numCache>
            </c:numRef>
          </c:val>
          <c:extLst>
            <c:ext xmlns:c16="http://schemas.microsoft.com/office/drawing/2014/chart" uri="{C3380CC4-5D6E-409C-BE32-E72D297353CC}">
              <c16:uniqueId val="{00000000-0251-4222-9500-E97E9EE727B4}"/>
            </c:ext>
          </c:extLst>
        </c:ser>
        <c:dLbls>
          <c:showLegendKey val="0"/>
          <c:showVal val="0"/>
          <c:showCatName val="0"/>
          <c:showSerName val="0"/>
          <c:showPercent val="0"/>
          <c:showBubbleSize val="0"/>
          <c:showLeaderLines val="1"/>
        </c:dLbls>
        <c:firstSliceAng val="0"/>
        <c:holeSize val="8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pl-PL"/>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l-PL"/>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manualLayout>
          <c:layoutTarget val="inner"/>
          <c:xMode val="edge"/>
          <c:yMode val="edge"/>
          <c:x val="0.27225097155938743"/>
          <c:y val="0.19900000000000001"/>
          <c:w val="0.50708089097303632"/>
          <c:h val="0.80100000000000005"/>
        </c:manualLayout>
      </c:layout>
      <c:doughnutChart>
        <c:varyColors val="1"/>
        <c:ser>
          <c:idx val="0"/>
          <c:order val="0"/>
          <c:tx>
            <c:strRef>
              <c:f>Arkusz1!$B$1</c:f>
              <c:strCache>
                <c:ptCount val="1"/>
                <c:pt idx="0">
                  <c:v>Sprzedaż</c:v>
                </c:pt>
              </c:strCache>
            </c:strRef>
          </c:tx>
          <c:spPr>
            <a:solidFill>
              <a:schemeClr val="bg1">
                <a:lumMod val="50000"/>
              </a:schemeClr>
            </a:solidFill>
          </c:spPr>
          <c:dPt>
            <c:idx val="0"/>
            <c:bubble3D val="0"/>
            <c:spPr>
              <a:solidFill>
                <a:schemeClr val="bg1">
                  <a:lumMod val="50000"/>
                </a:schemeClr>
              </a:solidFill>
              <a:ln w="19050">
                <a:solidFill>
                  <a:schemeClr val="lt1"/>
                </a:solidFill>
              </a:ln>
              <a:effectLst/>
            </c:spPr>
            <c:extLst>
              <c:ext xmlns:c16="http://schemas.microsoft.com/office/drawing/2014/chart" uri="{C3380CC4-5D6E-409C-BE32-E72D297353CC}">
                <c16:uniqueId val="{00000001-3ADA-4C77-B8DD-D7F6FD8061E0}"/>
              </c:ext>
            </c:extLst>
          </c:dPt>
          <c:dPt>
            <c:idx val="1"/>
            <c:bubble3D val="0"/>
            <c:spPr>
              <a:solidFill>
                <a:schemeClr val="bg1">
                  <a:lumMod val="50000"/>
                </a:schemeClr>
              </a:solidFill>
              <a:ln w="19050">
                <a:solidFill>
                  <a:schemeClr val="lt1"/>
                </a:solidFill>
              </a:ln>
              <a:effectLst/>
            </c:spPr>
            <c:extLst>
              <c:ext xmlns:c16="http://schemas.microsoft.com/office/drawing/2014/chart" uri="{C3380CC4-5D6E-409C-BE32-E72D297353CC}">
                <c16:uniqueId val="{00000003-3ADA-4C77-B8DD-D7F6FD8061E0}"/>
              </c:ext>
            </c:extLst>
          </c:dPt>
          <c:dPt>
            <c:idx val="2"/>
            <c:bubble3D val="0"/>
            <c:spPr>
              <a:solidFill>
                <a:schemeClr val="bg1">
                  <a:lumMod val="50000"/>
                </a:schemeClr>
              </a:solidFill>
              <a:ln w="19050">
                <a:solidFill>
                  <a:schemeClr val="lt1"/>
                </a:solidFill>
              </a:ln>
              <a:effectLst/>
            </c:spPr>
            <c:extLst>
              <c:ext xmlns:c16="http://schemas.microsoft.com/office/drawing/2014/chart" uri="{C3380CC4-5D6E-409C-BE32-E72D297353CC}">
                <c16:uniqueId val="{00000005-3ADA-4C77-B8DD-D7F6FD8061E0}"/>
              </c:ext>
            </c:extLst>
          </c:dPt>
          <c:dPt>
            <c:idx val="3"/>
            <c:bubble3D val="0"/>
            <c:spPr>
              <a:solidFill>
                <a:schemeClr val="bg1">
                  <a:lumMod val="50000"/>
                </a:schemeClr>
              </a:solidFill>
              <a:ln w="19050">
                <a:solidFill>
                  <a:schemeClr val="lt1"/>
                </a:solidFill>
              </a:ln>
              <a:effectLst/>
            </c:spPr>
            <c:extLst>
              <c:ext xmlns:c16="http://schemas.microsoft.com/office/drawing/2014/chart" uri="{C3380CC4-5D6E-409C-BE32-E72D297353CC}">
                <c16:uniqueId val="{00000007-3ADA-4C77-B8DD-D7F6FD8061E0}"/>
              </c:ext>
            </c:extLst>
          </c:dPt>
          <c:cat>
            <c:strRef>
              <c:f>Arkusz1!$A$2:$A$5</c:f>
              <c:strCache>
                <c:ptCount val="1"/>
                <c:pt idx="0">
                  <c:v>Lubichowo</c:v>
                </c:pt>
              </c:strCache>
            </c:strRef>
          </c:cat>
          <c:val>
            <c:numRef>
              <c:f>Arkusz1!$B$2:$B$5</c:f>
              <c:numCache>
                <c:formatCode>General</c:formatCode>
                <c:ptCount val="4"/>
                <c:pt idx="0">
                  <c:v>180</c:v>
                </c:pt>
              </c:numCache>
            </c:numRef>
          </c:val>
          <c:extLst>
            <c:ext xmlns:c16="http://schemas.microsoft.com/office/drawing/2014/chart" uri="{C3380CC4-5D6E-409C-BE32-E72D297353CC}">
              <c16:uniqueId val="{00000008-3ADA-4C77-B8DD-D7F6FD8061E0}"/>
            </c:ext>
          </c:extLst>
        </c:ser>
        <c:dLbls>
          <c:showLegendKey val="0"/>
          <c:showVal val="0"/>
          <c:showCatName val="0"/>
          <c:showSerName val="0"/>
          <c:showPercent val="0"/>
          <c:showBubbleSize val="0"/>
          <c:showLeaderLines val="1"/>
        </c:dLbls>
        <c:firstSliceAng val="0"/>
        <c:holeSize val="8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pl-PL"/>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l-PL"/>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manualLayout>
          <c:layoutTarget val="inner"/>
          <c:xMode val="edge"/>
          <c:yMode val="edge"/>
          <c:x val="0.27225097155938743"/>
          <c:y val="0.19900000000000001"/>
          <c:w val="0.50708089097303632"/>
          <c:h val="0.80100000000000005"/>
        </c:manualLayout>
      </c:layout>
      <c:doughnutChart>
        <c:varyColors val="1"/>
        <c:ser>
          <c:idx val="0"/>
          <c:order val="0"/>
          <c:tx>
            <c:strRef>
              <c:f>Arkusz1!$B$1</c:f>
              <c:strCache>
                <c:ptCount val="1"/>
                <c:pt idx="0">
                  <c:v>Sprzedaż</c:v>
                </c:pt>
              </c:strCache>
            </c:strRef>
          </c:tx>
          <c:spPr>
            <a:solidFill>
              <a:schemeClr val="tx1">
                <a:lumMod val="65000"/>
                <a:lumOff val="35000"/>
              </a:schemeClr>
            </a:solidFill>
          </c:spPr>
          <c:dPt>
            <c:idx val="0"/>
            <c:bubble3D val="0"/>
            <c:spPr>
              <a:solidFill>
                <a:schemeClr val="tx1">
                  <a:lumMod val="65000"/>
                  <a:lumOff val="35000"/>
                </a:schemeClr>
              </a:solidFill>
              <a:ln w="19050">
                <a:solidFill>
                  <a:schemeClr val="lt1"/>
                </a:solidFill>
              </a:ln>
              <a:effectLst/>
            </c:spPr>
            <c:extLst>
              <c:ext xmlns:c16="http://schemas.microsoft.com/office/drawing/2014/chart" uri="{C3380CC4-5D6E-409C-BE32-E72D297353CC}">
                <c16:uniqueId val="{00000001-A8DF-444A-990E-28923982D504}"/>
              </c:ext>
            </c:extLst>
          </c:dPt>
          <c:dPt>
            <c:idx val="1"/>
            <c:bubble3D val="0"/>
            <c:spPr>
              <a:solidFill>
                <a:schemeClr val="tx1">
                  <a:lumMod val="65000"/>
                  <a:lumOff val="35000"/>
                </a:schemeClr>
              </a:solidFill>
              <a:ln w="19050">
                <a:solidFill>
                  <a:schemeClr val="lt1"/>
                </a:solidFill>
              </a:ln>
              <a:effectLst/>
            </c:spPr>
            <c:extLst>
              <c:ext xmlns:c16="http://schemas.microsoft.com/office/drawing/2014/chart" uri="{C3380CC4-5D6E-409C-BE32-E72D297353CC}">
                <c16:uniqueId val="{00000003-A8DF-444A-990E-28923982D504}"/>
              </c:ext>
            </c:extLst>
          </c:dPt>
          <c:dPt>
            <c:idx val="2"/>
            <c:bubble3D val="0"/>
            <c:spPr>
              <a:solidFill>
                <a:schemeClr val="tx1">
                  <a:lumMod val="65000"/>
                  <a:lumOff val="35000"/>
                </a:schemeClr>
              </a:solidFill>
              <a:ln w="19050">
                <a:solidFill>
                  <a:schemeClr val="lt1"/>
                </a:solidFill>
              </a:ln>
              <a:effectLst/>
            </c:spPr>
            <c:extLst>
              <c:ext xmlns:c16="http://schemas.microsoft.com/office/drawing/2014/chart" uri="{C3380CC4-5D6E-409C-BE32-E72D297353CC}">
                <c16:uniqueId val="{00000005-A8DF-444A-990E-28923982D504}"/>
              </c:ext>
            </c:extLst>
          </c:dPt>
          <c:dPt>
            <c:idx val="3"/>
            <c:bubble3D val="0"/>
            <c:spPr>
              <a:solidFill>
                <a:schemeClr val="tx1">
                  <a:lumMod val="65000"/>
                  <a:lumOff val="35000"/>
                </a:schemeClr>
              </a:solidFill>
              <a:ln w="19050">
                <a:solidFill>
                  <a:schemeClr val="lt1"/>
                </a:solidFill>
              </a:ln>
              <a:effectLst/>
            </c:spPr>
            <c:extLst>
              <c:ext xmlns:c16="http://schemas.microsoft.com/office/drawing/2014/chart" uri="{C3380CC4-5D6E-409C-BE32-E72D297353CC}">
                <c16:uniqueId val="{00000007-A8DF-444A-990E-28923982D504}"/>
              </c:ext>
            </c:extLst>
          </c:dPt>
          <c:cat>
            <c:strRef>
              <c:f>Arkusz1!$A$2:$A$5</c:f>
              <c:strCache>
                <c:ptCount val="1"/>
                <c:pt idx="0">
                  <c:v>Lubichowo</c:v>
                </c:pt>
              </c:strCache>
            </c:strRef>
          </c:cat>
          <c:val>
            <c:numRef>
              <c:f>Arkusz1!$B$2:$B$5</c:f>
              <c:numCache>
                <c:formatCode>General</c:formatCode>
                <c:ptCount val="4"/>
                <c:pt idx="0">
                  <c:v>180</c:v>
                </c:pt>
              </c:numCache>
            </c:numRef>
          </c:val>
          <c:extLst>
            <c:ext xmlns:c16="http://schemas.microsoft.com/office/drawing/2014/chart" uri="{C3380CC4-5D6E-409C-BE32-E72D297353CC}">
              <c16:uniqueId val="{00000008-A8DF-444A-990E-28923982D504}"/>
            </c:ext>
          </c:extLst>
        </c:ser>
        <c:dLbls>
          <c:showLegendKey val="0"/>
          <c:showVal val="0"/>
          <c:showCatName val="0"/>
          <c:showSerName val="0"/>
          <c:showPercent val="0"/>
          <c:showBubbleSize val="0"/>
          <c:showLeaderLines val="1"/>
        </c:dLbls>
        <c:firstSliceAng val="0"/>
        <c:holeSize val="8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pl-PL"/>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l-PL"/>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manualLayout>
          <c:layoutTarget val="inner"/>
          <c:xMode val="edge"/>
          <c:yMode val="edge"/>
          <c:x val="0.27225097155938743"/>
          <c:y val="0.19900000000000001"/>
          <c:w val="0.50708089097303632"/>
          <c:h val="0.80100000000000005"/>
        </c:manualLayout>
      </c:layout>
      <c:doughnutChart>
        <c:varyColors val="1"/>
        <c:ser>
          <c:idx val="0"/>
          <c:order val="0"/>
          <c:tx>
            <c:strRef>
              <c:f>Arkusz1!$B$1</c:f>
              <c:strCache>
                <c:ptCount val="1"/>
                <c:pt idx="0">
                  <c:v>Sprzedaż</c:v>
                </c:pt>
              </c:strCache>
            </c:strRef>
          </c:tx>
          <c:spPr>
            <a:solidFill>
              <a:schemeClr val="bg1">
                <a:lumMod val="85000"/>
              </a:schemeClr>
            </a:solidFill>
          </c:spPr>
          <c:dPt>
            <c:idx val="0"/>
            <c:bubble3D val="0"/>
            <c:spPr>
              <a:solidFill>
                <a:srgbClr val="C0C0C0"/>
              </a:solidFill>
              <a:ln w="19050">
                <a:solidFill>
                  <a:schemeClr val="lt1"/>
                </a:solidFill>
              </a:ln>
              <a:effectLst/>
            </c:spPr>
            <c:extLst>
              <c:ext xmlns:c16="http://schemas.microsoft.com/office/drawing/2014/chart" uri="{C3380CC4-5D6E-409C-BE32-E72D297353CC}">
                <c16:uniqueId val="{00000001-6314-4C0D-84F3-955DB9EF338D}"/>
              </c:ext>
            </c:extLst>
          </c:dPt>
          <c:dPt>
            <c:idx val="1"/>
            <c:bubble3D val="0"/>
            <c:spPr>
              <a:solidFill>
                <a:schemeClr val="bg1">
                  <a:lumMod val="85000"/>
                </a:schemeClr>
              </a:solidFill>
              <a:ln w="19050">
                <a:solidFill>
                  <a:schemeClr val="lt1"/>
                </a:solidFill>
              </a:ln>
              <a:effectLst/>
            </c:spPr>
            <c:extLst>
              <c:ext xmlns:c16="http://schemas.microsoft.com/office/drawing/2014/chart" uri="{C3380CC4-5D6E-409C-BE32-E72D297353CC}">
                <c16:uniqueId val="{00000003-6314-4C0D-84F3-955DB9EF338D}"/>
              </c:ext>
            </c:extLst>
          </c:dPt>
          <c:dPt>
            <c:idx val="2"/>
            <c:bubble3D val="0"/>
            <c:spPr>
              <a:solidFill>
                <a:schemeClr val="bg1">
                  <a:lumMod val="85000"/>
                </a:schemeClr>
              </a:solidFill>
              <a:ln w="19050">
                <a:solidFill>
                  <a:schemeClr val="lt1"/>
                </a:solidFill>
              </a:ln>
              <a:effectLst/>
            </c:spPr>
            <c:extLst>
              <c:ext xmlns:c16="http://schemas.microsoft.com/office/drawing/2014/chart" uri="{C3380CC4-5D6E-409C-BE32-E72D297353CC}">
                <c16:uniqueId val="{00000005-6314-4C0D-84F3-955DB9EF338D}"/>
              </c:ext>
            </c:extLst>
          </c:dPt>
          <c:dPt>
            <c:idx val="3"/>
            <c:bubble3D val="0"/>
            <c:spPr>
              <a:solidFill>
                <a:schemeClr val="bg1">
                  <a:lumMod val="85000"/>
                </a:schemeClr>
              </a:solidFill>
              <a:ln w="19050">
                <a:solidFill>
                  <a:schemeClr val="lt1"/>
                </a:solidFill>
              </a:ln>
              <a:effectLst/>
            </c:spPr>
            <c:extLst>
              <c:ext xmlns:c16="http://schemas.microsoft.com/office/drawing/2014/chart" uri="{C3380CC4-5D6E-409C-BE32-E72D297353CC}">
                <c16:uniqueId val="{00000007-6314-4C0D-84F3-955DB9EF338D}"/>
              </c:ext>
            </c:extLst>
          </c:dPt>
          <c:cat>
            <c:strRef>
              <c:f>Arkusz1!$A$2:$A$5</c:f>
              <c:strCache>
                <c:ptCount val="1"/>
                <c:pt idx="0">
                  <c:v>Lubichowo</c:v>
                </c:pt>
              </c:strCache>
            </c:strRef>
          </c:cat>
          <c:val>
            <c:numRef>
              <c:f>Arkusz1!$B$2:$B$5</c:f>
              <c:numCache>
                <c:formatCode>General</c:formatCode>
                <c:ptCount val="4"/>
                <c:pt idx="0">
                  <c:v>180</c:v>
                </c:pt>
              </c:numCache>
            </c:numRef>
          </c:val>
          <c:extLst>
            <c:ext xmlns:c16="http://schemas.microsoft.com/office/drawing/2014/chart" uri="{C3380CC4-5D6E-409C-BE32-E72D297353CC}">
              <c16:uniqueId val="{00000000-0251-4222-9500-E97E9EE727B4}"/>
            </c:ext>
          </c:extLst>
        </c:ser>
        <c:dLbls>
          <c:showLegendKey val="0"/>
          <c:showVal val="0"/>
          <c:showCatName val="0"/>
          <c:showSerName val="0"/>
          <c:showPercent val="0"/>
          <c:showBubbleSize val="0"/>
          <c:showLeaderLines val="1"/>
        </c:dLbls>
        <c:firstSliceAng val="0"/>
        <c:holeSize val="8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pl-PL"/>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l-PL"/>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manualLayout>
          <c:layoutTarget val="inner"/>
          <c:xMode val="edge"/>
          <c:yMode val="edge"/>
          <c:x val="0.27225097155938743"/>
          <c:y val="0.19900000000000001"/>
          <c:w val="0.50708089097303632"/>
          <c:h val="0.80100000000000005"/>
        </c:manualLayout>
      </c:layout>
      <c:doughnutChart>
        <c:varyColors val="1"/>
        <c:ser>
          <c:idx val="0"/>
          <c:order val="0"/>
          <c:tx>
            <c:strRef>
              <c:f>Arkusz1!$B$1</c:f>
              <c:strCache>
                <c:ptCount val="1"/>
                <c:pt idx="0">
                  <c:v>Sprzedaż</c:v>
                </c:pt>
              </c:strCache>
            </c:strRef>
          </c:tx>
          <c:spPr>
            <a:solidFill>
              <a:schemeClr val="bg1">
                <a:lumMod val="50000"/>
              </a:schemeClr>
            </a:solidFill>
          </c:spPr>
          <c:dPt>
            <c:idx val="0"/>
            <c:bubble3D val="0"/>
            <c:spPr>
              <a:solidFill>
                <a:schemeClr val="bg1">
                  <a:lumMod val="50000"/>
                </a:schemeClr>
              </a:solidFill>
              <a:ln w="19050">
                <a:solidFill>
                  <a:schemeClr val="lt1"/>
                </a:solidFill>
              </a:ln>
              <a:effectLst/>
            </c:spPr>
            <c:extLst>
              <c:ext xmlns:c16="http://schemas.microsoft.com/office/drawing/2014/chart" uri="{C3380CC4-5D6E-409C-BE32-E72D297353CC}">
                <c16:uniqueId val="{00000001-3ADA-4C77-B8DD-D7F6FD8061E0}"/>
              </c:ext>
            </c:extLst>
          </c:dPt>
          <c:dPt>
            <c:idx val="1"/>
            <c:bubble3D val="0"/>
            <c:spPr>
              <a:solidFill>
                <a:schemeClr val="bg1">
                  <a:lumMod val="50000"/>
                </a:schemeClr>
              </a:solidFill>
              <a:ln w="19050">
                <a:solidFill>
                  <a:schemeClr val="lt1"/>
                </a:solidFill>
              </a:ln>
              <a:effectLst/>
            </c:spPr>
            <c:extLst>
              <c:ext xmlns:c16="http://schemas.microsoft.com/office/drawing/2014/chart" uri="{C3380CC4-5D6E-409C-BE32-E72D297353CC}">
                <c16:uniqueId val="{00000003-3ADA-4C77-B8DD-D7F6FD8061E0}"/>
              </c:ext>
            </c:extLst>
          </c:dPt>
          <c:dPt>
            <c:idx val="2"/>
            <c:bubble3D val="0"/>
            <c:spPr>
              <a:solidFill>
                <a:schemeClr val="bg1">
                  <a:lumMod val="50000"/>
                </a:schemeClr>
              </a:solidFill>
              <a:ln w="19050">
                <a:solidFill>
                  <a:schemeClr val="lt1"/>
                </a:solidFill>
              </a:ln>
              <a:effectLst/>
            </c:spPr>
            <c:extLst>
              <c:ext xmlns:c16="http://schemas.microsoft.com/office/drawing/2014/chart" uri="{C3380CC4-5D6E-409C-BE32-E72D297353CC}">
                <c16:uniqueId val="{00000005-3ADA-4C77-B8DD-D7F6FD8061E0}"/>
              </c:ext>
            </c:extLst>
          </c:dPt>
          <c:dPt>
            <c:idx val="3"/>
            <c:bubble3D val="0"/>
            <c:spPr>
              <a:solidFill>
                <a:schemeClr val="bg1">
                  <a:lumMod val="50000"/>
                </a:schemeClr>
              </a:solidFill>
              <a:ln w="19050">
                <a:solidFill>
                  <a:schemeClr val="lt1"/>
                </a:solidFill>
              </a:ln>
              <a:effectLst/>
            </c:spPr>
            <c:extLst>
              <c:ext xmlns:c16="http://schemas.microsoft.com/office/drawing/2014/chart" uri="{C3380CC4-5D6E-409C-BE32-E72D297353CC}">
                <c16:uniqueId val="{00000007-3ADA-4C77-B8DD-D7F6FD8061E0}"/>
              </c:ext>
            </c:extLst>
          </c:dPt>
          <c:cat>
            <c:strRef>
              <c:f>Arkusz1!$A$2:$A$5</c:f>
              <c:strCache>
                <c:ptCount val="1"/>
                <c:pt idx="0">
                  <c:v>Lubichowo</c:v>
                </c:pt>
              </c:strCache>
            </c:strRef>
          </c:cat>
          <c:val>
            <c:numRef>
              <c:f>Arkusz1!$B$2:$B$5</c:f>
              <c:numCache>
                <c:formatCode>General</c:formatCode>
                <c:ptCount val="4"/>
                <c:pt idx="0">
                  <c:v>180</c:v>
                </c:pt>
              </c:numCache>
            </c:numRef>
          </c:val>
          <c:extLst>
            <c:ext xmlns:c16="http://schemas.microsoft.com/office/drawing/2014/chart" uri="{C3380CC4-5D6E-409C-BE32-E72D297353CC}">
              <c16:uniqueId val="{00000008-3ADA-4C77-B8DD-D7F6FD8061E0}"/>
            </c:ext>
          </c:extLst>
        </c:ser>
        <c:dLbls>
          <c:showLegendKey val="0"/>
          <c:showVal val="0"/>
          <c:showCatName val="0"/>
          <c:showSerName val="0"/>
          <c:showPercent val="0"/>
          <c:showBubbleSize val="0"/>
          <c:showLeaderLines val="1"/>
        </c:dLbls>
        <c:firstSliceAng val="0"/>
        <c:holeSize val="8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pl-PL"/>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l-PL"/>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manualLayout>
          <c:layoutTarget val="inner"/>
          <c:xMode val="edge"/>
          <c:yMode val="edge"/>
          <c:x val="0.27225097155938743"/>
          <c:y val="0.19900000000000001"/>
          <c:w val="0.50708089097303632"/>
          <c:h val="0.80100000000000005"/>
        </c:manualLayout>
      </c:layout>
      <c:doughnutChart>
        <c:varyColors val="1"/>
        <c:ser>
          <c:idx val="0"/>
          <c:order val="0"/>
          <c:tx>
            <c:strRef>
              <c:f>Arkusz1!$B$1</c:f>
              <c:strCache>
                <c:ptCount val="1"/>
                <c:pt idx="0">
                  <c:v>Sprzedaż</c:v>
                </c:pt>
              </c:strCache>
            </c:strRef>
          </c:tx>
          <c:spPr>
            <a:solidFill>
              <a:schemeClr val="tx1">
                <a:lumMod val="65000"/>
                <a:lumOff val="35000"/>
              </a:schemeClr>
            </a:solidFill>
          </c:spPr>
          <c:dPt>
            <c:idx val="0"/>
            <c:bubble3D val="0"/>
            <c:spPr>
              <a:solidFill>
                <a:schemeClr val="tx1">
                  <a:lumMod val="65000"/>
                  <a:lumOff val="35000"/>
                </a:schemeClr>
              </a:solidFill>
              <a:ln w="19050">
                <a:solidFill>
                  <a:schemeClr val="lt1"/>
                </a:solidFill>
              </a:ln>
              <a:effectLst/>
            </c:spPr>
            <c:extLst>
              <c:ext xmlns:c16="http://schemas.microsoft.com/office/drawing/2014/chart" uri="{C3380CC4-5D6E-409C-BE32-E72D297353CC}">
                <c16:uniqueId val="{00000001-A8DF-444A-990E-28923982D504}"/>
              </c:ext>
            </c:extLst>
          </c:dPt>
          <c:dPt>
            <c:idx val="1"/>
            <c:bubble3D val="0"/>
            <c:spPr>
              <a:solidFill>
                <a:schemeClr val="tx1">
                  <a:lumMod val="65000"/>
                  <a:lumOff val="35000"/>
                </a:schemeClr>
              </a:solidFill>
              <a:ln w="19050">
                <a:solidFill>
                  <a:schemeClr val="lt1"/>
                </a:solidFill>
              </a:ln>
              <a:effectLst/>
            </c:spPr>
            <c:extLst>
              <c:ext xmlns:c16="http://schemas.microsoft.com/office/drawing/2014/chart" uri="{C3380CC4-5D6E-409C-BE32-E72D297353CC}">
                <c16:uniqueId val="{00000003-A8DF-444A-990E-28923982D504}"/>
              </c:ext>
            </c:extLst>
          </c:dPt>
          <c:dPt>
            <c:idx val="2"/>
            <c:bubble3D val="0"/>
            <c:spPr>
              <a:solidFill>
                <a:schemeClr val="tx1">
                  <a:lumMod val="65000"/>
                  <a:lumOff val="35000"/>
                </a:schemeClr>
              </a:solidFill>
              <a:ln w="19050">
                <a:solidFill>
                  <a:schemeClr val="lt1"/>
                </a:solidFill>
              </a:ln>
              <a:effectLst/>
            </c:spPr>
            <c:extLst>
              <c:ext xmlns:c16="http://schemas.microsoft.com/office/drawing/2014/chart" uri="{C3380CC4-5D6E-409C-BE32-E72D297353CC}">
                <c16:uniqueId val="{00000005-A8DF-444A-990E-28923982D504}"/>
              </c:ext>
            </c:extLst>
          </c:dPt>
          <c:dPt>
            <c:idx val="3"/>
            <c:bubble3D val="0"/>
            <c:spPr>
              <a:solidFill>
                <a:schemeClr val="tx1">
                  <a:lumMod val="65000"/>
                  <a:lumOff val="35000"/>
                </a:schemeClr>
              </a:solidFill>
              <a:ln w="19050">
                <a:solidFill>
                  <a:schemeClr val="lt1"/>
                </a:solidFill>
              </a:ln>
              <a:effectLst/>
            </c:spPr>
            <c:extLst>
              <c:ext xmlns:c16="http://schemas.microsoft.com/office/drawing/2014/chart" uri="{C3380CC4-5D6E-409C-BE32-E72D297353CC}">
                <c16:uniqueId val="{00000007-A8DF-444A-990E-28923982D504}"/>
              </c:ext>
            </c:extLst>
          </c:dPt>
          <c:cat>
            <c:strRef>
              <c:f>Arkusz1!$A$2:$A$5</c:f>
              <c:strCache>
                <c:ptCount val="1"/>
                <c:pt idx="0">
                  <c:v>Lubichowo</c:v>
                </c:pt>
              </c:strCache>
            </c:strRef>
          </c:cat>
          <c:val>
            <c:numRef>
              <c:f>Arkusz1!$B$2:$B$5</c:f>
              <c:numCache>
                <c:formatCode>General</c:formatCode>
                <c:ptCount val="4"/>
                <c:pt idx="0">
                  <c:v>180</c:v>
                </c:pt>
              </c:numCache>
            </c:numRef>
          </c:val>
          <c:extLst>
            <c:ext xmlns:c16="http://schemas.microsoft.com/office/drawing/2014/chart" uri="{C3380CC4-5D6E-409C-BE32-E72D297353CC}">
              <c16:uniqueId val="{00000008-A8DF-444A-990E-28923982D504}"/>
            </c:ext>
          </c:extLst>
        </c:ser>
        <c:dLbls>
          <c:showLegendKey val="0"/>
          <c:showVal val="0"/>
          <c:showCatName val="0"/>
          <c:showSerName val="0"/>
          <c:showPercent val="0"/>
          <c:showBubbleSize val="0"/>
          <c:showLeaderLines val="1"/>
        </c:dLbls>
        <c:firstSliceAng val="0"/>
        <c:holeSize val="8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pl-PL"/>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l-PL"/>
  <c:roundedCorners val="0"/>
  <mc:AlternateContent xmlns:mc="http://schemas.openxmlformats.org/markup-compatibility/2006">
    <mc:Choice xmlns:c14="http://schemas.microsoft.com/office/drawing/2007/8/2/chart" Requires="c14">
      <c14:style val="105"/>
    </mc:Choice>
    <mc:Fallback>
      <c:style val="5"/>
    </mc:Fallback>
  </mc:AlternateContent>
  <c:chart>
    <c:title>
      <c:tx>
        <c:rich>
          <a:bodyPr rot="0" spcFirstLastPara="1" vertOverflow="ellipsis" vert="horz" wrap="square" anchor="ctr" anchorCtr="1"/>
          <a:lstStyle/>
          <a:p>
            <a:pPr>
              <a:defRPr sz="2000" b="0" i="0" u="none" strike="noStrike" kern="1200" spc="0" baseline="0">
                <a:solidFill>
                  <a:schemeClr val="tx1">
                    <a:lumMod val="65000"/>
                    <a:lumOff val="35000"/>
                  </a:schemeClr>
                </a:solidFill>
                <a:latin typeface="Century Gothic" panose="020B0502020202020204" pitchFamily="34" charset="0"/>
                <a:ea typeface="+mn-ea"/>
                <a:cs typeface="+mn-cs"/>
              </a:defRPr>
            </a:pPr>
            <a:r>
              <a:rPr lang="pl-PL" sz="2000" b="0" i="0" u="none" strike="noStrike" baseline="0" dirty="0" err="1">
                <a:effectLst/>
              </a:rPr>
              <a:t>Worldwide</a:t>
            </a:r>
            <a:r>
              <a:rPr lang="pl-PL" sz="2000" b="0" i="0" u="none" strike="noStrike" baseline="0" dirty="0">
                <a:effectLst/>
              </a:rPr>
              <a:t> </a:t>
            </a:r>
            <a:r>
              <a:rPr lang="pl-PL" sz="2000" b="0" i="0" u="none" strike="noStrike" baseline="0" dirty="0" err="1">
                <a:effectLst/>
              </a:rPr>
              <a:t>s</a:t>
            </a:r>
            <a:r>
              <a:rPr lang="pl-PL" dirty="0" err="1"/>
              <a:t>ales</a:t>
            </a:r>
            <a:endParaRPr lang="en-US" dirty="0"/>
          </a:p>
        </c:rich>
      </c:tx>
      <c:layout>
        <c:manualLayout>
          <c:xMode val="edge"/>
          <c:yMode val="edge"/>
          <c:x val="0.34021295894023573"/>
          <c:y val="2.6888282573407658E-2"/>
        </c:manualLayout>
      </c:layout>
      <c:overlay val="0"/>
      <c:spPr>
        <a:noFill/>
        <a:ln>
          <a:noFill/>
        </a:ln>
        <a:effectLst/>
      </c:spPr>
      <c:txPr>
        <a:bodyPr rot="0" spcFirstLastPara="1" vertOverflow="ellipsis" vert="horz" wrap="square" anchor="ctr" anchorCtr="1"/>
        <a:lstStyle/>
        <a:p>
          <a:pPr>
            <a:defRPr sz="2000" b="0" i="0" u="none" strike="noStrike" kern="1200" spc="0" baseline="0">
              <a:solidFill>
                <a:schemeClr val="tx1">
                  <a:lumMod val="65000"/>
                  <a:lumOff val="35000"/>
                </a:schemeClr>
              </a:solidFill>
              <a:latin typeface="Century Gothic" panose="020B0502020202020204" pitchFamily="34" charset="0"/>
              <a:ea typeface="+mn-ea"/>
              <a:cs typeface="+mn-cs"/>
            </a:defRPr>
          </a:pPr>
          <a:endParaRPr lang="pl-PL"/>
        </a:p>
      </c:txPr>
    </c:title>
    <c:autoTitleDeleted val="0"/>
    <c:plotArea>
      <c:layout/>
      <c:doughnutChart>
        <c:varyColors val="1"/>
        <c:ser>
          <c:idx val="0"/>
          <c:order val="0"/>
          <c:tx>
            <c:strRef>
              <c:f>Arkusz1!$B$1</c:f>
              <c:strCache>
                <c:ptCount val="1"/>
                <c:pt idx="0">
                  <c:v>Sprzedaż</c:v>
                </c:pt>
              </c:strCache>
            </c:strRef>
          </c:tx>
          <c:spPr>
            <a:ln>
              <a:noFill/>
            </a:ln>
          </c:spPr>
          <c:dPt>
            <c:idx val="0"/>
            <c:bubble3D val="0"/>
            <c:spPr>
              <a:solidFill>
                <a:schemeClr val="accent3">
                  <a:shade val="65000"/>
                </a:schemeClr>
              </a:solidFill>
              <a:ln w="19050">
                <a:noFill/>
              </a:ln>
              <a:effectLst/>
            </c:spPr>
            <c:extLst>
              <c:ext xmlns:c16="http://schemas.microsoft.com/office/drawing/2014/chart" uri="{C3380CC4-5D6E-409C-BE32-E72D297353CC}">
                <c16:uniqueId val="{00000001-7A2D-4845-99F3-44A19CA55710}"/>
              </c:ext>
            </c:extLst>
          </c:dPt>
          <c:dPt>
            <c:idx val="1"/>
            <c:bubble3D val="0"/>
            <c:spPr>
              <a:solidFill>
                <a:schemeClr val="accent3">
                  <a:tint val="65000"/>
                </a:schemeClr>
              </a:solidFill>
              <a:ln w="19050">
                <a:noFill/>
              </a:ln>
              <a:effectLst/>
            </c:spPr>
            <c:extLst>
              <c:ext xmlns:c16="http://schemas.microsoft.com/office/drawing/2014/chart" uri="{C3380CC4-5D6E-409C-BE32-E72D297353CC}">
                <c16:uniqueId val="{00000003-7A2D-4845-99F3-44A19CA55710}"/>
              </c:ext>
            </c:extLst>
          </c:dPt>
          <c:dLbls>
            <c:dLbl>
              <c:idx val="0"/>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1-7A2D-4845-99F3-44A19CA55710}"/>
                </c:ext>
              </c:extLst>
            </c:dLbl>
            <c:dLbl>
              <c:idx val="1"/>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3-7A2D-4845-99F3-44A19CA55710}"/>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pl-PL"/>
              </a:p>
            </c:txPr>
            <c:showLegendKey val="0"/>
            <c:showVal val="1"/>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Arkusz1!$A$2:$A$3</c:f>
              <c:strCache>
                <c:ptCount val="2"/>
                <c:pt idx="0">
                  <c:v>Kraj</c:v>
                </c:pt>
                <c:pt idx="1">
                  <c:v>Eksport</c:v>
                </c:pt>
              </c:strCache>
            </c:strRef>
          </c:cat>
          <c:val>
            <c:numRef>
              <c:f>Arkusz1!$B$2:$B$3</c:f>
              <c:numCache>
                <c:formatCode>#,##0</c:formatCode>
                <c:ptCount val="2"/>
                <c:pt idx="0">
                  <c:v>68000000</c:v>
                </c:pt>
                <c:pt idx="1">
                  <c:v>95120000</c:v>
                </c:pt>
              </c:numCache>
            </c:numRef>
          </c:val>
          <c:extLst>
            <c:ext xmlns:c16="http://schemas.microsoft.com/office/drawing/2014/chart" uri="{C3380CC4-5D6E-409C-BE32-E72D297353CC}">
              <c16:uniqueId val="{00000006-7A2D-4845-99F3-44A19CA55710}"/>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pl-PL"/>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Arkusz1!$B$1</c:f>
              <c:strCache>
                <c:ptCount val="1"/>
                <c:pt idx="0">
                  <c:v>Sprzedaż netto w mln zł</c:v>
                </c:pt>
              </c:strCache>
            </c:strRef>
          </c:tx>
          <c:spPr>
            <a:solidFill>
              <a:srgbClr val="C00000"/>
            </a:solidFill>
            <a:ln>
              <a:noFill/>
            </a:ln>
            <a:effectLst/>
            <a:sp3d/>
          </c:spPr>
          <c:invertIfNegative val="0"/>
          <c:dLbls>
            <c:dLbl>
              <c:idx val="0"/>
              <c:layout>
                <c:manualLayout>
                  <c:x val="1.8383833083480877E-2"/>
                  <c:y val="-1.215277860843029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89B0-4EAB-86E0-6665CE83CC9D}"/>
                </c:ext>
              </c:extLst>
            </c:dLbl>
            <c:dLbl>
              <c:idx val="1"/>
              <c:layout>
                <c:manualLayout>
                  <c:x val="1.8383833083480877E-2"/>
                  <c:y val="-1.215277860843029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89B0-4EAB-86E0-6665CE83CC9D}"/>
                </c:ext>
              </c:extLst>
            </c:dLbl>
            <c:dLbl>
              <c:idx val="2"/>
              <c:layout>
                <c:manualLayout>
                  <c:x val="1.8383833083480877E-2"/>
                  <c:y val="-1.215277860843035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9B0-4EAB-86E0-6665CE83CC9D}"/>
                </c:ext>
              </c:extLst>
            </c:dLbl>
            <c:dLbl>
              <c:idx val="3"/>
              <c:layout>
                <c:manualLayout>
                  <c:x val="2.0681812218915987E-2"/>
                  <c:y val="-1.215277860843029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9B0-4EAB-86E0-6665CE83CC9D}"/>
                </c:ext>
              </c:extLst>
            </c:dLbl>
            <c:dLbl>
              <c:idx val="4"/>
              <c:layout>
                <c:manualLayout>
                  <c:x val="2.068181221891582E-2"/>
                  <c:y val="-1.215277860843030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89B0-4EAB-86E0-6665CE83CC9D}"/>
                </c:ext>
              </c:extLst>
            </c:dLbl>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Century Gothic" panose="020B0502020202020204" pitchFamily="34" charset="0"/>
                    <a:ea typeface="+mn-ea"/>
                    <a:cs typeface="+mn-cs"/>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Arkusz1!$A$2:$A$6</c:f>
              <c:numCache>
                <c:formatCode>General</c:formatCode>
                <c:ptCount val="5"/>
                <c:pt idx="0">
                  <c:v>2012</c:v>
                </c:pt>
                <c:pt idx="1">
                  <c:v>2014</c:v>
                </c:pt>
                <c:pt idx="2">
                  <c:v>2016</c:v>
                </c:pt>
                <c:pt idx="3">
                  <c:v>2018</c:v>
                </c:pt>
                <c:pt idx="4">
                  <c:v>2020</c:v>
                </c:pt>
              </c:numCache>
            </c:numRef>
          </c:cat>
          <c:val>
            <c:numRef>
              <c:f>Arkusz1!$B$2:$B$6</c:f>
              <c:numCache>
                <c:formatCode>#,##0</c:formatCode>
                <c:ptCount val="5"/>
                <c:pt idx="0">
                  <c:v>12.745098039215685</c:v>
                </c:pt>
                <c:pt idx="1">
                  <c:v>17.136150234741784</c:v>
                </c:pt>
                <c:pt idx="2">
                  <c:v>24.886877828054299</c:v>
                </c:pt>
                <c:pt idx="3">
                  <c:v>33.488372093023258</c:v>
                </c:pt>
                <c:pt idx="4" formatCode="General">
                  <c:v>40</c:v>
                </c:pt>
              </c:numCache>
            </c:numRef>
          </c:val>
          <c:extLst>
            <c:ext xmlns:c16="http://schemas.microsoft.com/office/drawing/2014/chart" uri="{C3380CC4-5D6E-409C-BE32-E72D297353CC}">
              <c16:uniqueId val="{00000005-89B0-4EAB-86E0-6665CE83CC9D}"/>
            </c:ext>
          </c:extLst>
        </c:ser>
        <c:dLbls>
          <c:showLegendKey val="0"/>
          <c:showVal val="1"/>
          <c:showCatName val="0"/>
          <c:showSerName val="0"/>
          <c:showPercent val="0"/>
          <c:showBubbleSize val="0"/>
        </c:dLbls>
        <c:gapWidth val="150"/>
        <c:shape val="box"/>
        <c:axId val="247486864"/>
        <c:axId val="676667968"/>
        <c:axId val="0"/>
      </c:bar3DChart>
      <c:catAx>
        <c:axId val="247486864"/>
        <c:scaling>
          <c:orientation val="minMax"/>
        </c:scaling>
        <c:delete val="0"/>
        <c:axPos val="b"/>
        <c:title>
          <c:tx>
            <c:rich>
              <a:bodyPr rot="0" spcFirstLastPara="1" vertOverflow="ellipsis" vert="horz" wrap="square" anchor="ctr" anchorCtr="1"/>
              <a:lstStyle/>
              <a:p>
                <a:pPr>
                  <a:defRPr sz="1330" b="0" i="0" u="none" strike="noStrike" kern="1200" baseline="0">
                    <a:solidFill>
                      <a:schemeClr val="tx1">
                        <a:lumMod val="65000"/>
                        <a:lumOff val="35000"/>
                      </a:schemeClr>
                    </a:solidFill>
                    <a:latin typeface="Century Gothic" panose="020B0502020202020204" pitchFamily="34" charset="0"/>
                    <a:ea typeface="+mn-ea"/>
                    <a:cs typeface="+mn-cs"/>
                  </a:defRPr>
                </a:pPr>
                <a:r>
                  <a:rPr lang="pl-PL" dirty="0">
                    <a:latin typeface="Century Gothic" panose="020B0502020202020204" pitchFamily="34" charset="0"/>
                  </a:rPr>
                  <a:t>YEAR</a:t>
                </a:r>
              </a:p>
            </c:rich>
          </c:tx>
          <c:layout>
            <c:manualLayout>
              <c:xMode val="edge"/>
              <c:yMode val="edge"/>
              <c:x val="0.45419414370078737"/>
              <c:y val="0.9448515658924973"/>
            </c:manualLayout>
          </c:layout>
          <c:overlay val="0"/>
          <c:spPr>
            <a:noFill/>
            <a:ln>
              <a:noFill/>
            </a:ln>
            <a:effectLst/>
          </c:spPr>
          <c:txPr>
            <a:bodyPr rot="0" spcFirstLastPara="1" vertOverflow="ellipsis" vert="horz" wrap="square" anchor="ctr" anchorCtr="1"/>
            <a:lstStyle/>
            <a:p>
              <a:pPr>
                <a:defRPr sz="1330" b="0" i="0" u="none" strike="noStrike" kern="1200" baseline="0">
                  <a:solidFill>
                    <a:schemeClr val="tx1">
                      <a:lumMod val="65000"/>
                      <a:lumOff val="35000"/>
                    </a:schemeClr>
                  </a:solidFill>
                  <a:latin typeface="Century Gothic" panose="020B0502020202020204" pitchFamily="34" charset="0"/>
                  <a:ea typeface="+mn-ea"/>
                  <a:cs typeface="+mn-cs"/>
                </a:defRPr>
              </a:pPr>
              <a:endParaRPr lang="pl-PL"/>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Century Gothic" panose="020B0502020202020204" pitchFamily="34" charset="0"/>
                <a:ea typeface="+mn-ea"/>
                <a:cs typeface="+mn-cs"/>
              </a:defRPr>
            </a:pPr>
            <a:endParaRPr lang="pl-PL"/>
          </a:p>
        </c:txPr>
        <c:crossAx val="676667968"/>
        <c:crosses val="autoZero"/>
        <c:auto val="1"/>
        <c:lblAlgn val="ctr"/>
        <c:lblOffset val="100"/>
        <c:noMultiLvlLbl val="0"/>
      </c:catAx>
      <c:valAx>
        <c:axId val="67666796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Century Gothic" panose="020B0502020202020204" pitchFamily="34" charset="0"/>
                    <a:ea typeface="+mn-ea"/>
                    <a:cs typeface="+mn-cs"/>
                  </a:defRPr>
                </a:pPr>
                <a:r>
                  <a:rPr lang="pl-PL" dirty="0">
                    <a:latin typeface="Century Gothic" panose="020B0502020202020204" pitchFamily="34" charset="0"/>
                  </a:rPr>
                  <a:t>SALE IN MLN EURO</a:t>
                </a:r>
              </a:p>
            </c:rich>
          </c:tx>
          <c:layout>
            <c:manualLayout>
              <c:xMode val="edge"/>
              <c:yMode val="edge"/>
              <c:x val="0"/>
              <c:y val="0.32591527408104182"/>
            </c:manualLayout>
          </c:layout>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Century Gothic" panose="020B0502020202020204" pitchFamily="34" charset="0"/>
                  <a:ea typeface="+mn-ea"/>
                  <a:cs typeface="+mn-cs"/>
                </a:defRPr>
              </a:pPr>
              <a:endParaRPr lang="pl-PL"/>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pl-PL"/>
          </a:p>
        </c:txPr>
        <c:crossAx val="24748686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pl-PL"/>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l-PL"/>
  <c:roundedCorners val="0"/>
  <mc:AlternateContent xmlns:mc="http://schemas.openxmlformats.org/markup-compatibility/2006">
    <mc:Choice xmlns:c14="http://schemas.microsoft.com/office/drawing/2007/8/2/chart" Requires="c14">
      <c14:style val="105"/>
    </mc:Choice>
    <mc:Fallback>
      <c:style val="5"/>
    </mc:Fallback>
  </mc:AlternateContent>
  <c:chart>
    <c:title>
      <c:tx>
        <c:rich>
          <a:bodyPr rot="0" spcFirstLastPara="1" vertOverflow="ellipsis" vert="horz" wrap="square" anchor="ctr" anchorCtr="1"/>
          <a:lstStyle/>
          <a:p>
            <a:pPr>
              <a:defRPr sz="2000" b="0" i="0" u="none" strike="noStrike" kern="1200" spc="0" baseline="0">
                <a:solidFill>
                  <a:schemeClr val="tx1">
                    <a:lumMod val="65000"/>
                    <a:lumOff val="35000"/>
                  </a:schemeClr>
                </a:solidFill>
                <a:latin typeface="Century Gothic" panose="020B0502020202020204" pitchFamily="34" charset="0"/>
                <a:ea typeface="+mn-ea"/>
                <a:cs typeface="+mn-cs"/>
              </a:defRPr>
            </a:pPr>
            <a:r>
              <a:rPr lang="pl-PL" dirty="0" err="1"/>
              <a:t>Employment</a:t>
            </a:r>
            <a:endParaRPr lang="pl-PL" dirty="0"/>
          </a:p>
        </c:rich>
      </c:tx>
      <c:overlay val="0"/>
      <c:spPr>
        <a:noFill/>
        <a:ln>
          <a:noFill/>
        </a:ln>
        <a:effectLst/>
      </c:spPr>
      <c:txPr>
        <a:bodyPr rot="0" spcFirstLastPara="1" vertOverflow="ellipsis" vert="horz" wrap="square" anchor="ctr" anchorCtr="1"/>
        <a:lstStyle/>
        <a:p>
          <a:pPr>
            <a:defRPr sz="2000" b="0" i="0" u="none" strike="noStrike" kern="1200" spc="0" baseline="0">
              <a:solidFill>
                <a:schemeClr val="tx1">
                  <a:lumMod val="65000"/>
                  <a:lumOff val="35000"/>
                </a:schemeClr>
              </a:solidFill>
              <a:latin typeface="Century Gothic" panose="020B0502020202020204" pitchFamily="34" charset="0"/>
              <a:ea typeface="+mn-ea"/>
              <a:cs typeface="+mn-cs"/>
            </a:defRPr>
          </a:pPr>
          <a:endParaRPr lang="pl-PL"/>
        </a:p>
      </c:txPr>
    </c:title>
    <c:autoTitleDeleted val="0"/>
    <c:plotArea>
      <c:layout/>
      <c:doughnutChart>
        <c:varyColors val="1"/>
        <c:ser>
          <c:idx val="0"/>
          <c:order val="0"/>
          <c:tx>
            <c:strRef>
              <c:f>Arkusz1!$B$1</c:f>
              <c:strCache>
                <c:ptCount val="1"/>
                <c:pt idx="0">
                  <c:v>Zatrudnienie</c:v>
                </c:pt>
              </c:strCache>
            </c:strRef>
          </c:tx>
          <c:spPr>
            <a:ln>
              <a:noFill/>
            </a:ln>
          </c:spPr>
          <c:dPt>
            <c:idx val="0"/>
            <c:bubble3D val="0"/>
            <c:spPr>
              <a:solidFill>
                <a:schemeClr val="accent3">
                  <a:shade val="65000"/>
                </a:schemeClr>
              </a:solidFill>
              <a:ln w="19050">
                <a:noFill/>
              </a:ln>
              <a:effectLst/>
            </c:spPr>
            <c:extLst>
              <c:ext xmlns:c16="http://schemas.microsoft.com/office/drawing/2014/chart" uri="{C3380CC4-5D6E-409C-BE32-E72D297353CC}">
                <c16:uniqueId val="{00000001-7A2D-4845-99F3-44A19CA55710}"/>
              </c:ext>
            </c:extLst>
          </c:dPt>
          <c:dPt>
            <c:idx val="1"/>
            <c:bubble3D val="0"/>
            <c:spPr>
              <a:solidFill>
                <a:schemeClr val="accent3"/>
              </a:solidFill>
              <a:ln w="19050">
                <a:noFill/>
              </a:ln>
              <a:effectLst/>
            </c:spPr>
            <c:extLst>
              <c:ext xmlns:c16="http://schemas.microsoft.com/office/drawing/2014/chart" uri="{C3380CC4-5D6E-409C-BE32-E72D297353CC}">
                <c16:uniqueId val="{00000003-7A2D-4845-99F3-44A19CA55710}"/>
              </c:ext>
            </c:extLst>
          </c:dPt>
          <c:dPt>
            <c:idx val="2"/>
            <c:bubble3D val="0"/>
            <c:spPr>
              <a:solidFill>
                <a:schemeClr val="accent3">
                  <a:tint val="65000"/>
                </a:schemeClr>
              </a:solidFill>
              <a:ln w="19050">
                <a:noFill/>
              </a:ln>
              <a:effectLst/>
            </c:spPr>
            <c:extLst>
              <c:ext xmlns:c16="http://schemas.microsoft.com/office/drawing/2014/chart" uri="{C3380CC4-5D6E-409C-BE32-E72D297353CC}">
                <c16:uniqueId val="{00000005-8C53-4B11-91DC-0150377A5320}"/>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pl-PL"/>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Arkusz1!$A$2:$A$4</c:f>
              <c:strCache>
                <c:ptCount val="3"/>
                <c:pt idx="0">
                  <c:v>Centrala</c:v>
                </c:pt>
                <c:pt idx="1">
                  <c:v>Dział Handlowy</c:v>
                </c:pt>
                <c:pt idx="2">
                  <c:v>Lubichowo</c:v>
                </c:pt>
              </c:strCache>
            </c:strRef>
          </c:cat>
          <c:val>
            <c:numRef>
              <c:f>Arkusz1!$B$2:$B$4</c:f>
              <c:numCache>
                <c:formatCode>General</c:formatCode>
                <c:ptCount val="3"/>
                <c:pt idx="0">
                  <c:v>83</c:v>
                </c:pt>
                <c:pt idx="1">
                  <c:v>28</c:v>
                </c:pt>
                <c:pt idx="2">
                  <c:v>187</c:v>
                </c:pt>
              </c:numCache>
            </c:numRef>
          </c:val>
          <c:extLst>
            <c:ext xmlns:c16="http://schemas.microsoft.com/office/drawing/2014/chart" uri="{C3380CC4-5D6E-409C-BE32-E72D297353CC}">
              <c16:uniqueId val="{00000006-7A2D-4845-99F3-44A19CA55710}"/>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pl-PL"/>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Arkusz1!$B$1</c:f>
              <c:strCache>
                <c:ptCount val="1"/>
                <c:pt idx="0">
                  <c:v>Zatrudnienie w AS-PL</c:v>
                </c:pt>
              </c:strCache>
            </c:strRef>
          </c:tx>
          <c:spPr>
            <a:solidFill>
              <a:srgbClr val="C00000"/>
            </a:solidFill>
            <a:ln>
              <a:noFill/>
            </a:ln>
            <a:effectLst/>
            <a:sp3d/>
          </c:spPr>
          <c:invertIfNegative val="0"/>
          <c:dLbls>
            <c:dLbl>
              <c:idx val="0"/>
              <c:layout>
                <c:manualLayout>
                  <c:x val="2.0681812218915987E-2"/>
                  <c:y val="-1.215277860843029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9FC5-4393-BF52-AD92219B48A3}"/>
                </c:ext>
              </c:extLst>
            </c:dLbl>
            <c:dLbl>
              <c:idx val="1"/>
              <c:layout>
                <c:manualLayout>
                  <c:x val="2.0681812218915987E-2"/>
                  <c:y val="-9.114583956322723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9FC5-4393-BF52-AD92219B48A3}"/>
                </c:ext>
              </c:extLst>
            </c:dLbl>
            <c:dLbl>
              <c:idx val="2"/>
              <c:layout>
                <c:manualLayout>
                  <c:x val="2.0681812218915987E-2"/>
                  <c:y val="-9.114583956322723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9FC5-4393-BF52-AD92219B48A3}"/>
                </c:ext>
              </c:extLst>
            </c:dLbl>
            <c:dLbl>
              <c:idx val="3"/>
              <c:layout>
                <c:manualLayout>
                  <c:x val="1.8383833083480877E-2"/>
                  <c:y val="-1.215277860843040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9FC5-4393-BF52-AD92219B48A3}"/>
                </c:ext>
              </c:extLst>
            </c:dLbl>
            <c:dLbl>
              <c:idx val="4"/>
              <c:layout>
                <c:manualLayout>
                  <c:x val="1.8383833083480877E-2"/>
                  <c:y val="-9.114583956322726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9FC5-4393-BF52-AD92219B48A3}"/>
                </c:ext>
              </c:extLst>
            </c:dLbl>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Century Gothic" panose="020B0502020202020204" pitchFamily="34" charset="0"/>
                    <a:ea typeface="+mn-ea"/>
                    <a:cs typeface="+mn-cs"/>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Arkusz1!$A$2:$A$6</c:f>
              <c:numCache>
                <c:formatCode>General</c:formatCode>
                <c:ptCount val="5"/>
                <c:pt idx="0">
                  <c:v>1992</c:v>
                </c:pt>
                <c:pt idx="1">
                  <c:v>2011</c:v>
                </c:pt>
                <c:pt idx="2">
                  <c:v>2014</c:v>
                </c:pt>
                <c:pt idx="3">
                  <c:v>2017</c:v>
                </c:pt>
                <c:pt idx="4">
                  <c:v>2020</c:v>
                </c:pt>
              </c:numCache>
            </c:numRef>
          </c:cat>
          <c:val>
            <c:numRef>
              <c:f>Arkusz1!$B$2:$B$6</c:f>
              <c:numCache>
                <c:formatCode>General</c:formatCode>
                <c:ptCount val="5"/>
                <c:pt idx="0">
                  <c:v>4</c:v>
                </c:pt>
                <c:pt idx="1">
                  <c:v>19</c:v>
                </c:pt>
                <c:pt idx="2">
                  <c:v>37</c:v>
                </c:pt>
                <c:pt idx="3">
                  <c:v>98</c:v>
                </c:pt>
                <c:pt idx="4">
                  <c:v>298</c:v>
                </c:pt>
              </c:numCache>
            </c:numRef>
          </c:val>
          <c:extLst>
            <c:ext xmlns:c16="http://schemas.microsoft.com/office/drawing/2014/chart" uri="{C3380CC4-5D6E-409C-BE32-E72D297353CC}">
              <c16:uniqueId val="{00000005-9FC5-4393-BF52-AD92219B48A3}"/>
            </c:ext>
          </c:extLst>
        </c:ser>
        <c:dLbls>
          <c:showLegendKey val="0"/>
          <c:showVal val="1"/>
          <c:showCatName val="0"/>
          <c:showSerName val="0"/>
          <c:showPercent val="0"/>
          <c:showBubbleSize val="0"/>
        </c:dLbls>
        <c:gapWidth val="150"/>
        <c:shape val="box"/>
        <c:axId val="247486864"/>
        <c:axId val="676667968"/>
        <c:axId val="0"/>
      </c:bar3DChart>
      <c:catAx>
        <c:axId val="247486864"/>
        <c:scaling>
          <c:orientation val="minMax"/>
        </c:scaling>
        <c:delete val="0"/>
        <c:axPos val="b"/>
        <c:title>
          <c:tx>
            <c:rich>
              <a:bodyPr rot="0" spcFirstLastPara="1" vertOverflow="ellipsis" vert="horz" wrap="square" anchor="ctr" anchorCtr="1"/>
              <a:lstStyle/>
              <a:p>
                <a:pPr>
                  <a:defRPr sz="1330" b="0" i="0" u="none" strike="noStrike" kern="1200" baseline="0">
                    <a:solidFill>
                      <a:schemeClr val="tx1">
                        <a:lumMod val="65000"/>
                        <a:lumOff val="35000"/>
                      </a:schemeClr>
                    </a:solidFill>
                    <a:latin typeface="Century Gothic" panose="020B0502020202020204" pitchFamily="34" charset="0"/>
                    <a:ea typeface="+mn-ea"/>
                    <a:cs typeface="+mn-cs"/>
                  </a:defRPr>
                </a:pPr>
                <a:r>
                  <a:rPr lang="pl-PL" dirty="0">
                    <a:latin typeface="Century Gothic" panose="020B0502020202020204" pitchFamily="34" charset="0"/>
                  </a:rPr>
                  <a:t>YEAR</a:t>
                </a:r>
              </a:p>
            </c:rich>
          </c:tx>
          <c:layout>
            <c:manualLayout>
              <c:xMode val="edge"/>
              <c:yMode val="edge"/>
              <c:x val="0.45419414370078737"/>
              <c:y val="0.9448515658924973"/>
            </c:manualLayout>
          </c:layout>
          <c:overlay val="0"/>
          <c:spPr>
            <a:noFill/>
            <a:ln>
              <a:noFill/>
            </a:ln>
            <a:effectLst/>
          </c:spPr>
          <c:txPr>
            <a:bodyPr rot="0" spcFirstLastPara="1" vertOverflow="ellipsis" vert="horz" wrap="square" anchor="ctr" anchorCtr="1"/>
            <a:lstStyle/>
            <a:p>
              <a:pPr>
                <a:defRPr sz="1330" b="0" i="0" u="none" strike="noStrike" kern="1200" baseline="0">
                  <a:solidFill>
                    <a:schemeClr val="tx1">
                      <a:lumMod val="65000"/>
                      <a:lumOff val="35000"/>
                    </a:schemeClr>
                  </a:solidFill>
                  <a:latin typeface="Century Gothic" panose="020B0502020202020204" pitchFamily="34" charset="0"/>
                  <a:ea typeface="+mn-ea"/>
                  <a:cs typeface="+mn-cs"/>
                </a:defRPr>
              </a:pPr>
              <a:endParaRPr lang="pl-PL"/>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Century Gothic" panose="020B0502020202020204" pitchFamily="34" charset="0"/>
                <a:ea typeface="+mn-ea"/>
                <a:cs typeface="+mn-cs"/>
              </a:defRPr>
            </a:pPr>
            <a:endParaRPr lang="pl-PL"/>
          </a:p>
        </c:txPr>
        <c:crossAx val="676667968"/>
        <c:crosses val="autoZero"/>
        <c:auto val="1"/>
        <c:lblAlgn val="ctr"/>
        <c:lblOffset val="100"/>
        <c:noMultiLvlLbl val="0"/>
      </c:catAx>
      <c:valAx>
        <c:axId val="67666796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Century Gothic" panose="020B0502020202020204" pitchFamily="34" charset="0"/>
                    <a:ea typeface="+mn-ea"/>
                    <a:cs typeface="+mn-cs"/>
                  </a:defRPr>
                </a:pPr>
                <a:r>
                  <a:rPr lang="pl-PL" dirty="0">
                    <a:latin typeface="Century Gothic" panose="020B0502020202020204" pitchFamily="34" charset="0"/>
                  </a:rPr>
                  <a:t>EMPLOYMENT</a:t>
                </a:r>
              </a:p>
            </c:rich>
          </c:tx>
          <c:layout>
            <c:manualLayout>
              <c:xMode val="edge"/>
              <c:yMode val="edge"/>
              <c:x val="0"/>
              <c:y val="0.32591527408104182"/>
            </c:manualLayout>
          </c:layout>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Century Gothic" panose="020B0502020202020204" pitchFamily="34" charset="0"/>
                  <a:ea typeface="+mn-ea"/>
                  <a:cs typeface="+mn-cs"/>
                </a:defRPr>
              </a:pPr>
              <a:endParaRPr lang="pl-PL"/>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pl-PL"/>
          </a:p>
        </c:txPr>
        <c:crossAx val="24748686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pl-PL"/>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12883291978562469"/>
          <c:y val="4.1314400855522564E-2"/>
          <c:w val="0.76890602955008625"/>
          <c:h val="0.82596986369283942"/>
        </c:manualLayout>
      </c:layout>
      <c:bar3DChart>
        <c:barDir val="bar"/>
        <c:grouping val="clustered"/>
        <c:varyColors val="0"/>
        <c:ser>
          <c:idx val="0"/>
          <c:order val="0"/>
          <c:tx>
            <c:strRef>
              <c:f>Arkusz1!$B$1</c:f>
              <c:strCache>
                <c:ptCount val="1"/>
                <c:pt idx="0">
                  <c:v>Powierzchnia magazynowa</c:v>
                </c:pt>
              </c:strCache>
            </c:strRef>
          </c:tx>
          <c:spPr>
            <a:solidFill>
              <a:srgbClr val="C00000"/>
            </a:solidFill>
            <a:ln>
              <a:noFill/>
            </a:ln>
            <a:effectLst/>
            <a:sp3d/>
          </c:spPr>
          <c:invertIfNegative val="0"/>
          <c:dLbls>
            <c:dLbl>
              <c:idx val="4"/>
              <c:tx>
                <c:rich>
                  <a:bodyPr/>
                  <a:lstStyle/>
                  <a:p>
                    <a:fld id="{1D2309AB-CB58-4E68-A34D-5D3121D495A5}" type="VALUE">
                      <a:rPr lang="en-US" smtClean="0"/>
                      <a:pPr/>
                      <a:t>[WARTOŚĆ]</a:t>
                    </a:fld>
                    <a:endParaRPr lang="pl-PL"/>
                  </a:p>
                </c:rich>
              </c:tx>
              <c:showLegendKey val="1"/>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EC97-471C-8E77-B100DD0411CA}"/>
                </c:ext>
              </c:extLst>
            </c:dLbl>
            <c:spPr>
              <a:noFill/>
              <a:ln>
                <a:noFill/>
              </a:ln>
              <a:effectLst/>
            </c:spPr>
            <c:txPr>
              <a:bodyPr rot="0" spcFirstLastPara="1" vertOverflow="ellipsis" vert="horz" wrap="square" anchor="ctr" anchorCtr="1"/>
              <a:lstStyle/>
              <a:p>
                <a:pPr>
                  <a:defRPr sz="1197" b="0" i="0" u="none" strike="noStrike" kern="1200" baseline="0">
                    <a:solidFill>
                      <a:schemeClr val="tx1">
                        <a:lumMod val="75000"/>
                        <a:lumOff val="25000"/>
                      </a:schemeClr>
                    </a:solidFill>
                    <a:latin typeface="Century Gothic" panose="020B0502020202020204" pitchFamily="34" charset="0"/>
                    <a:ea typeface="+mn-ea"/>
                    <a:cs typeface="+mn-cs"/>
                  </a:defRPr>
                </a:pPr>
                <a:endParaRPr lang="pl-PL"/>
              </a:p>
            </c:txPr>
            <c:showLegendKey val="1"/>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Arkusz1!$A$2:$A$6</c:f>
              <c:numCache>
                <c:formatCode>General</c:formatCode>
                <c:ptCount val="5"/>
                <c:pt idx="0">
                  <c:v>1992</c:v>
                </c:pt>
                <c:pt idx="1">
                  <c:v>2002</c:v>
                </c:pt>
                <c:pt idx="2">
                  <c:v>2013</c:v>
                </c:pt>
                <c:pt idx="3">
                  <c:v>2016</c:v>
                </c:pt>
                <c:pt idx="4">
                  <c:v>2020</c:v>
                </c:pt>
              </c:numCache>
            </c:numRef>
          </c:cat>
          <c:val>
            <c:numRef>
              <c:f>Arkusz1!$B$2:$B$6</c:f>
              <c:numCache>
                <c:formatCode>#,##0</c:formatCode>
                <c:ptCount val="5"/>
                <c:pt idx="0" formatCode="General">
                  <c:v>100</c:v>
                </c:pt>
                <c:pt idx="1">
                  <c:v>1000</c:v>
                </c:pt>
                <c:pt idx="2">
                  <c:v>5000</c:v>
                </c:pt>
                <c:pt idx="3">
                  <c:v>10000</c:v>
                </c:pt>
                <c:pt idx="4">
                  <c:v>14000</c:v>
                </c:pt>
              </c:numCache>
            </c:numRef>
          </c:val>
          <c:extLst>
            <c:ext xmlns:c16="http://schemas.microsoft.com/office/drawing/2014/chart" uri="{C3380CC4-5D6E-409C-BE32-E72D297353CC}">
              <c16:uniqueId val="{00000001-EC97-471C-8E77-B100DD0411CA}"/>
            </c:ext>
          </c:extLst>
        </c:ser>
        <c:dLbls>
          <c:showLegendKey val="0"/>
          <c:showVal val="1"/>
          <c:showCatName val="0"/>
          <c:showSerName val="0"/>
          <c:showPercent val="0"/>
          <c:showBubbleSize val="0"/>
        </c:dLbls>
        <c:gapWidth val="150"/>
        <c:shape val="box"/>
        <c:axId val="413905040"/>
        <c:axId val="413855040"/>
        <c:axId val="0"/>
      </c:bar3DChart>
      <c:catAx>
        <c:axId val="413905040"/>
        <c:scaling>
          <c:orientation val="minMax"/>
        </c:scaling>
        <c:delete val="0"/>
        <c:axPos val="l"/>
        <c:title>
          <c:tx>
            <c:rich>
              <a:bodyPr rot="-5400000" spcFirstLastPara="1" vertOverflow="ellipsis" vert="horz" wrap="square" anchor="ctr" anchorCtr="1"/>
              <a:lstStyle/>
              <a:p>
                <a:pPr>
                  <a:defRPr sz="1197" b="0" i="0" u="none" strike="noStrike" kern="1200" cap="all" baseline="0">
                    <a:solidFill>
                      <a:schemeClr val="tx1">
                        <a:lumMod val="65000"/>
                        <a:lumOff val="35000"/>
                      </a:schemeClr>
                    </a:solidFill>
                    <a:latin typeface="Century Gothic" panose="020B0502020202020204" pitchFamily="34" charset="0"/>
                    <a:ea typeface="+mn-ea"/>
                    <a:cs typeface="+mn-cs"/>
                  </a:defRPr>
                </a:pPr>
                <a:r>
                  <a:rPr lang="pl-PL" dirty="0"/>
                  <a:t>YEAR</a:t>
                </a:r>
              </a:p>
            </c:rich>
          </c:tx>
          <c:layout>
            <c:manualLayout>
              <c:xMode val="edge"/>
              <c:yMode val="edge"/>
              <c:x val="0"/>
              <c:y val="0.46174326637898216"/>
            </c:manualLayout>
          </c:layout>
          <c:overlay val="0"/>
          <c:spPr>
            <a:noFill/>
            <a:ln>
              <a:noFill/>
            </a:ln>
            <a:effectLst/>
          </c:spPr>
          <c:txPr>
            <a:bodyPr rot="-5400000" spcFirstLastPara="1" vertOverflow="ellipsis" vert="horz" wrap="square" anchor="ctr" anchorCtr="1"/>
            <a:lstStyle/>
            <a:p>
              <a:pPr>
                <a:defRPr sz="1197" b="0" i="0" u="none" strike="noStrike" kern="1200" cap="all" baseline="0">
                  <a:solidFill>
                    <a:schemeClr val="tx1">
                      <a:lumMod val="65000"/>
                      <a:lumOff val="35000"/>
                    </a:schemeClr>
                  </a:solidFill>
                  <a:latin typeface="Century Gothic" panose="020B0502020202020204" pitchFamily="34" charset="0"/>
                  <a:ea typeface="+mn-ea"/>
                  <a:cs typeface="+mn-cs"/>
                </a:defRPr>
              </a:pPr>
              <a:endParaRPr lang="pl-PL"/>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cap="none" spc="0" normalizeH="0" baseline="0">
                <a:solidFill>
                  <a:schemeClr val="tx1">
                    <a:lumMod val="65000"/>
                    <a:lumOff val="35000"/>
                  </a:schemeClr>
                </a:solidFill>
                <a:latin typeface="Century Gothic" panose="020B0502020202020204" pitchFamily="34" charset="0"/>
                <a:ea typeface="+mn-ea"/>
                <a:cs typeface="+mn-cs"/>
              </a:defRPr>
            </a:pPr>
            <a:endParaRPr lang="pl-PL"/>
          </a:p>
        </c:txPr>
        <c:crossAx val="413855040"/>
        <c:crosses val="autoZero"/>
        <c:auto val="1"/>
        <c:lblAlgn val="ctr"/>
        <c:lblOffset val="100"/>
        <c:noMultiLvlLbl val="0"/>
      </c:catAx>
      <c:valAx>
        <c:axId val="413855040"/>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197" b="0" i="0" u="none" strike="noStrike" kern="1200" cap="all" baseline="0">
                    <a:solidFill>
                      <a:schemeClr val="tx1">
                        <a:lumMod val="65000"/>
                        <a:lumOff val="35000"/>
                      </a:schemeClr>
                    </a:solidFill>
                    <a:latin typeface="Century Gothic" panose="020B0502020202020204" pitchFamily="34" charset="0"/>
                    <a:ea typeface="+mn-ea"/>
                    <a:cs typeface="+mn-cs"/>
                  </a:defRPr>
                </a:pPr>
                <a:r>
                  <a:rPr lang="pl-PL" dirty="0"/>
                  <a:t>SPACE IN SQM</a:t>
                </a:r>
                <a:endParaRPr lang="pl-PL" baseline="30000" dirty="0"/>
              </a:p>
            </c:rich>
          </c:tx>
          <c:layout>
            <c:manualLayout>
              <c:xMode val="edge"/>
              <c:yMode val="edge"/>
              <c:x val="0.39550407305728441"/>
              <c:y val="0.94611235825419437"/>
            </c:manualLayout>
          </c:layout>
          <c:overlay val="0"/>
          <c:spPr>
            <a:noFill/>
            <a:ln>
              <a:noFill/>
            </a:ln>
            <a:effectLst/>
          </c:spPr>
          <c:txPr>
            <a:bodyPr rot="0" spcFirstLastPara="1" vertOverflow="ellipsis" vert="horz" wrap="square" anchor="ctr" anchorCtr="1"/>
            <a:lstStyle/>
            <a:p>
              <a:pPr>
                <a:defRPr sz="1197" b="0" i="0" u="none" strike="noStrike" kern="1200" cap="all" baseline="0">
                  <a:solidFill>
                    <a:schemeClr val="tx1">
                      <a:lumMod val="65000"/>
                      <a:lumOff val="35000"/>
                    </a:schemeClr>
                  </a:solidFill>
                  <a:latin typeface="Century Gothic" panose="020B0502020202020204" pitchFamily="34" charset="0"/>
                  <a:ea typeface="+mn-ea"/>
                  <a:cs typeface="+mn-cs"/>
                </a:defRPr>
              </a:pPr>
              <a:endParaRPr lang="pl-PL"/>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Century Gothic" panose="020B0502020202020204" pitchFamily="34" charset="0"/>
                <a:ea typeface="+mn-ea"/>
                <a:cs typeface="+mn-cs"/>
              </a:defRPr>
            </a:pPr>
            <a:endParaRPr lang="pl-PL"/>
          </a:p>
        </c:txPr>
        <c:crossAx val="41390504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Century Gothic" panose="020B0502020202020204" pitchFamily="34" charset="0"/>
        </a:defRPr>
      </a:pPr>
      <a:endParaRPr lang="pl-PL"/>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l-PL"/>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doughnutChart>
        <c:varyColors val="1"/>
        <c:ser>
          <c:idx val="0"/>
          <c:order val="0"/>
          <c:tx>
            <c:strRef>
              <c:f>Arkusz1!$B$1</c:f>
              <c:strCache>
                <c:ptCount val="1"/>
                <c:pt idx="0">
                  <c:v>Zatrudnienie</c:v>
                </c:pt>
              </c:strCache>
            </c:strRef>
          </c:tx>
          <c:dPt>
            <c:idx val="0"/>
            <c:bubble3D val="0"/>
            <c:spPr>
              <a:solidFill>
                <a:schemeClr val="accent3">
                  <a:shade val="58000"/>
                </a:schemeClr>
              </a:solidFill>
              <a:ln w="19050">
                <a:solidFill>
                  <a:schemeClr val="lt1"/>
                </a:solidFill>
              </a:ln>
              <a:effectLst/>
            </c:spPr>
            <c:extLst>
              <c:ext xmlns:c16="http://schemas.microsoft.com/office/drawing/2014/chart" uri="{C3380CC4-5D6E-409C-BE32-E72D297353CC}">
                <c16:uniqueId val="{00000001-1F31-4F08-965A-DBC3536DB33A}"/>
              </c:ext>
            </c:extLst>
          </c:dPt>
          <c:dPt>
            <c:idx val="1"/>
            <c:bubble3D val="0"/>
            <c:spPr>
              <a:solidFill>
                <a:schemeClr val="accent3">
                  <a:shade val="86000"/>
                </a:schemeClr>
              </a:solidFill>
              <a:ln w="19050">
                <a:solidFill>
                  <a:schemeClr val="lt1"/>
                </a:solidFill>
              </a:ln>
              <a:effectLst/>
            </c:spPr>
            <c:extLst>
              <c:ext xmlns:c16="http://schemas.microsoft.com/office/drawing/2014/chart" uri="{C3380CC4-5D6E-409C-BE32-E72D297353CC}">
                <c16:uniqueId val="{00000003-1F31-4F08-965A-DBC3536DB33A}"/>
              </c:ext>
            </c:extLst>
          </c:dPt>
          <c:dPt>
            <c:idx val="2"/>
            <c:bubble3D val="0"/>
            <c:spPr>
              <a:solidFill>
                <a:schemeClr val="accent3">
                  <a:tint val="86000"/>
                </a:schemeClr>
              </a:solidFill>
              <a:ln w="19050">
                <a:solidFill>
                  <a:schemeClr val="lt1"/>
                </a:solidFill>
              </a:ln>
              <a:effectLst/>
            </c:spPr>
            <c:extLst>
              <c:ext xmlns:c16="http://schemas.microsoft.com/office/drawing/2014/chart" uri="{C3380CC4-5D6E-409C-BE32-E72D297353CC}">
                <c16:uniqueId val="{00000005-1F31-4F08-965A-DBC3536DB33A}"/>
              </c:ext>
            </c:extLst>
          </c:dPt>
          <c:dPt>
            <c:idx val="3"/>
            <c:bubble3D val="0"/>
            <c:spPr>
              <a:solidFill>
                <a:schemeClr val="accent3">
                  <a:tint val="58000"/>
                </a:schemeClr>
              </a:solidFill>
              <a:ln w="19050">
                <a:solidFill>
                  <a:schemeClr val="lt1"/>
                </a:solidFill>
              </a:ln>
              <a:effectLst/>
            </c:spPr>
            <c:extLst>
              <c:ext xmlns:c16="http://schemas.microsoft.com/office/drawing/2014/chart" uri="{C3380CC4-5D6E-409C-BE32-E72D297353CC}">
                <c16:uniqueId val="{00000007-CD04-4D22-AD4B-26719657ABB3}"/>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pl-PL"/>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Arkusz1!$A$2:$A$5</c:f>
              <c:strCache>
                <c:ptCount val="4"/>
                <c:pt idx="0">
                  <c:v>Centrala</c:v>
                </c:pt>
                <c:pt idx="1">
                  <c:v>Panattoni</c:v>
                </c:pt>
                <c:pt idx="2">
                  <c:v>Lubichowo</c:v>
                </c:pt>
                <c:pt idx="3">
                  <c:v>Włochy</c:v>
                </c:pt>
              </c:strCache>
            </c:strRef>
          </c:cat>
          <c:val>
            <c:numRef>
              <c:f>Arkusz1!$B$2:$B$5</c:f>
              <c:numCache>
                <c:formatCode>#,##0</c:formatCode>
                <c:ptCount val="4"/>
                <c:pt idx="0">
                  <c:v>5000</c:v>
                </c:pt>
                <c:pt idx="1">
                  <c:v>3000</c:v>
                </c:pt>
                <c:pt idx="2">
                  <c:v>5000</c:v>
                </c:pt>
                <c:pt idx="3">
                  <c:v>1000</c:v>
                </c:pt>
              </c:numCache>
            </c:numRef>
          </c:val>
          <c:extLst>
            <c:ext xmlns:c16="http://schemas.microsoft.com/office/drawing/2014/chart" uri="{C3380CC4-5D6E-409C-BE32-E72D297353CC}">
              <c16:uniqueId val="{00000006-1F31-4F08-965A-DBC3536DB33A}"/>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pl-PL"/>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13290032867079415"/>
          <c:y val="4.8615468349311713E-2"/>
          <c:w val="0.78828900099365584"/>
          <c:h val="0.76100364320213421"/>
        </c:manualLayout>
      </c:layout>
      <c:bar3DChart>
        <c:barDir val="bar"/>
        <c:grouping val="clustered"/>
        <c:varyColors val="0"/>
        <c:ser>
          <c:idx val="0"/>
          <c:order val="0"/>
          <c:tx>
            <c:strRef>
              <c:f>Arkusz1!$B$1</c:f>
              <c:strCache>
                <c:ptCount val="1"/>
                <c:pt idx="0">
                  <c:v>Powierzchnia magazynowa</c:v>
                </c:pt>
              </c:strCache>
            </c:strRef>
          </c:tx>
          <c:spPr>
            <a:solidFill>
              <a:srgbClr val="C00000"/>
            </a:solidFill>
            <a:ln>
              <a:noFill/>
            </a:ln>
            <a:effectLst/>
            <a:sp3d/>
          </c:spPr>
          <c:invertIfNegative val="0"/>
          <c:dLbls>
            <c:dLbl>
              <c:idx val="4"/>
              <c:tx>
                <c:rich>
                  <a:bodyPr/>
                  <a:lstStyle/>
                  <a:p>
                    <a:fld id="{1D2309AB-CB58-4E68-A34D-5D3121D495A5}" type="VALUE">
                      <a:rPr lang="en-US" smtClean="0"/>
                      <a:pPr/>
                      <a:t>[WARTOŚĆ]</a:t>
                    </a:fld>
                    <a:endParaRPr lang="pl-PL"/>
                  </a:p>
                </c:rich>
              </c:tx>
              <c:showLegendKey val="1"/>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AD65-4AEB-9AF6-0373876096F6}"/>
                </c:ext>
              </c:extLst>
            </c:dLbl>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Century Gothic" panose="020B0502020202020204" pitchFamily="34" charset="0"/>
                    <a:ea typeface="+mn-ea"/>
                    <a:cs typeface="+mn-cs"/>
                  </a:defRPr>
                </a:pPr>
                <a:endParaRPr lang="pl-PL"/>
              </a:p>
            </c:txPr>
            <c:showLegendKey val="1"/>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Arkusz1!$A$2:$A$6</c:f>
              <c:numCache>
                <c:formatCode>General</c:formatCode>
                <c:ptCount val="5"/>
                <c:pt idx="0">
                  <c:v>1992</c:v>
                </c:pt>
                <c:pt idx="1">
                  <c:v>2002</c:v>
                </c:pt>
                <c:pt idx="2">
                  <c:v>2013</c:v>
                </c:pt>
                <c:pt idx="3">
                  <c:v>2016</c:v>
                </c:pt>
                <c:pt idx="4">
                  <c:v>2020</c:v>
                </c:pt>
              </c:numCache>
            </c:numRef>
          </c:cat>
          <c:val>
            <c:numRef>
              <c:f>Arkusz1!$B$2:$B$6</c:f>
              <c:numCache>
                <c:formatCode>#,##0</c:formatCode>
                <c:ptCount val="5"/>
                <c:pt idx="0" formatCode="General">
                  <c:v>100</c:v>
                </c:pt>
                <c:pt idx="1">
                  <c:v>1000</c:v>
                </c:pt>
                <c:pt idx="2">
                  <c:v>5000</c:v>
                </c:pt>
                <c:pt idx="3">
                  <c:v>10000</c:v>
                </c:pt>
                <c:pt idx="4">
                  <c:v>14000</c:v>
                </c:pt>
              </c:numCache>
            </c:numRef>
          </c:val>
          <c:extLst>
            <c:ext xmlns:c16="http://schemas.microsoft.com/office/drawing/2014/chart" uri="{C3380CC4-5D6E-409C-BE32-E72D297353CC}">
              <c16:uniqueId val="{00000001-AD65-4AEB-9AF6-0373876096F6}"/>
            </c:ext>
          </c:extLst>
        </c:ser>
        <c:dLbls>
          <c:showLegendKey val="0"/>
          <c:showVal val="1"/>
          <c:showCatName val="0"/>
          <c:showSerName val="0"/>
          <c:showPercent val="0"/>
          <c:showBubbleSize val="0"/>
        </c:dLbls>
        <c:gapWidth val="150"/>
        <c:shape val="box"/>
        <c:axId val="413905040"/>
        <c:axId val="413855040"/>
        <c:axId val="0"/>
      </c:bar3DChart>
      <c:catAx>
        <c:axId val="413905040"/>
        <c:scaling>
          <c:orientation val="minMax"/>
        </c:scaling>
        <c:delete val="0"/>
        <c:axPos val="l"/>
        <c:title>
          <c:tx>
            <c:rich>
              <a:bodyPr rot="-5400000" spcFirstLastPara="1" vertOverflow="ellipsis" vert="horz" wrap="square" anchor="ctr" anchorCtr="1"/>
              <a:lstStyle/>
              <a:p>
                <a:pPr>
                  <a:defRPr sz="900" b="0" i="0" u="none" strike="noStrike" kern="1200" cap="all" baseline="0">
                    <a:solidFill>
                      <a:schemeClr val="tx1">
                        <a:lumMod val="65000"/>
                        <a:lumOff val="35000"/>
                      </a:schemeClr>
                    </a:solidFill>
                    <a:latin typeface="Century Gothic" panose="020B0502020202020204" pitchFamily="34" charset="0"/>
                    <a:ea typeface="+mn-ea"/>
                    <a:cs typeface="+mn-cs"/>
                  </a:defRPr>
                </a:pPr>
                <a:r>
                  <a:rPr lang="pl-PL" sz="900" dirty="0"/>
                  <a:t>YEAR</a:t>
                </a:r>
              </a:p>
            </c:rich>
          </c:tx>
          <c:layout>
            <c:manualLayout>
              <c:xMode val="edge"/>
              <c:yMode val="edge"/>
              <c:x val="3.200145226629978E-3"/>
              <c:y val="0.46060528868087824"/>
            </c:manualLayout>
          </c:layout>
          <c:overlay val="0"/>
          <c:spPr>
            <a:noFill/>
            <a:ln>
              <a:noFill/>
            </a:ln>
            <a:effectLst/>
          </c:spPr>
          <c:txPr>
            <a:bodyPr rot="-5400000" spcFirstLastPara="1" vertOverflow="ellipsis" vert="horz" wrap="square" anchor="ctr" anchorCtr="1"/>
            <a:lstStyle/>
            <a:p>
              <a:pPr>
                <a:defRPr sz="900" b="0" i="0" u="none" strike="noStrike" kern="1200" cap="all" baseline="0">
                  <a:solidFill>
                    <a:schemeClr val="tx1">
                      <a:lumMod val="65000"/>
                      <a:lumOff val="35000"/>
                    </a:schemeClr>
                  </a:solidFill>
                  <a:latin typeface="Century Gothic" panose="020B0502020202020204" pitchFamily="34" charset="0"/>
                  <a:ea typeface="+mn-ea"/>
                  <a:cs typeface="+mn-cs"/>
                </a:defRPr>
              </a:pPr>
              <a:endParaRPr lang="pl-PL"/>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cap="none" spc="0" normalizeH="0" baseline="0">
                <a:solidFill>
                  <a:schemeClr val="tx1">
                    <a:lumMod val="65000"/>
                    <a:lumOff val="35000"/>
                  </a:schemeClr>
                </a:solidFill>
                <a:latin typeface="Century Gothic" panose="020B0502020202020204" pitchFamily="34" charset="0"/>
                <a:ea typeface="+mn-ea"/>
                <a:cs typeface="+mn-cs"/>
              </a:defRPr>
            </a:pPr>
            <a:endParaRPr lang="pl-PL"/>
          </a:p>
        </c:txPr>
        <c:crossAx val="413855040"/>
        <c:crosses val="autoZero"/>
        <c:auto val="1"/>
        <c:lblAlgn val="ctr"/>
        <c:lblOffset val="100"/>
        <c:noMultiLvlLbl val="0"/>
      </c:catAx>
      <c:valAx>
        <c:axId val="413855040"/>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900" b="0" i="0" u="none" strike="noStrike" kern="1200" cap="all" baseline="0">
                    <a:solidFill>
                      <a:schemeClr val="tx1">
                        <a:lumMod val="65000"/>
                        <a:lumOff val="35000"/>
                      </a:schemeClr>
                    </a:solidFill>
                    <a:latin typeface="Century Gothic" panose="020B0502020202020204" pitchFamily="34" charset="0"/>
                    <a:ea typeface="+mn-ea"/>
                    <a:cs typeface="+mn-cs"/>
                  </a:defRPr>
                </a:pPr>
                <a:r>
                  <a:rPr lang="pl-PL" sz="900" dirty="0"/>
                  <a:t>SPACE IN SQM</a:t>
                </a:r>
                <a:endParaRPr lang="pl-PL" sz="900" baseline="30000" dirty="0"/>
              </a:p>
            </c:rich>
          </c:tx>
          <c:layout>
            <c:manualLayout>
              <c:xMode val="edge"/>
              <c:yMode val="edge"/>
              <c:x val="0.40419915157074066"/>
              <c:y val="0.93435310977177877"/>
            </c:manualLayout>
          </c:layout>
          <c:overlay val="0"/>
          <c:spPr>
            <a:noFill/>
            <a:ln>
              <a:noFill/>
            </a:ln>
            <a:effectLst/>
          </c:spPr>
          <c:txPr>
            <a:bodyPr rot="0" spcFirstLastPara="1" vertOverflow="ellipsis" vert="horz" wrap="square" anchor="ctr" anchorCtr="1"/>
            <a:lstStyle/>
            <a:p>
              <a:pPr>
                <a:defRPr sz="900" b="0" i="0" u="none" strike="noStrike" kern="1200" cap="all" baseline="0">
                  <a:solidFill>
                    <a:schemeClr val="tx1">
                      <a:lumMod val="65000"/>
                      <a:lumOff val="35000"/>
                    </a:schemeClr>
                  </a:solidFill>
                  <a:latin typeface="Century Gothic" panose="020B0502020202020204" pitchFamily="34" charset="0"/>
                  <a:ea typeface="+mn-ea"/>
                  <a:cs typeface="+mn-cs"/>
                </a:defRPr>
              </a:pPr>
              <a:endParaRPr lang="pl-PL"/>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Century Gothic" panose="020B0502020202020204" pitchFamily="34" charset="0"/>
                <a:ea typeface="+mn-ea"/>
                <a:cs typeface="+mn-cs"/>
              </a:defRPr>
            </a:pPr>
            <a:endParaRPr lang="pl-PL"/>
          </a:p>
        </c:txPr>
        <c:crossAx val="41390504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Century Gothic" panose="020B0502020202020204" pitchFamily="34" charset="0"/>
        </a:defRPr>
      </a:pPr>
      <a:endParaRPr lang="pl-PL"/>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13290032867079415"/>
          <c:y val="4.8615468349311713E-2"/>
          <c:w val="0.78828900099365584"/>
          <c:h val="0.76100364320213421"/>
        </c:manualLayout>
      </c:layout>
      <c:bar3DChart>
        <c:barDir val="bar"/>
        <c:grouping val="clustered"/>
        <c:varyColors val="0"/>
        <c:ser>
          <c:idx val="0"/>
          <c:order val="0"/>
          <c:tx>
            <c:strRef>
              <c:f>Arkusz1!$B$1</c:f>
              <c:strCache>
                <c:ptCount val="1"/>
                <c:pt idx="0">
                  <c:v>Powierzchnia magazynowa</c:v>
                </c:pt>
              </c:strCache>
            </c:strRef>
          </c:tx>
          <c:spPr>
            <a:solidFill>
              <a:srgbClr val="C00000"/>
            </a:solidFill>
            <a:ln>
              <a:noFill/>
            </a:ln>
            <a:effectLst/>
            <a:sp3d/>
          </c:spPr>
          <c:invertIfNegative val="0"/>
          <c:dLbls>
            <c:dLbl>
              <c:idx val="4"/>
              <c:tx>
                <c:rich>
                  <a:bodyPr/>
                  <a:lstStyle/>
                  <a:p>
                    <a:fld id="{1D2309AB-CB58-4E68-A34D-5D3121D495A5}" type="VALUE">
                      <a:rPr lang="en-US" smtClean="0"/>
                      <a:pPr/>
                      <a:t>[WARTOŚĆ]</a:t>
                    </a:fld>
                    <a:endParaRPr lang="pl-PL"/>
                  </a:p>
                </c:rich>
              </c:tx>
              <c:showLegendKey val="1"/>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792C-40E4-9306-6479EE2376DB}"/>
                </c:ext>
              </c:extLst>
            </c:dLbl>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Century Gothic" panose="020B0502020202020204" pitchFamily="34" charset="0"/>
                    <a:ea typeface="+mn-ea"/>
                    <a:cs typeface="+mn-cs"/>
                  </a:defRPr>
                </a:pPr>
                <a:endParaRPr lang="pl-PL"/>
              </a:p>
            </c:txPr>
            <c:showLegendKey val="1"/>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Arkusz1!$A$2:$A$6</c:f>
              <c:numCache>
                <c:formatCode>General</c:formatCode>
                <c:ptCount val="5"/>
                <c:pt idx="0">
                  <c:v>1992</c:v>
                </c:pt>
                <c:pt idx="1">
                  <c:v>2002</c:v>
                </c:pt>
                <c:pt idx="2">
                  <c:v>2013</c:v>
                </c:pt>
                <c:pt idx="3">
                  <c:v>2016</c:v>
                </c:pt>
                <c:pt idx="4">
                  <c:v>2020</c:v>
                </c:pt>
              </c:numCache>
            </c:numRef>
          </c:cat>
          <c:val>
            <c:numRef>
              <c:f>Arkusz1!$B$2:$B$6</c:f>
              <c:numCache>
                <c:formatCode>#,##0</c:formatCode>
                <c:ptCount val="5"/>
                <c:pt idx="0" formatCode="General">
                  <c:v>100</c:v>
                </c:pt>
                <c:pt idx="1">
                  <c:v>1000</c:v>
                </c:pt>
                <c:pt idx="2">
                  <c:v>5000</c:v>
                </c:pt>
                <c:pt idx="3">
                  <c:v>10000</c:v>
                </c:pt>
                <c:pt idx="4">
                  <c:v>14000</c:v>
                </c:pt>
              </c:numCache>
            </c:numRef>
          </c:val>
          <c:extLst>
            <c:ext xmlns:c16="http://schemas.microsoft.com/office/drawing/2014/chart" uri="{C3380CC4-5D6E-409C-BE32-E72D297353CC}">
              <c16:uniqueId val="{00000001-792C-40E4-9306-6479EE2376DB}"/>
            </c:ext>
          </c:extLst>
        </c:ser>
        <c:dLbls>
          <c:showLegendKey val="0"/>
          <c:showVal val="1"/>
          <c:showCatName val="0"/>
          <c:showSerName val="0"/>
          <c:showPercent val="0"/>
          <c:showBubbleSize val="0"/>
        </c:dLbls>
        <c:gapWidth val="150"/>
        <c:shape val="box"/>
        <c:axId val="413905040"/>
        <c:axId val="413855040"/>
        <c:axId val="0"/>
      </c:bar3DChart>
      <c:catAx>
        <c:axId val="413905040"/>
        <c:scaling>
          <c:orientation val="minMax"/>
        </c:scaling>
        <c:delete val="0"/>
        <c:axPos val="l"/>
        <c:title>
          <c:tx>
            <c:rich>
              <a:bodyPr rot="-5400000" spcFirstLastPara="1" vertOverflow="ellipsis" vert="horz" wrap="square" anchor="ctr" anchorCtr="1"/>
              <a:lstStyle/>
              <a:p>
                <a:pPr>
                  <a:defRPr sz="900" b="0" i="0" u="none" strike="noStrike" kern="1200" cap="all" baseline="0">
                    <a:solidFill>
                      <a:schemeClr val="tx1">
                        <a:lumMod val="65000"/>
                        <a:lumOff val="35000"/>
                      </a:schemeClr>
                    </a:solidFill>
                    <a:latin typeface="Century Gothic" panose="020B0502020202020204" pitchFamily="34" charset="0"/>
                    <a:ea typeface="+mn-ea"/>
                    <a:cs typeface="+mn-cs"/>
                  </a:defRPr>
                </a:pPr>
                <a:r>
                  <a:rPr lang="pl-PL" sz="900" dirty="0"/>
                  <a:t>YEAR</a:t>
                </a:r>
              </a:p>
            </c:rich>
          </c:tx>
          <c:layout>
            <c:manualLayout>
              <c:xMode val="edge"/>
              <c:yMode val="edge"/>
              <c:x val="3.200145226629978E-3"/>
              <c:y val="0.46060528868087824"/>
            </c:manualLayout>
          </c:layout>
          <c:overlay val="0"/>
          <c:spPr>
            <a:noFill/>
            <a:ln>
              <a:noFill/>
            </a:ln>
            <a:effectLst/>
          </c:spPr>
          <c:txPr>
            <a:bodyPr rot="-5400000" spcFirstLastPara="1" vertOverflow="ellipsis" vert="horz" wrap="square" anchor="ctr" anchorCtr="1"/>
            <a:lstStyle/>
            <a:p>
              <a:pPr>
                <a:defRPr sz="900" b="0" i="0" u="none" strike="noStrike" kern="1200" cap="all" baseline="0">
                  <a:solidFill>
                    <a:schemeClr val="tx1">
                      <a:lumMod val="65000"/>
                      <a:lumOff val="35000"/>
                    </a:schemeClr>
                  </a:solidFill>
                  <a:latin typeface="Century Gothic" panose="020B0502020202020204" pitchFamily="34" charset="0"/>
                  <a:ea typeface="+mn-ea"/>
                  <a:cs typeface="+mn-cs"/>
                </a:defRPr>
              </a:pPr>
              <a:endParaRPr lang="pl-PL"/>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cap="none" spc="0" normalizeH="0" baseline="0">
                <a:solidFill>
                  <a:schemeClr val="tx1">
                    <a:lumMod val="65000"/>
                    <a:lumOff val="35000"/>
                  </a:schemeClr>
                </a:solidFill>
                <a:latin typeface="Century Gothic" panose="020B0502020202020204" pitchFamily="34" charset="0"/>
                <a:ea typeface="+mn-ea"/>
                <a:cs typeface="+mn-cs"/>
              </a:defRPr>
            </a:pPr>
            <a:endParaRPr lang="pl-PL"/>
          </a:p>
        </c:txPr>
        <c:crossAx val="413855040"/>
        <c:crosses val="autoZero"/>
        <c:auto val="1"/>
        <c:lblAlgn val="ctr"/>
        <c:lblOffset val="100"/>
        <c:noMultiLvlLbl val="0"/>
      </c:catAx>
      <c:valAx>
        <c:axId val="413855040"/>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900" b="0" i="0" u="none" strike="noStrike" kern="1200" cap="all" baseline="0">
                    <a:solidFill>
                      <a:schemeClr val="tx1">
                        <a:lumMod val="65000"/>
                        <a:lumOff val="35000"/>
                      </a:schemeClr>
                    </a:solidFill>
                    <a:latin typeface="Century Gothic" panose="020B0502020202020204" pitchFamily="34" charset="0"/>
                    <a:ea typeface="+mn-ea"/>
                    <a:cs typeface="+mn-cs"/>
                  </a:defRPr>
                </a:pPr>
                <a:r>
                  <a:rPr lang="pl-PL" sz="900" dirty="0"/>
                  <a:t>SPACE IN SQM</a:t>
                </a:r>
                <a:endParaRPr lang="pl-PL" sz="900" baseline="30000" dirty="0"/>
              </a:p>
            </c:rich>
          </c:tx>
          <c:layout>
            <c:manualLayout>
              <c:xMode val="edge"/>
              <c:yMode val="edge"/>
              <c:x val="0.40419915157074066"/>
              <c:y val="0.93435310977177877"/>
            </c:manualLayout>
          </c:layout>
          <c:overlay val="0"/>
          <c:spPr>
            <a:noFill/>
            <a:ln>
              <a:noFill/>
            </a:ln>
            <a:effectLst/>
          </c:spPr>
          <c:txPr>
            <a:bodyPr rot="0" spcFirstLastPara="1" vertOverflow="ellipsis" vert="horz" wrap="square" anchor="ctr" anchorCtr="1"/>
            <a:lstStyle/>
            <a:p>
              <a:pPr>
                <a:defRPr sz="900" b="0" i="0" u="none" strike="noStrike" kern="1200" cap="all" baseline="0">
                  <a:solidFill>
                    <a:schemeClr val="tx1">
                      <a:lumMod val="65000"/>
                      <a:lumOff val="35000"/>
                    </a:schemeClr>
                  </a:solidFill>
                  <a:latin typeface="Century Gothic" panose="020B0502020202020204" pitchFamily="34" charset="0"/>
                  <a:ea typeface="+mn-ea"/>
                  <a:cs typeface="+mn-cs"/>
                </a:defRPr>
              </a:pPr>
              <a:endParaRPr lang="pl-PL"/>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Century Gothic" panose="020B0502020202020204" pitchFamily="34" charset="0"/>
                <a:ea typeface="+mn-ea"/>
                <a:cs typeface="+mn-cs"/>
              </a:defRPr>
            </a:pPr>
            <a:endParaRPr lang="pl-PL"/>
          </a:p>
        </c:txPr>
        <c:crossAx val="41390504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Century Gothic" panose="020B0502020202020204" pitchFamily="34" charset="0"/>
        </a:defRPr>
      </a:pPr>
      <a:endParaRPr lang="pl-PL"/>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l-PL"/>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doughnutChart>
        <c:varyColors val="1"/>
        <c:ser>
          <c:idx val="0"/>
          <c:order val="0"/>
          <c:tx>
            <c:strRef>
              <c:f>Arkusz1!$B$1</c:f>
              <c:strCache>
                <c:ptCount val="1"/>
                <c:pt idx="0">
                  <c:v>Zatrudnienie</c:v>
                </c:pt>
              </c:strCache>
            </c:strRef>
          </c:tx>
          <c:dPt>
            <c:idx val="0"/>
            <c:bubble3D val="0"/>
            <c:spPr>
              <a:solidFill>
                <a:schemeClr val="accent3">
                  <a:shade val="58000"/>
                </a:schemeClr>
              </a:solidFill>
              <a:ln w="19050">
                <a:solidFill>
                  <a:schemeClr val="lt1"/>
                </a:solidFill>
              </a:ln>
              <a:effectLst/>
            </c:spPr>
            <c:extLst>
              <c:ext xmlns:c16="http://schemas.microsoft.com/office/drawing/2014/chart" uri="{C3380CC4-5D6E-409C-BE32-E72D297353CC}">
                <c16:uniqueId val="{00000001-C8B6-4884-9C95-2729562B1436}"/>
              </c:ext>
            </c:extLst>
          </c:dPt>
          <c:dPt>
            <c:idx val="1"/>
            <c:bubble3D val="0"/>
            <c:spPr>
              <a:solidFill>
                <a:schemeClr val="accent3">
                  <a:shade val="86000"/>
                </a:schemeClr>
              </a:solidFill>
              <a:ln w="19050">
                <a:solidFill>
                  <a:schemeClr val="lt1"/>
                </a:solidFill>
              </a:ln>
              <a:effectLst/>
            </c:spPr>
            <c:extLst>
              <c:ext xmlns:c16="http://schemas.microsoft.com/office/drawing/2014/chart" uri="{C3380CC4-5D6E-409C-BE32-E72D297353CC}">
                <c16:uniqueId val="{00000003-C8B6-4884-9C95-2729562B1436}"/>
              </c:ext>
            </c:extLst>
          </c:dPt>
          <c:dPt>
            <c:idx val="2"/>
            <c:bubble3D val="0"/>
            <c:spPr>
              <a:solidFill>
                <a:schemeClr val="accent3">
                  <a:tint val="86000"/>
                </a:schemeClr>
              </a:solidFill>
              <a:ln w="19050">
                <a:solidFill>
                  <a:schemeClr val="lt1"/>
                </a:solidFill>
              </a:ln>
              <a:effectLst/>
            </c:spPr>
            <c:extLst>
              <c:ext xmlns:c16="http://schemas.microsoft.com/office/drawing/2014/chart" uri="{C3380CC4-5D6E-409C-BE32-E72D297353CC}">
                <c16:uniqueId val="{00000005-C8B6-4884-9C95-2729562B1436}"/>
              </c:ext>
            </c:extLst>
          </c:dPt>
          <c:dPt>
            <c:idx val="3"/>
            <c:bubble3D val="0"/>
            <c:spPr>
              <a:solidFill>
                <a:schemeClr val="accent3">
                  <a:tint val="58000"/>
                </a:schemeClr>
              </a:solidFill>
              <a:ln w="19050">
                <a:solidFill>
                  <a:schemeClr val="lt1"/>
                </a:solidFill>
              </a:ln>
              <a:effectLst/>
            </c:spPr>
            <c:extLst>
              <c:ext xmlns:c16="http://schemas.microsoft.com/office/drawing/2014/chart" uri="{C3380CC4-5D6E-409C-BE32-E72D297353CC}">
                <c16:uniqueId val="{00000007-C8B6-4884-9C95-2729562B1436}"/>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pl-PL"/>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Arkusz1!$A$2:$A$5</c:f>
              <c:strCache>
                <c:ptCount val="4"/>
                <c:pt idx="0">
                  <c:v>Centrala</c:v>
                </c:pt>
                <c:pt idx="1">
                  <c:v>Panattoni</c:v>
                </c:pt>
                <c:pt idx="2">
                  <c:v>Lubichowo</c:v>
                </c:pt>
                <c:pt idx="3">
                  <c:v>Włochy</c:v>
                </c:pt>
              </c:strCache>
            </c:strRef>
          </c:cat>
          <c:val>
            <c:numRef>
              <c:f>Arkusz1!$B$2:$B$5</c:f>
              <c:numCache>
                <c:formatCode>#,##0</c:formatCode>
                <c:ptCount val="4"/>
                <c:pt idx="0">
                  <c:v>5000</c:v>
                </c:pt>
                <c:pt idx="1">
                  <c:v>3000</c:v>
                </c:pt>
                <c:pt idx="2">
                  <c:v>5000</c:v>
                </c:pt>
                <c:pt idx="3">
                  <c:v>1000</c:v>
                </c:pt>
              </c:numCache>
            </c:numRef>
          </c:val>
          <c:extLst>
            <c:ext xmlns:c16="http://schemas.microsoft.com/office/drawing/2014/chart" uri="{C3380CC4-5D6E-409C-BE32-E72D297353CC}">
              <c16:uniqueId val="{00000008-C8B6-4884-9C95-2729562B1436}"/>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pl-PL"/>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l-PL"/>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doughnutChart>
        <c:varyColors val="1"/>
        <c:ser>
          <c:idx val="0"/>
          <c:order val="0"/>
          <c:tx>
            <c:strRef>
              <c:f>Arkusz1!$B$1</c:f>
              <c:strCache>
                <c:ptCount val="1"/>
                <c:pt idx="0">
                  <c:v>Zatrudnienie</c:v>
                </c:pt>
              </c:strCache>
            </c:strRef>
          </c:tx>
          <c:dPt>
            <c:idx val="0"/>
            <c:bubble3D val="0"/>
            <c:spPr>
              <a:solidFill>
                <a:schemeClr val="accent3">
                  <a:shade val="65000"/>
                </a:schemeClr>
              </a:solidFill>
              <a:ln w="19050">
                <a:solidFill>
                  <a:schemeClr val="lt1"/>
                </a:solidFill>
              </a:ln>
              <a:effectLst/>
            </c:spPr>
            <c:extLst>
              <c:ext xmlns:c16="http://schemas.microsoft.com/office/drawing/2014/chart" uri="{C3380CC4-5D6E-409C-BE32-E72D297353CC}">
                <c16:uniqueId val="{00000001-21E8-4497-98B2-5C8D0D6AB0A4}"/>
              </c:ext>
            </c:extLst>
          </c:dPt>
          <c:dPt>
            <c:idx val="1"/>
            <c:bubble3D val="0"/>
            <c:spPr>
              <a:solidFill>
                <a:schemeClr val="accent3"/>
              </a:solidFill>
              <a:ln w="19050">
                <a:solidFill>
                  <a:schemeClr val="lt1"/>
                </a:solidFill>
              </a:ln>
              <a:effectLst/>
            </c:spPr>
            <c:extLst>
              <c:ext xmlns:c16="http://schemas.microsoft.com/office/drawing/2014/chart" uri="{C3380CC4-5D6E-409C-BE32-E72D297353CC}">
                <c16:uniqueId val="{00000003-21E8-4497-98B2-5C8D0D6AB0A4}"/>
              </c:ext>
            </c:extLst>
          </c:dPt>
          <c:dPt>
            <c:idx val="2"/>
            <c:bubble3D val="0"/>
            <c:spPr>
              <a:solidFill>
                <a:schemeClr val="accent3">
                  <a:tint val="65000"/>
                </a:schemeClr>
              </a:solidFill>
              <a:ln w="19050">
                <a:solidFill>
                  <a:schemeClr val="lt1"/>
                </a:solidFill>
              </a:ln>
              <a:effectLst/>
            </c:spPr>
            <c:extLst>
              <c:ext xmlns:c16="http://schemas.microsoft.com/office/drawing/2014/chart" uri="{C3380CC4-5D6E-409C-BE32-E72D297353CC}">
                <c16:uniqueId val="{00000005-21E8-4497-98B2-5C8D0D6AB0A4}"/>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pl-PL"/>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Arkusz1!$A$2:$A$4</c:f>
              <c:strCache>
                <c:ptCount val="3"/>
                <c:pt idx="0">
                  <c:v>Alternatory</c:v>
                </c:pt>
                <c:pt idx="1">
                  <c:v>Rozruszniki</c:v>
                </c:pt>
                <c:pt idx="2">
                  <c:v>Części</c:v>
                </c:pt>
              </c:strCache>
            </c:strRef>
          </c:cat>
          <c:val>
            <c:numRef>
              <c:f>Arkusz1!$B$2:$B$4</c:f>
              <c:numCache>
                <c:formatCode>General</c:formatCode>
                <c:ptCount val="3"/>
                <c:pt idx="0">
                  <c:v>3400</c:v>
                </c:pt>
                <c:pt idx="1">
                  <c:v>3000</c:v>
                </c:pt>
                <c:pt idx="2">
                  <c:v>13600</c:v>
                </c:pt>
              </c:numCache>
            </c:numRef>
          </c:val>
          <c:extLst>
            <c:ext xmlns:c16="http://schemas.microsoft.com/office/drawing/2014/chart" uri="{C3380CC4-5D6E-409C-BE32-E72D297353CC}">
              <c16:uniqueId val="{00000006-21E8-4497-98B2-5C8D0D6AB0A4}"/>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pl-PL"/>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withinLinear" id="16">
  <a:schemeClr val="accent3"/>
</cs:colorStyle>
</file>

<file path=ppt/charts/colors11.xml><?xml version="1.0" encoding="utf-8"?>
<cs:colorStyle xmlns:cs="http://schemas.microsoft.com/office/drawing/2012/chartStyle" xmlns:a="http://schemas.openxmlformats.org/drawingml/2006/main" meth="withinLinear" id="16">
  <a:schemeClr val="accent3"/>
</cs:colorStyle>
</file>

<file path=ppt/charts/colors12.xml><?xml version="1.0" encoding="utf-8"?>
<cs:colorStyle xmlns:cs="http://schemas.microsoft.com/office/drawing/2012/chartStyle" xmlns:a="http://schemas.openxmlformats.org/drawingml/2006/main" meth="withinLinear" id="16">
  <a:schemeClr val="accent3"/>
</cs:colorStyle>
</file>

<file path=ppt/charts/colors13.xml><?xml version="1.0" encoding="utf-8"?>
<cs:colorStyle xmlns:cs="http://schemas.microsoft.com/office/drawing/2012/chartStyle" xmlns:a="http://schemas.openxmlformats.org/drawingml/2006/main" meth="withinLinear" id="16">
  <a:schemeClr val="accent3"/>
</cs:colorStyle>
</file>

<file path=ppt/charts/colors14.xml><?xml version="1.0" encoding="utf-8"?>
<cs:colorStyle xmlns:cs="http://schemas.microsoft.com/office/drawing/2012/chartStyle" xmlns:a="http://schemas.openxmlformats.org/drawingml/2006/main" meth="withinLinear" id="16">
  <a:schemeClr val="accent3"/>
</cs:colorStyle>
</file>

<file path=ppt/charts/colors15.xml><?xml version="1.0" encoding="utf-8"?>
<cs:colorStyle xmlns:cs="http://schemas.microsoft.com/office/drawing/2012/chartStyle" xmlns:a="http://schemas.openxmlformats.org/drawingml/2006/main" meth="withinLinear" id="16">
  <a:schemeClr val="accent3"/>
</cs:colorStyle>
</file>

<file path=ppt/charts/colors16.xml><?xml version="1.0" encoding="utf-8"?>
<cs:colorStyle xmlns:cs="http://schemas.microsoft.com/office/drawing/2012/chartStyle" xmlns:a="http://schemas.openxmlformats.org/drawingml/2006/main" meth="withinLinear" id="16">
  <a:schemeClr val="accent3"/>
</cs:colorStyle>
</file>

<file path=ppt/charts/colors17.xml><?xml version="1.0" encoding="utf-8"?>
<cs:colorStyle xmlns:cs="http://schemas.microsoft.com/office/drawing/2012/chartStyle" xmlns:a="http://schemas.openxmlformats.org/drawingml/2006/main" meth="withinLinear" id="16">
  <a:schemeClr val="accent3"/>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withinLinear" id="16">
  <a:schemeClr val="accent3"/>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withinLinear" id="16">
  <a:schemeClr val="accent3"/>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withinLinear" id="16">
  <a:schemeClr val="accent3"/>
</cs:colorStyle>
</file>

<file path=ppt/charts/colors9.xml><?xml version="1.0" encoding="utf-8"?>
<cs:colorStyle xmlns:cs="http://schemas.microsoft.com/office/drawing/2012/chartStyle" xmlns:a="http://schemas.openxmlformats.org/drawingml/2006/main" meth="withinLinear" id="16">
  <a:schemeClr val="accent3"/>
</cs:colorStyle>
</file>

<file path=ppt/charts/style1.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6">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96">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7.xml><?xml version="1.0" encoding="utf-8"?>
<cs:chartStyle xmlns:cs="http://schemas.microsoft.com/office/drawing/2012/chartStyle" xmlns:a="http://schemas.openxmlformats.org/drawingml/2006/main" id="296">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2-28T08:05:29.869"/>
    </inkml:context>
    <inkml:brush xml:id="br0">
      <inkml:brushProperty name="width" value="0.05" units="cm"/>
      <inkml:brushProperty name="height" value="0.05" units="cm"/>
      <inkml:brushProperty name="color" value="#FFFFFF"/>
      <inkml:brushProperty name="ignorePressure" value="1"/>
    </inkml:brush>
  </inkml:definitions>
  <inkml:trace contextRef="#ctx0" brushRef="#br0">0 1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2-28T08:10:22.703"/>
    </inkml:context>
    <inkml:brush xml:id="br0">
      <inkml:brushProperty name="width" value="0.05" units="cm"/>
      <inkml:brushProperty name="height" value="0.05" units="cm"/>
      <inkml:brushProperty name="color" value="#FFFFFF"/>
      <inkml:brushProperty name="ignorePressure" value="1"/>
    </inkml:brush>
  </inkml:definitions>
  <inkml:trace contextRef="#ctx0" brushRef="#br0">0 1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2-28T08:10:22.703"/>
    </inkml:context>
    <inkml:brush xml:id="br0">
      <inkml:brushProperty name="width" value="0.05" units="cm"/>
      <inkml:brushProperty name="height" value="0.05" units="cm"/>
      <inkml:brushProperty name="color" value="#FFFFFF"/>
      <inkml:brushProperty name="ignorePressure" value="1"/>
    </inkml:brush>
  </inkml:definitions>
  <inkml:trace contextRef="#ctx0" brushRef="#br0">0 1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2-28T08:10:22.703"/>
    </inkml:context>
    <inkml:brush xml:id="br0">
      <inkml:brushProperty name="width" value="0.05" units="cm"/>
      <inkml:brushProperty name="height" value="0.05" units="cm"/>
      <inkml:brushProperty name="color" value="#FFFFFF"/>
      <inkml:brushProperty name="ignorePressure" value="1"/>
    </inkml:brush>
  </inkml:definitions>
  <inkml:trace contextRef="#ctx0" brushRef="#br0">0 1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l-PL"/>
          </a:p>
        </p:txBody>
      </p:sp>
      <p:sp>
        <p:nvSpPr>
          <p:cNvPr id="3" name="Symbol zastępczy daty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BD9BF8A-3E9A-4B96-9748-4F0328BF0EE9}" type="datetimeFigureOut">
              <a:rPr lang="pl-PL" smtClean="0"/>
              <a:t>26.01.2021</a:t>
            </a:fld>
            <a:endParaRPr lang="pl-PL"/>
          </a:p>
        </p:txBody>
      </p:sp>
      <p:sp>
        <p:nvSpPr>
          <p:cNvPr id="4" name="Symbol zastępczy obrazu slajd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l-PL"/>
          </a:p>
        </p:txBody>
      </p:sp>
      <p:sp>
        <p:nvSpPr>
          <p:cNvPr id="5" name="Symbol zastępczy notatek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p>
        </p:txBody>
      </p:sp>
      <p:sp>
        <p:nvSpPr>
          <p:cNvPr id="6" name="Symbol zastępczy stop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l-PL"/>
          </a:p>
        </p:txBody>
      </p:sp>
      <p:sp>
        <p:nvSpPr>
          <p:cNvPr id="7" name="Symbol zastępczy numeru slajd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5273665-5BCF-492A-A698-6811C848B8AA}" type="slidenum">
              <a:rPr lang="pl-PL" smtClean="0"/>
              <a:t>‹#›</a:t>
            </a:fld>
            <a:endParaRPr lang="pl-PL"/>
          </a:p>
        </p:txBody>
      </p:sp>
    </p:spTree>
    <p:extLst>
      <p:ext uri="{BB962C8B-B14F-4D97-AF65-F5344CB8AC3E}">
        <p14:creationId xmlns:p14="http://schemas.microsoft.com/office/powerpoint/2010/main" val="22152346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de-DE"/>
              <a:t>Titelmasterformat durch Klicken bearbeiten</a:t>
            </a:r>
          </a:p>
        </p:txBody>
      </p:sp>
      <p:sp>
        <p:nvSpPr>
          <p:cNvPr id="3" name="Unt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Formatvorlage des Untertitelmasters durch Klicken bearbeiten</a:t>
            </a:r>
          </a:p>
        </p:txBody>
      </p:sp>
      <p:sp>
        <p:nvSpPr>
          <p:cNvPr id="4" name="Datumsplatzhalter 3"/>
          <p:cNvSpPr>
            <a:spLocks noGrp="1"/>
          </p:cNvSpPr>
          <p:nvPr>
            <p:ph type="dt" sz="half" idx="10"/>
          </p:nvPr>
        </p:nvSpPr>
        <p:spPr/>
        <p:txBody>
          <a:bodyPr/>
          <a:lstStyle/>
          <a:p>
            <a:fld id="{3FDFAF59-80FD-42F8-B77B-6179688B7234}" type="datetimeFigureOut">
              <a:rPr lang="de-DE" smtClean="0"/>
              <a:t>26.01.2021</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A4489FD0-501B-4C6F-9CB2-8996B7BF4EFE}" type="slidenum">
              <a:rPr lang="de-DE" smtClean="0"/>
              <a:t>‹#›</a:t>
            </a:fld>
            <a:endParaRPr lang="de-DE"/>
          </a:p>
        </p:txBody>
      </p:sp>
    </p:spTree>
    <p:extLst>
      <p:ext uri="{BB962C8B-B14F-4D97-AF65-F5344CB8AC3E}">
        <p14:creationId xmlns:p14="http://schemas.microsoft.com/office/powerpoint/2010/main" val="4603647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3FDFAF59-80FD-42F8-B77B-6179688B7234}" type="datetimeFigureOut">
              <a:rPr lang="de-DE" smtClean="0"/>
              <a:t>26.01.2021</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A4489FD0-501B-4C6F-9CB2-8996B7BF4EFE}" type="slidenum">
              <a:rPr lang="de-DE" smtClean="0"/>
              <a:t>‹#›</a:t>
            </a:fld>
            <a:endParaRPr lang="de-DE"/>
          </a:p>
        </p:txBody>
      </p:sp>
    </p:spTree>
    <p:extLst>
      <p:ext uri="{BB962C8B-B14F-4D97-AF65-F5344CB8AC3E}">
        <p14:creationId xmlns:p14="http://schemas.microsoft.com/office/powerpoint/2010/main" val="26466359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724900" y="365125"/>
            <a:ext cx="2628900" cy="5811838"/>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838200" y="365125"/>
            <a:ext cx="7734300" cy="5811838"/>
          </a:xfrm>
        </p:spPr>
        <p:txBody>
          <a:bodyPr vert="eaVert"/>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3FDFAF59-80FD-42F8-B77B-6179688B7234}" type="datetimeFigureOut">
              <a:rPr lang="de-DE" smtClean="0"/>
              <a:t>26.01.2021</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A4489FD0-501B-4C6F-9CB2-8996B7BF4EFE}" type="slidenum">
              <a:rPr lang="de-DE" smtClean="0"/>
              <a:t>‹#›</a:t>
            </a:fld>
            <a:endParaRPr lang="de-DE"/>
          </a:p>
        </p:txBody>
      </p:sp>
    </p:spTree>
    <p:extLst>
      <p:ext uri="{BB962C8B-B14F-4D97-AF65-F5344CB8AC3E}">
        <p14:creationId xmlns:p14="http://schemas.microsoft.com/office/powerpoint/2010/main" val="29471114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3FDFAF59-80FD-42F8-B77B-6179688B7234}" type="datetimeFigureOut">
              <a:rPr lang="de-DE" smtClean="0"/>
              <a:t>26.01.2021</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A4489FD0-501B-4C6F-9CB2-8996B7BF4EFE}" type="slidenum">
              <a:rPr lang="de-DE" smtClean="0"/>
              <a:t>‹#›</a:t>
            </a:fld>
            <a:endParaRPr lang="de-DE"/>
          </a:p>
        </p:txBody>
      </p:sp>
    </p:spTree>
    <p:extLst>
      <p:ext uri="{BB962C8B-B14F-4D97-AF65-F5344CB8AC3E}">
        <p14:creationId xmlns:p14="http://schemas.microsoft.com/office/powerpoint/2010/main" val="8746772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de-DE"/>
              <a:t>Titelmasterformat durch Klicken bearbeiten</a:t>
            </a:r>
          </a:p>
        </p:txBody>
      </p:sp>
      <p:sp>
        <p:nvSpPr>
          <p:cNvPr id="3" name="Textplatzhalt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Formatvorlagen des Textmasters bearbeiten</a:t>
            </a:r>
          </a:p>
        </p:txBody>
      </p:sp>
      <p:sp>
        <p:nvSpPr>
          <p:cNvPr id="4" name="Datumsplatzhalter 3"/>
          <p:cNvSpPr>
            <a:spLocks noGrp="1"/>
          </p:cNvSpPr>
          <p:nvPr>
            <p:ph type="dt" sz="half" idx="10"/>
          </p:nvPr>
        </p:nvSpPr>
        <p:spPr/>
        <p:txBody>
          <a:bodyPr/>
          <a:lstStyle/>
          <a:p>
            <a:fld id="{3FDFAF59-80FD-42F8-B77B-6179688B7234}" type="datetimeFigureOut">
              <a:rPr lang="de-DE" smtClean="0"/>
              <a:t>26.01.2021</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A4489FD0-501B-4C6F-9CB2-8996B7BF4EFE}" type="slidenum">
              <a:rPr lang="de-DE" smtClean="0"/>
              <a:t>‹#›</a:t>
            </a:fld>
            <a:endParaRPr lang="de-DE"/>
          </a:p>
        </p:txBody>
      </p:sp>
    </p:spTree>
    <p:extLst>
      <p:ext uri="{BB962C8B-B14F-4D97-AF65-F5344CB8AC3E}">
        <p14:creationId xmlns:p14="http://schemas.microsoft.com/office/powerpoint/2010/main" val="36253617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838200" y="1825625"/>
            <a:ext cx="5181600" cy="435133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6172200" y="1825625"/>
            <a:ext cx="5181600" cy="435133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p:cNvSpPr>
            <a:spLocks noGrp="1"/>
          </p:cNvSpPr>
          <p:nvPr>
            <p:ph type="dt" sz="half" idx="10"/>
          </p:nvPr>
        </p:nvSpPr>
        <p:spPr/>
        <p:txBody>
          <a:bodyPr/>
          <a:lstStyle/>
          <a:p>
            <a:fld id="{3FDFAF59-80FD-42F8-B77B-6179688B7234}" type="datetimeFigureOut">
              <a:rPr lang="de-DE" smtClean="0"/>
              <a:t>26.01.2021</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A4489FD0-501B-4C6F-9CB2-8996B7BF4EFE}" type="slidenum">
              <a:rPr lang="de-DE" smtClean="0"/>
              <a:t>‹#›</a:t>
            </a:fld>
            <a:endParaRPr lang="de-DE"/>
          </a:p>
        </p:txBody>
      </p:sp>
    </p:spTree>
    <p:extLst>
      <p:ext uri="{BB962C8B-B14F-4D97-AF65-F5344CB8AC3E}">
        <p14:creationId xmlns:p14="http://schemas.microsoft.com/office/powerpoint/2010/main" val="37940367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de-DE"/>
              <a:t>Titelmasterformat durch Klicken bearbeiten</a:t>
            </a:r>
          </a:p>
        </p:txBody>
      </p:sp>
      <p:sp>
        <p:nvSpPr>
          <p:cNvPr id="3" name="Textplatzhalt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Formatvorlagen des Textmasters bearbeiten</a:t>
            </a:r>
          </a:p>
        </p:txBody>
      </p:sp>
      <p:sp>
        <p:nvSpPr>
          <p:cNvPr id="4" name="Inhaltsplatzhalter 3"/>
          <p:cNvSpPr>
            <a:spLocks noGrp="1"/>
          </p:cNvSpPr>
          <p:nvPr>
            <p:ph sz="half" idx="2"/>
          </p:nvPr>
        </p:nvSpPr>
        <p:spPr>
          <a:xfrm>
            <a:off x="839788" y="2505075"/>
            <a:ext cx="5157787" cy="368458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Formatvorlagen des Textmasters bearbeiten</a:t>
            </a:r>
          </a:p>
        </p:txBody>
      </p:sp>
      <p:sp>
        <p:nvSpPr>
          <p:cNvPr id="6" name="Inhaltsplatzhalter 5"/>
          <p:cNvSpPr>
            <a:spLocks noGrp="1"/>
          </p:cNvSpPr>
          <p:nvPr>
            <p:ph sz="quarter" idx="4"/>
          </p:nvPr>
        </p:nvSpPr>
        <p:spPr>
          <a:xfrm>
            <a:off x="6172200" y="2505075"/>
            <a:ext cx="5183188" cy="368458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p:cNvSpPr>
            <a:spLocks noGrp="1"/>
          </p:cNvSpPr>
          <p:nvPr>
            <p:ph type="dt" sz="half" idx="10"/>
          </p:nvPr>
        </p:nvSpPr>
        <p:spPr/>
        <p:txBody>
          <a:bodyPr/>
          <a:lstStyle/>
          <a:p>
            <a:fld id="{3FDFAF59-80FD-42F8-B77B-6179688B7234}" type="datetimeFigureOut">
              <a:rPr lang="de-DE" smtClean="0"/>
              <a:t>26.01.2021</a:t>
            </a:fld>
            <a:endParaRPr lang="de-DE"/>
          </a:p>
        </p:txBody>
      </p:sp>
      <p:sp>
        <p:nvSpPr>
          <p:cNvPr id="8" name="Fußzeilenplatzhalter 7"/>
          <p:cNvSpPr>
            <a:spLocks noGrp="1"/>
          </p:cNvSpPr>
          <p:nvPr>
            <p:ph type="ftr" sz="quarter" idx="11"/>
          </p:nvPr>
        </p:nvSpPr>
        <p:spPr/>
        <p:txBody>
          <a:bodyPr/>
          <a:lstStyle/>
          <a:p>
            <a:endParaRPr lang="de-DE"/>
          </a:p>
        </p:txBody>
      </p:sp>
      <p:sp>
        <p:nvSpPr>
          <p:cNvPr id="9" name="Foliennummernplatzhalter 8"/>
          <p:cNvSpPr>
            <a:spLocks noGrp="1"/>
          </p:cNvSpPr>
          <p:nvPr>
            <p:ph type="sldNum" sz="quarter" idx="12"/>
          </p:nvPr>
        </p:nvSpPr>
        <p:spPr/>
        <p:txBody>
          <a:bodyPr/>
          <a:lstStyle/>
          <a:p>
            <a:fld id="{A4489FD0-501B-4C6F-9CB2-8996B7BF4EFE}" type="slidenum">
              <a:rPr lang="de-DE" smtClean="0"/>
              <a:t>‹#›</a:t>
            </a:fld>
            <a:endParaRPr lang="de-DE"/>
          </a:p>
        </p:txBody>
      </p:sp>
    </p:spTree>
    <p:extLst>
      <p:ext uri="{BB962C8B-B14F-4D97-AF65-F5344CB8AC3E}">
        <p14:creationId xmlns:p14="http://schemas.microsoft.com/office/powerpoint/2010/main" val="34137706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Datumsplatzhalter 2"/>
          <p:cNvSpPr>
            <a:spLocks noGrp="1"/>
          </p:cNvSpPr>
          <p:nvPr>
            <p:ph type="dt" sz="half" idx="10"/>
          </p:nvPr>
        </p:nvSpPr>
        <p:spPr/>
        <p:txBody>
          <a:bodyPr/>
          <a:lstStyle/>
          <a:p>
            <a:fld id="{3FDFAF59-80FD-42F8-B77B-6179688B7234}" type="datetimeFigureOut">
              <a:rPr lang="de-DE" smtClean="0"/>
              <a:t>26.01.2021</a:t>
            </a:fld>
            <a:endParaRPr lang="de-DE"/>
          </a:p>
        </p:txBody>
      </p:sp>
      <p:sp>
        <p:nvSpPr>
          <p:cNvPr id="4" name="Fußzeilenplatzhalter 3"/>
          <p:cNvSpPr>
            <a:spLocks noGrp="1"/>
          </p:cNvSpPr>
          <p:nvPr>
            <p:ph type="ftr" sz="quarter" idx="11"/>
          </p:nvPr>
        </p:nvSpPr>
        <p:spPr/>
        <p:txBody>
          <a:bodyPr/>
          <a:lstStyle/>
          <a:p>
            <a:endParaRPr lang="de-DE"/>
          </a:p>
        </p:txBody>
      </p:sp>
      <p:sp>
        <p:nvSpPr>
          <p:cNvPr id="5" name="Foliennummernplatzhalter 4"/>
          <p:cNvSpPr>
            <a:spLocks noGrp="1"/>
          </p:cNvSpPr>
          <p:nvPr>
            <p:ph type="sldNum" sz="quarter" idx="12"/>
          </p:nvPr>
        </p:nvSpPr>
        <p:spPr/>
        <p:txBody>
          <a:bodyPr/>
          <a:lstStyle/>
          <a:p>
            <a:fld id="{A4489FD0-501B-4C6F-9CB2-8996B7BF4EFE}" type="slidenum">
              <a:rPr lang="de-DE" smtClean="0"/>
              <a:t>‹#›</a:t>
            </a:fld>
            <a:endParaRPr lang="de-DE"/>
          </a:p>
        </p:txBody>
      </p:sp>
    </p:spTree>
    <p:extLst>
      <p:ext uri="{BB962C8B-B14F-4D97-AF65-F5344CB8AC3E}">
        <p14:creationId xmlns:p14="http://schemas.microsoft.com/office/powerpoint/2010/main" val="24403319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3FDFAF59-80FD-42F8-B77B-6179688B7234}" type="datetimeFigureOut">
              <a:rPr lang="de-DE" smtClean="0"/>
              <a:t>26.01.2021</a:t>
            </a:fld>
            <a:endParaRPr lang="de-DE"/>
          </a:p>
        </p:txBody>
      </p:sp>
      <p:sp>
        <p:nvSpPr>
          <p:cNvPr id="3" name="Fußzeilenplatzhalter 2"/>
          <p:cNvSpPr>
            <a:spLocks noGrp="1"/>
          </p:cNvSpPr>
          <p:nvPr>
            <p:ph type="ftr" sz="quarter" idx="11"/>
          </p:nvPr>
        </p:nvSpPr>
        <p:spPr/>
        <p:txBody>
          <a:bodyPr/>
          <a:lstStyle/>
          <a:p>
            <a:endParaRPr lang="de-DE"/>
          </a:p>
        </p:txBody>
      </p:sp>
      <p:sp>
        <p:nvSpPr>
          <p:cNvPr id="4" name="Foliennummernplatzhalter 3"/>
          <p:cNvSpPr>
            <a:spLocks noGrp="1"/>
          </p:cNvSpPr>
          <p:nvPr>
            <p:ph type="sldNum" sz="quarter" idx="12"/>
          </p:nvPr>
        </p:nvSpPr>
        <p:spPr/>
        <p:txBody>
          <a:bodyPr/>
          <a:lstStyle/>
          <a:p>
            <a:fld id="{A4489FD0-501B-4C6F-9CB2-8996B7BF4EFE}" type="slidenum">
              <a:rPr lang="de-DE" smtClean="0"/>
              <a:t>‹#›</a:t>
            </a:fld>
            <a:endParaRPr lang="de-DE"/>
          </a:p>
        </p:txBody>
      </p:sp>
    </p:spTree>
    <p:extLst>
      <p:ext uri="{BB962C8B-B14F-4D97-AF65-F5344CB8AC3E}">
        <p14:creationId xmlns:p14="http://schemas.microsoft.com/office/powerpoint/2010/main" val="30619568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a:t>Titelmasterformat durch Klicken bearbeiten</a:t>
            </a:r>
          </a:p>
        </p:txBody>
      </p:sp>
      <p:sp>
        <p:nvSpPr>
          <p:cNvPr id="3" name="Inhaltsplatzhalt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
        <p:nvSpPr>
          <p:cNvPr id="5" name="Datumsplatzhalter 4"/>
          <p:cNvSpPr>
            <a:spLocks noGrp="1"/>
          </p:cNvSpPr>
          <p:nvPr>
            <p:ph type="dt" sz="half" idx="10"/>
          </p:nvPr>
        </p:nvSpPr>
        <p:spPr/>
        <p:txBody>
          <a:bodyPr/>
          <a:lstStyle/>
          <a:p>
            <a:fld id="{3FDFAF59-80FD-42F8-B77B-6179688B7234}" type="datetimeFigureOut">
              <a:rPr lang="de-DE" smtClean="0"/>
              <a:t>26.01.2021</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A4489FD0-501B-4C6F-9CB2-8996B7BF4EFE}" type="slidenum">
              <a:rPr lang="de-DE" smtClean="0"/>
              <a:t>‹#›</a:t>
            </a:fld>
            <a:endParaRPr lang="de-DE"/>
          </a:p>
        </p:txBody>
      </p:sp>
    </p:spTree>
    <p:extLst>
      <p:ext uri="{BB962C8B-B14F-4D97-AF65-F5344CB8AC3E}">
        <p14:creationId xmlns:p14="http://schemas.microsoft.com/office/powerpoint/2010/main" val="36160042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a:t>Titelmasterformat durch Klicken bearbeiten</a:t>
            </a:r>
          </a:p>
        </p:txBody>
      </p:sp>
      <p:sp>
        <p:nvSpPr>
          <p:cNvPr id="3" name="Bildplatzhalt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
        <p:nvSpPr>
          <p:cNvPr id="5" name="Datumsplatzhalter 4"/>
          <p:cNvSpPr>
            <a:spLocks noGrp="1"/>
          </p:cNvSpPr>
          <p:nvPr>
            <p:ph type="dt" sz="half" idx="10"/>
          </p:nvPr>
        </p:nvSpPr>
        <p:spPr/>
        <p:txBody>
          <a:bodyPr/>
          <a:lstStyle/>
          <a:p>
            <a:fld id="{3FDFAF59-80FD-42F8-B77B-6179688B7234}" type="datetimeFigureOut">
              <a:rPr lang="de-DE" smtClean="0"/>
              <a:t>26.01.2021</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A4489FD0-501B-4C6F-9CB2-8996B7BF4EFE}" type="slidenum">
              <a:rPr lang="de-DE" smtClean="0"/>
              <a:t>‹#›</a:t>
            </a:fld>
            <a:endParaRPr lang="de-DE"/>
          </a:p>
        </p:txBody>
      </p:sp>
    </p:spTree>
    <p:extLst>
      <p:ext uri="{BB962C8B-B14F-4D97-AF65-F5344CB8AC3E}">
        <p14:creationId xmlns:p14="http://schemas.microsoft.com/office/powerpoint/2010/main" val="11268987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Titelmasterformat durch Klicken bearbeiten</a:t>
            </a:r>
          </a:p>
        </p:txBody>
      </p:sp>
      <p:sp>
        <p:nvSpPr>
          <p:cNvPr id="3" name="Textplatzhalt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FDFAF59-80FD-42F8-B77B-6179688B7234}" type="datetimeFigureOut">
              <a:rPr lang="de-DE" smtClean="0"/>
              <a:t>26.01.2021</a:t>
            </a:fld>
            <a:endParaRPr lang="de-DE"/>
          </a:p>
        </p:txBody>
      </p:sp>
      <p:sp>
        <p:nvSpPr>
          <p:cNvPr id="5" name="Fußzeilenplatzhalt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4489FD0-501B-4C6F-9CB2-8996B7BF4EFE}" type="slidenum">
              <a:rPr lang="de-DE" smtClean="0"/>
              <a:t>‹#›</a:t>
            </a:fld>
            <a:endParaRPr lang="de-DE"/>
          </a:p>
        </p:txBody>
      </p:sp>
    </p:spTree>
    <p:extLst>
      <p:ext uri="{BB962C8B-B14F-4D97-AF65-F5344CB8AC3E}">
        <p14:creationId xmlns:p14="http://schemas.microsoft.com/office/powerpoint/2010/main" val="37318752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26.jpg"/><Relationship Id="rId7" Type="http://schemas.openxmlformats.org/officeDocument/2006/relationships/image" Target="../media/image30.jp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9.jpg"/><Relationship Id="rId5" Type="http://schemas.openxmlformats.org/officeDocument/2006/relationships/image" Target="../media/image28.jpg"/><Relationship Id="rId4" Type="http://schemas.openxmlformats.org/officeDocument/2006/relationships/image" Target="../media/image27.jpg"/></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g"/><Relationship Id="rId1" Type="http://schemas.openxmlformats.org/officeDocument/2006/relationships/slideLayout" Target="../slideLayouts/slideLayout7.xml"/><Relationship Id="rId4" Type="http://schemas.openxmlformats.org/officeDocument/2006/relationships/chart" Target="../charts/chart1.xml"/></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chart" Target="../charts/chart2.xml"/><Relationship Id="rId1" Type="http://schemas.openxmlformats.org/officeDocument/2006/relationships/slideLayout" Target="../slideLayouts/slideLayout7.xml"/><Relationship Id="rId4" Type="http://schemas.openxmlformats.org/officeDocument/2006/relationships/chart" Target="../charts/chart3.xml"/></Relationships>
</file>

<file path=ppt/slides/_rels/slide15.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chart" Target="../charts/chart5.xml"/><Relationship Id="rId1" Type="http://schemas.openxmlformats.org/officeDocument/2006/relationships/slideLayout" Target="../slideLayouts/slideLayout7.xml"/><Relationship Id="rId4" Type="http://schemas.openxmlformats.org/officeDocument/2006/relationships/chart" Target="../charts/chart6.xml"/></Relationships>
</file>

<file path=ppt/slides/_rels/slide17.xml.rels><?xml version="1.0" encoding="UTF-8" standalone="yes"?>
<Relationships xmlns="http://schemas.openxmlformats.org/package/2006/relationships"><Relationship Id="rId3" Type="http://schemas.openxmlformats.org/officeDocument/2006/relationships/chart" Target="../charts/chart8.xml"/><Relationship Id="rId7" Type="http://schemas.openxmlformats.org/officeDocument/2006/relationships/image" Target="../media/image16.png"/><Relationship Id="rId2" Type="http://schemas.openxmlformats.org/officeDocument/2006/relationships/chart" Target="../charts/chart7.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350.png"/><Relationship Id="rId4" Type="http://schemas.openxmlformats.org/officeDocument/2006/relationships/customXml" Target="../ink/ink1.xml"/></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350.png"/><Relationship Id="rId4" Type="http://schemas.openxmlformats.org/officeDocument/2006/relationships/customXml" Target="../ink/ink2.xml"/></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350.png"/><Relationship Id="rId4" Type="http://schemas.openxmlformats.org/officeDocument/2006/relationships/customXml" Target="../ink/ink3.xml"/></Relationships>
</file>

<file path=ppt/slides/_rels/slide24.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42.png"/><Relationship Id="rId7" Type="http://schemas.openxmlformats.org/officeDocument/2006/relationships/image" Target="../media/image39.png"/><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350.png"/><Relationship Id="rId4" Type="http://schemas.openxmlformats.org/officeDocument/2006/relationships/customXml" Target="../ink/ink4.xml"/></Relationships>
</file>

<file path=ppt/slides/_rels/slide25.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chart" Target="../charts/chart1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image" Target="../media/image45.jpg"/><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chart" Target="../charts/chart13.xml"/><Relationship Id="rId4" Type="http://schemas.openxmlformats.org/officeDocument/2006/relationships/chart" Target="../charts/chart12.xml"/></Relationships>
</file>

<file path=ppt/slides/_rels/slide28.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image" Target="../media/image47.jpg"/><Relationship Id="rId1" Type="http://schemas.openxmlformats.org/officeDocument/2006/relationships/slideLayout" Target="../slideLayouts/slideLayout2.xml"/><Relationship Id="rId5" Type="http://schemas.openxmlformats.org/officeDocument/2006/relationships/chart" Target="../charts/chart16.xml"/><Relationship Id="rId4" Type="http://schemas.openxmlformats.org/officeDocument/2006/relationships/chart" Target="../charts/chart15.xml"/></Relationships>
</file>

<file path=ppt/slides/_rels/slide2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g"/><Relationship Id="rId1" Type="http://schemas.openxmlformats.org/officeDocument/2006/relationships/slideLayout" Target="../slideLayouts/slideLayout7.xml"/><Relationship Id="rId5" Type="http://schemas.openxmlformats.org/officeDocument/2006/relationships/image" Target="../media/image51.png"/><Relationship Id="rId4" Type="http://schemas.openxmlformats.org/officeDocument/2006/relationships/image" Target="../media/image50.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chart" Target="../charts/chart17.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8" Type="http://schemas.openxmlformats.org/officeDocument/2006/relationships/image" Target="../media/image54.wmf"/><Relationship Id="rId3" Type="http://schemas.openxmlformats.org/officeDocument/2006/relationships/hyperlink" Target="https://play.google.com/store/apps/details?id=com.as_pl.catalogue&amp;utm_source=global_co&amp;utm_medium=prtnr&amp;utm_content=Mar2515&amp;utm_campaign=PartBadge&amp;pcampaignid=MKT-Other-global-all-co-prtnr-py-PartBadge-Mar2515-1" TargetMode="External"/><Relationship Id="rId7" Type="http://schemas.openxmlformats.org/officeDocument/2006/relationships/oleObject" Target="../embeddings/oleObject2.bin"/><Relationship Id="rId2" Type="http://schemas.openxmlformats.org/officeDocument/2006/relationships/image" Target="../media/image52.png"/><Relationship Id="rId1" Type="http://schemas.openxmlformats.org/officeDocument/2006/relationships/slideLayout" Target="../slideLayouts/slideLayout2.xml"/><Relationship Id="rId6" Type="http://schemas.openxmlformats.org/officeDocument/2006/relationships/hyperlink" Target="https://itunes.apple.com/us/app/as-pl-catalogue/id1123013653?mt=8" TargetMode="External"/><Relationship Id="rId5" Type="http://schemas.openxmlformats.org/officeDocument/2006/relationships/image" Target="../media/image53.wmf"/><Relationship Id="rId4" Type="http://schemas.openxmlformats.org/officeDocument/2006/relationships/oleObject" Target="../embeddings/oleObject1.bin"/></Relationships>
</file>

<file path=ppt/slides/_rels/slide32.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image" Target="../media/image55.png"/><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33.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image" Target="../media/image61.png"/><Relationship Id="rId1" Type="http://schemas.openxmlformats.org/officeDocument/2006/relationships/slideLayout" Target="../slideLayouts/slideLayout2.xml"/><Relationship Id="rId6" Type="http://schemas.openxmlformats.org/officeDocument/2006/relationships/image" Target="../media/image65.jpeg"/><Relationship Id="rId5" Type="http://schemas.openxmlformats.org/officeDocument/2006/relationships/image" Target="../media/image64.jpg"/><Relationship Id="rId4" Type="http://schemas.openxmlformats.org/officeDocument/2006/relationships/image" Target="../media/image63.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image" Target="../media/image68.png"/><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3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68.png"/><Relationship Id="rId1" Type="http://schemas.openxmlformats.org/officeDocument/2006/relationships/slideLayout" Target="../slideLayouts/slideLayout2.xml"/><Relationship Id="rId5" Type="http://schemas.openxmlformats.org/officeDocument/2006/relationships/image" Target="../media/image69.png"/><Relationship Id="rId4" Type="http://schemas.openxmlformats.org/officeDocument/2006/relationships/image" Target="../media/image70.jp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68.png"/><Relationship Id="rId1" Type="http://schemas.openxmlformats.org/officeDocument/2006/relationships/slideLayout" Target="../slideLayouts/slideLayout2.xml"/><Relationship Id="rId6" Type="http://schemas.openxmlformats.org/officeDocument/2006/relationships/image" Target="../media/image72.png"/><Relationship Id="rId5" Type="http://schemas.openxmlformats.org/officeDocument/2006/relationships/image" Target="../media/image69.png"/><Relationship Id="rId4" Type="http://schemas.openxmlformats.org/officeDocument/2006/relationships/image" Target="../media/image70.jpg"/></Relationships>
</file>

<file path=ppt/slides/_rels/slide41.xml.rels><?xml version="1.0" encoding="UTF-8" standalone="yes"?>
<Relationships xmlns="http://schemas.openxmlformats.org/package/2006/relationships"><Relationship Id="rId3" Type="http://schemas.openxmlformats.org/officeDocument/2006/relationships/image" Target="../media/image71.png"/><Relationship Id="rId7" Type="http://schemas.openxmlformats.org/officeDocument/2006/relationships/image" Target="../media/image72.png"/><Relationship Id="rId2" Type="http://schemas.openxmlformats.org/officeDocument/2006/relationships/image" Target="../media/image68.png"/><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70.jpg"/><Relationship Id="rId4" Type="http://schemas.openxmlformats.org/officeDocument/2006/relationships/image" Target="../media/image73.jpg"/></Relationships>
</file>

<file path=ppt/slides/_rels/slide42.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71.png"/><Relationship Id="rId7"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 Id="rId6" Type="http://schemas.openxmlformats.org/officeDocument/2006/relationships/image" Target="../media/image70.jpg"/><Relationship Id="rId5" Type="http://schemas.openxmlformats.org/officeDocument/2006/relationships/image" Target="../media/image74.jpg"/><Relationship Id="rId4" Type="http://schemas.openxmlformats.org/officeDocument/2006/relationships/image" Target="../media/image73.jpg"/></Relationships>
</file>

<file path=ppt/slides/_rels/slide43.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71.png"/><Relationship Id="rId7" Type="http://schemas.openxmlformats.org/officeDocument/2006/relationships/image" Target="../media/image70.jpg"/><Relationship Id="rId2" Type="http://schemas.openxmlformats.org/officeDocument/2006/relationships/image" Target="../media/image68.png"/><Relationship Id="rId1" Type="http://schemas.openxmlformats.org/officeDocument/2006/relationships/slideLayout" Target="../slideLayouts/slideLayout2.xml"/><Relationship Id="rId6" Type="http://schemas.openxmlformats.org/officeDocument/2006/relationships/image" Target="../media/image75.png"/><Relationship Id="rId5" Type="http://schemas.openxmlformats.org/officeDocument/2006/relationships/image" Target="../media/image74.jpg"/><Relationship Id="rId4" Type="http://schemas.openxmlformats.org/officeDocument/2006/relationships/image" Target="../media/image73.jpg"/><Relationship Id="rId9" Type="http://schemas.openxmlformats.org/officeDocument/2006/relationships/image" Target="../media/image72.png"/></Relationships>
</file>

<file path=ppt/slides/_rels/slide44.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71.png"/><Relationship Id="rId7" Type="http://schemas.openxmlformats.org/officeDocument/2006/relationships/image" Target="../media/image70.jpg"/><Relationship Id="rId2" Type="http://schemas.openxmlformats.org/officeDocument/2006/relationships/image" Target="../media/image68.png"/><Relationship Id="rId1" Type="http://schemas.openxmlformats.org/officeDocument/2006/relationships/slideLayout" Target="../slideLayouts/slideLayout2.xml"/><Relationship Id="rId6" Type="http://schemas.openxmlformats.org/officeDocument/2006/relationships/image" Target="../media/image75.png"/><Relationship Id="rId5" Type="http://schemas.openxmlformats.org/officeDocument/2006/relationships/image" Target="../media/image74.jpg"/><Relationship Id="rId10" Type="http://schemas.openxmlformats.org/officeDocument/2006/relationships/image" Target="../media/image76.png"/><Relationship Id="rId4" Type="http://schemas.openxmlformats.org/officeDocument/2006/relationships/image" Target="../media/image73.jpg"/><Relationship Id="rId9" Type="http://schemas.openxmlformats.org/officeDocument/2006/relationships/image" Target="../media/image72.png"/></Relationships>
</file>

<file path=ppt/slides/_rels/slide45.xml.rels><?xml version="1.0" encoding="UTF-8" standalone="yes"?>
<Relationships xmlns="http://schemas.openxmlformats.org/package/2006/relationships"><Relationship Id="rId8" Type="http://schemas.openxmlformats.org/officeDocument/2006/relationships/image" Target="../media/image70.jpg"/><Relationship Id="rId3" Type="http://schemas.openxmlformats.org/officeDocument/2006/relationships/image" Target="../media/image71.png"/><Relationship Id="rId7" Type="http://schemas.openxmlformats.org/officeDocument/2006/relationships/image" Target="../media/image77.jpg"/><Relationship Id="rId2" Type="http://schemas.openxmlformats.org/officeDocument/2006/relationships/image" Target="../media/image68.png"/><Relationship Id="rId1" Type="http://schemas.openxmlformats.org/officeDocument/2006/relationships/slideLayout" Target="../slideLayouts/slideLayout2.xml"/><Relationship Id="rId6" Type="http://schemas.openxmlformats.org/officeDocument/2006/relationships/image" Target="../media/image75.png"/><Relationship Id="rId11" Type="http://schemas.openxmlformats.org/officeDocument/2006/relationships/image" Target="../media/image76.png"/><Relationship Id="rId5" Type="http://schemas.openxmlformats.org/officeDocument/2006/relationships/image" Target="../media/image74.jpg"/><Relationship Id="rId10" Type="http://schemas.openxmlformats.org/officeDocument/2006/relationships/image" Target="../media/image72.png"/><Relationship Id="rId4" Type="http://schemas.openxmlformats.org/officeDocument/2006/relationships/image" Target="../media/image73.jpg"/><Relationship Id="rId9" Type="http://schemas.openxmlformats.org/officeDocument/2006/relationships/image" Target="../media/image69.png"/></Relationships>
</file>

<file path=ppt/slides/_rels/slide46.xml.rels><?xml version="1.0" encoding="UTF-8" standalone="yes"?>
<Relationships xmlns="http://schemas.openxmlformats.org/package/2006/relationships"><Relationship Id="rId8" Type="http://schemas.openxmlformats.org/officeDocument/2006/relationships/image" Target="../media/image78.jpg"/><Relationship Id="rId3" Type="http://schemas.openxmlformats.org/officeDocument/2006/relationships/image" Target="../media/image71.png"/><Relationship Id="rId7" Type="http://schemas.openxmlformats.org/officeDocument/2006/relationships/image" Target="../media/image77.jpg"/><Relationship Id="rId12" Type="http://schemas.openxmlformats.org/officeDocument/2006/relationships/image" Target="../media/image76.png"/><Relationship Id="rId2" Type="http://schemas.openxmlformats.org/officeDocument/2006/relationships/image" Target="../media/image68.png"/><Relationship Id="rId1" Type="http://schemas.openxmlformats.org/officeDocument/2006/relationships/slideLayout" Target="../slideLayouts/slideLayout2.xml"/><Relationship Id="rId6" Type="http://schemas.openxmlformats.org/officeDocument/2006/relationships/image" Target="../media/image75.png"/><Relationship Id="rId11" Type="http://schemas.openxmlformats.org/officeDocument/2006/relationships/image" Target="../media/image72.png"/><Relationship Id="rId5" Type="http://schemas.openxmlformats.org/officeDocument/2006/relationships/image" Target="../media/image74.jpg"/><Relationship Id="rId10" Type="http://schemas.openxmlformats.org/officeDocument/2006/relationships/image" Target="../media/image69.png"/><Relationship Id="rId4" Type="http://schemas.openxmlformats.org/officeDocument/2006/relationships/image" Target="../media/image73.jpg"/><Relationship Id="rId9" Type="http://schemas.openxmlformats.org/officeDocument/2006/relationships/image" Target="../media/image70.jpg"/></Relationships>
</file>

<file path=ppt/slides/_rels/slide47.xml.rels><?xml version="1.0" encoding="UTF-8" standalone="yes"?>
<Relationships xmlns="http://schemas.openxmlformats.org/package/2006/relationships"><Relationship Id="rId8" Type="http://schemas.openxmlformats.org/officeDocument/2006/relationships/image" Target="../media/image78.jpg"/><Relationship Id="rId13" Type="http://schemas.openxmlformats.org/officeDocument/2006/relationships/image" Target="../media/image76.png"/><Relationship Id="rId3" Type="http://schemas.openxmlformats.org/officeDocument/2006/relationships/image" Target="../media/image71.png"/><Relationship Id="rId7" Type="http://schemas.openxmlformats.org/officeDocument/2006/relationships/image" Target="../media/image77.jpg"/><Relationship Id="rId12" Type="http://schemas.openxmlformats.org/officeDocument/2006/relationships/image" Target="../media/image72.png"/><Relationship Id="rId2" Type="http://schemas.openxmlformats.org/officeDocument/2006/relationships/image" Target="../media/image68.png"/><Relationship Id="rId1" Type="http://schemas.openxmlformats.org/officeDocument/2006/relationships/slideLayout" Target="../slideLayouts/slideLayout2.xml"/><Relationship Id="rId6" Type="http://schemas.openxmlformats.org/officeDocument/2006/relationships/image" Target="../media/image75.png"/><Relationship Id="rId11" Type="http://schemas.openxmlformats.org/officeDocument/2006/relationships/image" Target="../media/image69.png"/><Relationship Id="rId5" Type="http://schemas.openxmlformats.org/officeDocument/2006/relationships/image" Target="../media/image74.jpg"/><Relationship Id="rId10" Type="http://schemas.openxmlformats.org/officeDocument/2006/relationships/image" Target="../media/image70.jpg"/><Relationship Id="rId4" Type="http://schemas.openxmlformats.org/officeDocument/2006/relationships/image" Target="../media/image73.jpg"/><Relationship Id="rId9" Type="http://schemas.openxmlformats.org/officeDocument/2006/relationships/image" Target="../media/image79.png"/></Relationships>
</file>

<file path=ppt/slides/_rels/slide48.xml.rels><?xml version="1.0" encoding="UTF-8" standalone="yes"?>
<Relationships xmlns="http://schemas.openxmlformats.org/package/2006/relationships"><Relationship Id="rId8" Type="http://schemas.openxmlformats.org/officeDocument/2006/relationships/image" Target="../media/image78.jpg"/><Relationship Id="rId13" Type="http://schemas.openxmlformats.org/officeDocument/2006/relationships/image" Target="../media/image72.png"/><Relationship Id="rId3" Type="http://schemas.openxmlformats.org/officeDocument/2006/relationships/image" Target="../media/image71.png"/><Relationship Id="rId7" Type="http://schemas.openxmlformats.org/officeDocument/2006/relationships/image" Target="../media/image77.jpg"/><Relationship Id="rId12"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 Id="rId6" Type="http://schemas.openxmlformats.org/officeDocument/2006/relationships/image" Target="../media/image75.png"/><Relationship Id="rId11" Type="http://schemas.openxmlformats.org/officeDocument/2006/relationships/image" Target="../media/image70.jpg"/><Relationship Id="rId5" Type="http://schemas.openxmlformats.org/officeDocument/2006/relationships/image" Target="../media/image74.jpg"/><Relationship Id="rId10" Type="http://schemas.openxmlformats.org/officeDocument/2006/relationships/image" Target="../media/image80.jpg"/><Relationship Id="rId4" Type="http://schemas.openxmlformats.org/officeDocument/2006/relationships/image" Target="../media/image73.jpg"/><Relationship Id="rId9" Type="http://schemas.openxmlformats.org/officeDocument/2006/relationships/image" Target="../media/image79.png"/><Relationship Id="rId14" Type="http://schemas.openxmlformats.org/officeDocument/2006/relationships/image" Target="../media/image76.png"/></Relationships>
</file>

<file path=ppt/slides/_rels/slide49.xml.rels><?xml version="1.0" encoding="UTF-8" standalone="yes"?>
<Relationships xmlns="http://schemas.openxmlformats.org/package/2006/relationships"><Relationship Id="rId8" Type="http://schemas.openxmlformats.org/officeDocument/2006/relationships/image" Target="../media/image78.jpg"/><Relationship Id="rId13" Type="http://schemas.openxmlformats.org/officeDocument/2006/relationships/image" Target="../media/image69.png"/><Relationship Id="rId3" Type="http://schemas.openxmlformats.org/officeDocument/2006/relationships/image" Target="../media/image71.png"/><Relationship Id="rId7" Type="http://schemas.openxmlformats.org/officeDocument/2006/relationships/image" Target="../media/image77.jpg"/><Relationship Id="rId12" Type="http://schemas.openxmlformats.org/officeDocument/2006/relationships/image" Target="../media/image81.png"/><Relationship Id="rId2" Type="http://schemas.openxmlformats.org/officeDocument/2006/relationships/image" Target="../media/image68.png"/><Relationship Id="rId1" Type="http://schemas.openxmlformats.org/officeDocument/2006/relationships/slideLayout" Target="../slideLayouts/slideLayout2.xml"/><Relationship Id="rId6" Type="http://schemas.openxmlformats.org/officeDocument/2006/relationships/image" Target="../media/image75.png"/><Relationship Id="rId11" Type="http://schemas.openxmlformats.org/officeDocument/2006/relationships/image" Target="../media/image70.jpg"/><Relationship Id="rId5" Type="http://schemas.openxmlformats.org/officeDocument/2006/relationships/image" Target="../media/image74.jpg"/><Relationship Id="rId15" Type="http://schemas.openxmlformats.org/officeDocument/2006/relationships/image" Target="../media/image76.png"/><Relationship Id="rId10" Type="http://schemas.openxmlformats.org/officeDocument/2006/relationships/image" Target="../media/image80.jpg"/><Relationship Id="rId4" Type="http://schemas.openxmlformats.org/officeDocument/2006/relationships/image" Target="../media/image73.jpg"/><Relationship Id="rId9" Type="http://schemas.openxmlformats.org/officeDocument/2006/relationships/image" Target="../media/image79.png"/><Relationship Id="rId14" Type="http://schemas.openxmlformats.org/officeDocument/2006/relationships/image" Target="../media/image72.png"/></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9.png"/><Relationship Id="rId7"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5.png"/><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8" Type="http://schemas.openxmlformats.org/officeDocument/2006/relationships/image" Target="../media/image78.jpg"/><Relationship Id="rId13" Type="http://schemas.openxmlformats.org/officeDocument/2006/relationships/image" Target="../media/image81.png"/><Relationship Id="rId3" Type="http://schemas.openxmlformats.org/officeDocument/2006/relationships/image" Target="../media/image71.png"/><Relationship Id="rId7" Type="http://schemas.openxmlformats.org/officeDocument/2006/relationships/image" Target="../media/image77.jpg"/><Relationship Id="rId12" Type="http://schemas.openxmlformats.org/officeDocument/2006/relationships/image" Target="../media/image70.jpg"/><Relationship Id="rId2" Type="http://schemas.openxmlformats.org/officeDocument/2006/relationships/image" Target="../media/image68.png"/><Relationship Id="rId16" Type="http://schemas.openxmlformats.org/officeDocument/2006/relationships/image" Target="../media/image76.png"/><Relationship Id="rId1" Type="http://schemas.openxmlformats.org/officeDocument/2006/relationships/slideLayout" Target="../slideLayouts/slideLayout2.xml"/><Relationship Id="rId6" Type="http://schemas.openxmlformats.org/officeDocument/2006/relationships/image" Target="../media/image75.png"/><Relationship Id="rId11" Type="http://schemas.openxmlformats.org/officeDocument/2006/relationships/image" Target="../media/image82.jpg"/><Relationship Id="rId5" Type="http://schemas.openxmlformats.org/officeDocument/2006/relationships/image" Target="../media/image74.jpg"/><Relationship Id="rId15" Type="http://schemas.openxmlformats.org/officeDocument/2006/relationships/image" Target="../media/image72.png"/><Relationship Id="rId10" Type="http://schemas.openxmlformats.org/officeDocument/2006/relationships/image" Target="../media/image80.jpg"/><Relationship Id="rId4" Type="http://schemas.openxmlformats.org/officeDocument/2006/relationships/image" Target="../media/image73.jpg"/><Relationship Id="rId9" Type="http://schemas.openxmlformats.org/officeDocument/2006/relationships/image" Target="../media/image79.png"/><Relationship Id="rId14" Type="http://schemas.openxmlformats.org/officeDocument/2006/relationships/image" Target="../media/image69.png"/></Relationships>
</file>

<file path=ppt/slides/_rels/slide51.xml.rels><?xml version="1.0" encoding="UTF-8" standalone="yes"?>
<Relationships xmlns="http://schemas.openxmlformats.org/package/2006/relationships"><Relationship Id="rId8" Type="http://schemas.openxmlformats.org/officeDocument/2006/relationships/image" Target="../media/image78.jpg"/><Relationship Id="rId13" Type="http://schemas.openxmlformats.org/officeDocument/2006/relationships/image" Target="../media/image70.jpg"/><Relationship Id="rId3" Type="http://schemas.openxmlformats.org/officeDocument/2006/relationships/image" Target="../media/image71.png"/><Relationship Id="rId7" Type="http://schemas.openxmlformats.org/officeDocument/2006/relationships/image" Target="../media/image77.jpg"/><Relationship Id="rId12" Type="http://schemas.openxmlformats.org/officeDocument/2006/relationships/image" Target="../media/image83.png"/><Relationship Id="rId17" Type="http://schemas.openxmlformats.org/officeDocument/2006/relationships/image" Target="../media/image76.png"/><Relationship Id="rId2" Type="http://schemas.openxmlformats.org/officeDocument/2006/relationships/image" Target="../media/image68.png"/><Relationship Id="rId16" Type="http://schemas.openxmlformats.org/officeDocument/2006/relationships/image" Target="../media/image72.png"/><Relationship Id="rId1" Type="http://schemas.openxmlformats.org/officeDocument/2006/relationships/slideLayout" Target="../slideLayouts/slideLayout2.xml"/><Relationship Id="rId6" Type="http://schemas.openxmlformats.org/officeDocument/2006/relationships/image" Target="../media/image75.png"/><Relationship Id="rId11" Type="http://schemas.openxmlformats.org/officeDocument/2006/relationships/image" Target="../media/image82.jpg"/><Relationship Id="rId5" Type="http://schemas.openxmlformats.org/officeDocument/2006/relationships/image" Target="../media/image74.jpg"/><Relationship Id="rId15" Type="http://schemas.openxmlformats.org/officeDocument/2006/relationships/image" Target="../media/image69.png"/><Relationship Id="rId10" Type="http://schemas.openxmlformats.org/officeDocument/2006/relationships/image" Target="../media/image80.jpg"/><Relationship Id="rId4" Type="http://schemas.openxmlformats.org/officeDocument/2006/relationships/image" Target="../media/image73.jpg"/><Relationship Id="rId9" Type="http://schemas.openxmlformats.org/officeDocument/2006/relationships/image" Target="../media/image79.png"/><Relationship Id="rId14" Type="http://schemas.openxmlformats.org/officeDocument/2006/relationships/image" Target="../media/image81.png"/></Relationships>
</file>

<file path=ppt/slides/_rels/slide52.xml.rels><?xml version="1.0" encoding="UTF-8" standalone="yes"?>
<Relationships xmlns="http://schemas.openxmlformats.org/package/2006/relationships"><Relationship Id="rId8" Type="http://schemas.openxmlformats.org/officeDocument/2006/relationships/image" Target="../media/image78.jpg"/><Relationship Id="rId13" Type="http://schemas.openxmlformats.org/officeDocument/2006/relationships/image" Target="../media/image84.png"/><Relationship Id="rId18" Type="http://schemas.openxmlformats.org/officeDocument/2006/relationships/image" Target="../media/image76.png"/><Relationship Id="rId3" Type="http://schemas.openxmlformats.org/officeDocument/2006/relationships/image" Target="../media/image71.png"/><Relationship Id="rId7" Type="http://schemas.openxmlformats.org/officeDocument/2006/relationships/image" Target="../media/image77.jpg"/><Relationship Id="rId12" Type="http://schemas.openxmlformats.org/officeDocument/2006/relationships/image" Target="../media/image83.png"/><Relationship Id="rId17" Type="http://schemas.openxmlformats.org/officeDocument/2006/relationships/image" Target="../media/image72.png"/><Relationship Id="rId2" Type="http://schemas.openxmlformats.org/officeDocument/2006/relationships/image" Target="../media/image68.png"/><Relationship Id="rId16" Type="http://schemas.openxmlformats.org/officeDocument/2006/relationships/image" Target="../media/image69.png"/><Relationship Id="rId1" Type="http://schemas.openxmlformats.org/officeDocument/2006/relationships/slideLayout" Target="../slideLayouts/slideLayout2.xml"/><Relationship Id="rId6" Type="http://schemas.openxmlformats.org/officeDocument/2006/relationships/image" Target="../media/image75.png"/><Relationship Id="rId11" Type="http://schemas.openxmlformats.org/officeDocument/2006/relationships/image" Target="../media/image82.jpg"/><Relationship Id="rId5" Type="http://schemas.openxmlformats.org/officeDocument/2006/relationships/image" Target="../media/image74.jpg"/><Relationship Id="rId15" Type="http://schemas.openxmlformats.org/officeDocument/2006/relationships/image" Target="../media/image81.png"/><Relationship Id="rId10" Type="http://schemas.openxmlformats.org/officeDocument/2006/relationships/image" Target="../media/image80.jpg"/><Relationship Id="rId4" Type="http://schemas.openxmlformats.org/officeDocument/2006/relationships/image" Target="../media/image73.jpg"/><Relationship Id="rId9" Type="http://schemas.openxmlformats.org/officeDocument/2006/relationships/image" Target="../media/image79.png"/><Relationship Id="rId14" Type="http://schemas.openxmlformats.org/officeDocument/2006/relationships/image" Target="../media/image70.jpg"/></Relationships>
</file>

<file path=ppt/slides/_rels/slide53.xml.rels><?xml version="1.0" encoding="UTF-8" standalone="yes"?>
<Relationships xmlns="http://schemas.openxmlformats.org/package/2006/relationships"><Relationship Id="rId8" Type="http://schemas.openxmlformats.org/officeDocument/2006/relationships/image" Target="../media/image78.jpg"/><Relationship Id="rId13" Type="http://schemas.openxmlformats.org/officeDocument/2006/relationships/image" Target="../media/image84.png"/><Relationship Id="rId18" Type="http://schemas.openxmlformats.org/officeDocument/2006/relationships/image" Target="../media/image72.png"/><Relationship Id="rId3" Type="http://schemas.openxmlformats.org/officeDocument/2006/relationships/image" Target="../media/image71.png"/><Relationship Id="rId7" Type="http://schemas.openxmlformats.org/officeDocument/2006/relationships/image" Target="../media/image77.jpg"/><Relationship Id="rId12" Type="http://schemas.openxmlformats.org/officeDocument/2006/relationships/image" Target="../media/image83.png"/><Relationship Id="rId17" Type="http://schemas.openxmlformats.org/officeDocument/2006/relationships/image" Target="../media/image69.png"/><Relationship Id="rId2" Type="http://schemas.openxmlformats.org/officeDocument/2006/relationships/image" Target="../media/image68.png"/><Relationship Id="rId16" Type="http://schemas.openxmlformats.org/officeDocument/2006/relationships/image" Target="../media/image81.png"/><Relationship Id="rId1" Type="http://schemas.openxmlformats.org/officeDocument/2006/relationships/slideLayout" Target="../slideLayouts/slideLayout2.xml"/><Relationship Id="rId6" Type="http://schemas.openxmlformats.org/officeDocument/2006/relationships/image" Target="../media/image75.png"/><Relationship Id="rId11" Type="http://schemas.openxmlformats.org/officeDocument/2006/relationships/image" Target="../media/image82.jpg"/><Relationship Id="rId5" Type="http://schemas.openxmlformats.org/officeDocument/2006/relationships/image" Target="../media/image74.jpg"/><Relationship Id="rId15" Type="http://schemas.openxmlformats.org/officeDocument/2006/relationships/image" Target="../media/image70.jpg"/><Relationship Id="rId10" Type="http://schemas.openxmlformats.org/officeDocument/2006/relationships/image" Target="../media/image80.jpg"/><Relationship Id="rId19" Type="http://schemas.openxmlformats.org/officeDocument/2006/relationships/image" Target="../media/image76.png"/><Relationship Id="rId4" Type="http://schemas.openxmlformats.org/officeDocument/2006/relationships/image" Target="../media/image73.jpg"/><Relationship Id="rId9" Type="http://schemas.openxmlformats.org/officeDocument/2006/relationships/image" Target="../media/image79.png"/><Relationship Id="rId14" Type="http://schemas.openxmlformats.org/officeDocument/2006/relationships/image" Target="../media/image31.png"/></Relationships>
</file>

<file path=ppt/slides/_rels/slide54.xml.rels><?xml version="1.0" encoding="UTF-8" standalone="yes"?>
<Relationships xmlns="http://schemas.openxmlformats.org/package/2006/relationships"><Relationship Id="rId8" Type="http://schemas.openxmlformats.org/officeDocument/2006/relationships/image" Target="../media/image78.jpg"/><Relationship Id="rId13" Type="http://schemas.openxmlformats.org/officeDocument/2006/relationships/image" Target="../media/image84.png"/><Relationship Id="rId18" Type="http://schemas.openxmlformats.org/officeDocument/2006/relationships/image" Target="../media/image69.png"/><Relationship Id="rId3" Type="http://schemas.openxmlformats.org/officeDocument/2006/relationships/image" Target="../media/image71.png"/><Relationship Id="rId7" Type="http://schemas.openxmlformats.org/officeDocument/2006/relationships/image" Target="../media/image77.jpg"/><Relationship Id="rId12" Type="http://schemas.openxmlformats.org/officeDocument/2006/relationships/image" Target="../media/image83.png"/><Relationship Id="rId17" Type="http://schemas.openxmlformats.org/officeDocument/2006/relationships/image" Target="../media/image81.png"/><Relationship Id="rId2" Type="http://schemas.openxmlformats.org/officeDocument/2006/relationships/image" Target="../media/image68.png"/><Relationship Id="rId16" Type="http://schemas.openxmlformats.org/officeDocument/2006/relationships/image" Target="../media/image85.jpg"/><Relationship Id="rId20" Type="http://schemas.openxmlformats.org/officeDocument/2006/relationships/image" Target="../media/image76.png"/><Relationship Id="rId1" Type="http://schemas.openxmlformats.org/officeDocument/2006/relationships/slideLayout" Target="../slideLayouts/slideLayout2.xml"/><Relationship Id="rId6" Type="http://schemas.openxmlformats.org/officeDocument/2006/relationships/image" Target="../media/image75.png"/><Relationship Id="rId11" Type="http://schemas.openxmlformats.org/officeDocument/2006/relationships/image" Target="../media/image82.jpg"/><Relationship Id="rId5" Type="http://schemas.openxmlformats.org/officeDocument/2006/relationships/image" Target="../media/image74.jpg"/><Relationship Id="rId15" Type="http://schemas.openxmlformats.org/officeDocument/2006/relationships/image" Target="../media/image70.jpg"/><Relationship Id="rId10" Type="http://schemas.openxmlformats.org/officeDocument/2006/relationships/image" Target="../media/image80.jpg"/><Relationship Id="rId19" Type="http://schemas.openxmlformats.org/officeDocument/2006/relationships/image" Target="../media/image72.png"/><Relationship Id="rId4" Type="http://schemas.openxmlformats.org/officeDocument/2006/relationships/image" Target="../media/image73.jpg"/><Relationship Id="rId9" Type="http://schemas.openxmlformats.org/officeDocument/2006/relationships/image" Target="../media/image79.png"/><Relationship Id="rId14" Type="http://schemas.openxmlformats.org/officeDocument/2006/relationships/image" Target="../media/image31.png"/></Relationships>
</file>

<file path=ppt/slides/_rels/slide55.xml.rels><?xml version="1.0" encoding="UTF-8" standalone="yes"?>
<Relationships xmlns="http://schemas.openxmlformats.org/package/2006/relationships"><Relationship Id="rId8" Type="http://schemas.openxmlformats.org/officeDocument/2006/relationships/image" Target="../media/image78.jpg"/><Relationship Id="rId13" Type="http://schemas.openxmlformats.org/officeDocument/2006/relationships/image" Target="../media/image84.png"/><Relationship Id="rId18" Type="http://schemas.openxmlformats.org/officeDocument/2006/relationships/image" Target="../media/image81.png"/><Relationship Id="rId3" Type="http://schemas.openxmlformats.org/officeDocument/2006/relationships/image" Target="../media/image71.png"/><Relationship Id="rId21" Type="http://schemas.openxmlformats.org/officeDocument/2006/relationships/image" Target="../media/image76.png"/><Relationship Id="rId7" Type="http://schemas.openxmlformats.org/officeDocument/2006/relationships/image" Target="../media/image77.jpg"/><Relationship Id="rId12" Type="http://schemas.openxmlformats.org/officeDocument/2006/relationships/image" Target="../media/image83.png"/><Relationship Id="rId17" Type="http://schemas.openxmlformats.org/officeDocument/2006/relationships/image" Target="../media/image85.jpg"/><Relationship Id="rId2" Type="http://schemas.openxmlformats.org/officeDocument/2006/relationships/image" Target="../media/image68.png"/><Relationship Id="rId16" Type="http://schemas.openxmlformats.org/officeDocument/2006/relationships/image" Target="../media/image70.jpg"/><Relationship Id="rId20" Type="http://schemas.openxmlformats.org/officeDocument/2006/relationships/image" Target="../media/image72.png"/><Relationship Id="rId1" Type="http://schemas.openxmlformats.org/officeDocument/2006/relationships/slideLayout" Target="../slideLayouts/slideLayout2.xml"/><Relationship Id="rId6" Type="http://schemas.openxmlformats.org/officeDocument/2006/relationships/image" Target="../media/image75.png"/><Relationship Id="rId11" Type="http://schemas.openxmlformats.org/officeDocument/2006/relationships/image" Target="../media/image82.jpg"/><Relationship Id="rId5" Type="http://schemas.openxmlformats.org/officeDocument/2006/relationships/image" Target="../media/image74.jpg"/><Relationship Id="rId15" Type="http://schemas.openxmlformats.org/officeDocument/2006/relationships/image" Target="../media/image86.png"/><Relationship Id="rId10" Type="http://schemas.openxmlformats.org/officeDocument/2006/relationships/image" Target="../media/image80.jpg"/><Relationship Id="rId19" Type="http://schemas.openxmlformats.org/officeDocument/2006/relationships/image" Target="../media/image69.png"/><Relationship Id="rId4" Type="http://schemas.openxmlformats.org/officeDocument/2006/relationships/image" Target="../media/image73.jpg"/><Relationship Id="rId9" Type="http://schemas.openxmlformats.org/officeDocument/2006/relationships/image" Target="../media/image79.png"/><Relationship Id="rId14" Type="http://schemas.openxmlformats.org/officeDocument/2006/relationships/image" Target="../media/image31.png"/></Relationships>
</file>

<file path=ppt/slides/_rels/slide56.xml.rels><?xml version="1.0" encoding="UTF-8" standalone="yes"?>
<Relationships xmlns="http://schemas.openxmlformats.org/package/2006/relationships"><Relationship Id="rId8" Type="http://schemas.openxmlformats.org/officeDocument/2006/relationships/image" Target="../media/image78.jpg"/><Relationship Id="rId13" Type="http://schemas.openxmlformats.org/officeDocument/2006/relationships/image" Target="../media/image84.png"/><Relationship Id="rId18" Type="http://schemas.openxmlformats.org/officeDocument/2006/relationships/image" Target="../media/image85.jpg"/><Relationship Id="rId3" Type="http://schemas.openxmlformats.org/officeDocument/2006/relationships/image" Target="../media/image71.png"/><Relationship Id="rId21" Type="http://schemas.openxmlformats.org/officeDocument/2006/relationships/image" Target="../media/image72.png"/><Relationship Id="rId7" Type="http://schemas.openxmlformats.org/officeDocument/2006/relationships/image" Target="../media/image77.jpg"/><Relationship Id="rId12" Type="http://schemas.openxmlformats.org/officeDocument/2006/relationships/image" Target="../media/image83.png"/><Relationship Id="rId17" Type="http://schemas.openxmlformats.org/officeDocument/2006/relationships/image" Target="../media/image70.jpg"/><Relationship Id="rId2" Type="http://schemas.openxmlformats.org/officeDocument/2006/relationships/image" Target="../media/image68.png"/><Relationship Id="rId16" Type="http://schemas.openxmlformats.org/officeDocument/2006/relationships/image" Target="../media/image87.png"/><Relationship Id="rId20" Type="http://schemas.openxmlformats.org/officeDocument/2006/relationships/image" Target="../media/image69.png"/><Relationship Id="rId1" Type="http://schemas.openxmlformats.org/officeDocument/2006/relationships/slideLayout" Target="../slideLayouts/slideLayout2.xml"/><Relationship Id="rId6" Type="http://schemas.openxmlformats.org/officeDocument/2006/relationships/image" Target="../media/image75.png"/><Relationship Id="rId11" Type="http://schemas.openxmlformats.org/officeDocument/2006/relationships/image" Target="../media/image82.jpg"/><Relationship Id="rId5" Type="http://schemas.openxmlformats.org/officeDocument/2006/relationships/image" Target="../media/image74.jpg"/><Relationship Id="rId15" Type="http://schemas.openxmlformats.org/officeDocument/2006/relationships/image" Target="../media/image86.png"/><Relationship Id="rId10" Type="http://schemas.openxmlformats.org/officeDocument/2006/relationships/image" Target="../media/image80.jpg"/><Relationship Id="rId19" Type="http://schemas.openxmlformats.org/officeDocument/2006/relationships/image" Target="../media/image81.png"/><Relationship Id="rId4" Type="http://schemas.openxmlformats.org/officeDocument/2006/relationships/image" Target="../media/image73.jpg"/><Relationship Id="rId9" Type="http://schemas.openxmlformats.org/officeDocument/2006/relationships/image" Target="../media/image79.png"/><Relationship Id="rId14" Type="http://schemas.openxmlformats.org/officeDocument/2006/relationships/image" Target="../media/image31.png"/><Relationship Id="rId22" Type="http://schemas.openxmlformats.org/officeDocument/2006/relationships/image" Target="../media/image76.png"/></Relationships>
</file>

<file path=ppt/slides/_rels/slide5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jp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g"/><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9.png"/><Relationship Id="rId7"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5.png"/><Relationship Id="rId4" Type="http://schemas.openxmlformats.org/officeDocument/2006/relationships/image" Target="../media/image6.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91.jp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8" Type="http://schemas.openxmlformats.org/officeDocument/2006/relationships/image" Target="../media/image95.png"/><Relationship Id="rId3" Type="http://schemas.microsoft.com/office/2007/relationships/hdphoto" Target="../media/hdphoto2.wdp"/><Relationship Id="rId7" Type="http://schemas.microsoft.com/office/2007/relationships/hdphoto" Target="../media/hdphoto4.wdp"/><Relationship Id="rId2" Type="http://schemas.openxmlformats.org/officeDocument/2006/relationships/image" Target="../media/image92.png"/><Relationship Id="rId1" Type="http://schemas.openxmlformats.org/officeDocument/2006/relationships/slideLayout" Target="../slideLayouts/slideLayout7.xml"/><Relationship Id="rId6" Type="http://schemas.openxmlformats.org/officeDocument/2006/relationships/image" Target="../media/image94.png"/><Relationship Id="rId5" Type="http://schemas.microsoft.com/office/2007/relationships/hdphoto" Target="../media/hdphoto3.wdp"/><Relationship Id="rId4" Type="http://schemas.openxmlformats.org/officeDocument/2006/relationships/image" Target="../media/image93.png"/><Relationship Id="rId9" Type="http://schemas.microsoft.com/office/2007/relationships/hdphoto" Target="../media/hdphoto5.wdp"/></Relationships>
</file>

<file path=ppt/slides/_rels/slide64.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95.png"/><Relationship Id="rId7" Type="http://schemas.openxmlformats.org/officeDocument/2006/relationships/image" Target="../media/image93.png"/><Relationship Id="rId2" Type="http://schemas.openxmlformats.org/officeDocument/2006/relationships/image" Target="../media/image96.png"/><Relationship Id="rId1" Type="http://schemas.openxmlformats.org/officeDocument/2006/relationships/slideLayout" Target="../slideLayouts/slideLayout7.xml"/><Relationship Id="rId6" Type="http://schemas.microsoft.com/office/2007/relationships/hdphoto" Target="../media/hdphoto4.wdp"/><Relationship Id="rId5" Type="http://schemas.openxmlformats.org/officeDocument/2006/relationships/image" Target="../media/image94.png"/><Relationship Id="rId4" Type="http://schemas.microsoft.com/office/2007/relationships/hdphoto" Target="../media/hdphoto5.wdp"/></Relationships>
</file>

<file path=ppt/slides/_rels/slide65.xml.rels><?xml version="1.0" encoding="UTF-8" standalone="yes"?>
<Relationships xmlns="http://schemas.openxmlformats.org/package/2006/relationships"><Relationship Id="rId3" Type="http://schemas.openxmlformats.org/officeDocument/2006/relationships/image" Target="../media/image97.png"/><Relationship Id="rId7" Type="http://schemas.microsoft.com/office/2007/relationships/hdphoto" Target="../media/hdphoto4.wdp"/><Relationship Id="rId2" Type="http://schemas.openxmlformats.org/officeDocument/2006/relationships/image" Target="../media/image96.png"/><Relationship Id="rId1" Type="http://schemas.openxmlformats.org/officeDocument/2006/relationships/slideLayout" Target="../slideLayouts/slideLayout7.xml"/><Relationship Id="rId6" Type="http://schemas.openxmlformats.org/officeDocument/2006/relationships/image" Target="../media/image94.png"/><Relationship Id="rId5" Type="http://schemas.microsoft.com/office/2007/relationships/hdphoto" Target="../media/hdphoto5.wdp"/><Relationship Id="rId4" Type="http://schemas.openxmlformats.org/officeDocument/2006/relationships/image" Target="../media/image95.png"/></Relationships>
</file>

<file path=ppt/slides/_rels/slide66.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7.xml"/><Relationship Id="rId6" Type="http://schemas.microsoft.com/office/2007/relationships/hdphoto" Target="../media/hdphoto5.wdp"/><Relationship Id="rId5" Type="http://schemas.openxmlformats.org/officeDocument/2006/relationships/image" Target="../media/image95.png"/><Relationship Id="rId4" Type="http://schemas.openxmlformats.org/officeDocument/2006/relationships/image" Target="../media/image98.png"/></Relationships>
</file>

<file path=ppt/slides/_rels/slide67.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7.xml"/><Relationship Id="rId5" Type="http://schemas.openxmlformats.org/officeDocument/2006/relationships/image" Target="../media/image99.png"/><Relationship Id="rId4" Type="http://schemas.openxmlformats.org/officeDocument/2006/relationships/image" Target="../media/image98.png"/></Relationships>
</file>

<file path=ppt/slides/_rels/slide68.xml.rels><?xml version="1.0" encoding="UTF-8" standalone="yes"?>
<Relationships xmlns="http://schemas.openxmlformats.org/package/2006/relationships"><Relationship Id="rId8" Type="http://schemas.openxmlformats.org/officeDocument/2006/relationships/image" Target="../media/image106.svg"/><Relationship Id="rId3" Type="http://schemas.openxmlformats.org/officeDocument/2006/relationships/image" Target="../media/image101.png"/><Relationship Id="rId7" Type="http://schemas.openxmlformats.org/officeDocument/2006/relationships/image" Target="../media/image105.png"/><Relationship Id="rId2" Type="http://schemas.openxmlformats.org/officeDocument/2006/relationships/image" Target="../media/image100.jpg"/><Relationship Id="rId1" Type="http://schemas.openxmlformats.org/officeDocument/2006/relationships/slideLayout" Target="../slideLayouts/slideLayout2.xml"/><Relationship Id="rId6" Type="http://schemas.openxmlformats.org/officeDocument/2006/relationships/image" Target="../media/image104.svg"/><Relationship Id="rId5" Type="http://schemas.openxmlformats.org/officeDocument/2006/relationships/image" Target="../media/image103.png"/><Relationship Id="rId4" Type="http://schemas.openxmlformats.org/officeDocument/2006/relationships/image" Target="../media/image102.svg"/></Relationships>
</file>

<file path=ppt/slides/_rels/slide6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3.jpg"/><Relationship Id="rId7" Type="http://schemas.openxmlformats.org/officeDocument/2006/relationships/image" Target="../media/image17.jpg"/><Relationship Id="rId2" Type="http://schemas.openxmlformats.org/officeDocument/2006/relationships/image" Target="../media/image12.jp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jpg"/></Relationships>
</file>

<file path=ppt/slides/_rels/slide9.xml.rels><?xml version="1.0" encoding="UTF-8" standalone="yes"?>
<Relationships xmlns="http://schemas.openxmlformats.org/package/2006/relationships"><Relationship Id="rId3" Type="http://schemas.openxmlformats.org/officeDocument/2006/relationships/image" Target="../media/image21.jpg"/><Relationship Id="rId7" Type="http://schemas.openxmlformats.org/officeDocument/2006/relationships/image" Target="../media/image25.jp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4.jpg"/><Relationship Id="rId5" Type="http://schemas.openxmlformats.org/officeDocument/2006/relationships/image" Target="../media/image23.jpg"/><Relationship Id="rId4" Type="http://schemas.openxmlformats.org/officeDocument/2006/relationships/image" Target="../media/image2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az 4"/>
          <p:cNvPicPr>
            <a:picLocks noChangeAspect="1"/>
          </p:cNvPicPr>
          <p:nvPr/>
        </p:nvPicPr>
        <p:blipFill rotWithShape="1">
          <a:blip r:embed="rId4">
            <a:extLst>
              <a:ext uri="{28A0092B-C50C-407E-A947-70E740481C1C}">
                <a14:useLocalDpi xmlns:a14="http://schemas.microsoft.com/office/drawing/2010/main" val="0"/>
              </a:ext>
            </a:extLst>
          </a:blip>
          <a:srcRect l="28843"/>
          <a:stretch/>
        </p:blipFill>
        <p:spPr>
          <a:xfrm>
            <a:off x="3657600" y="0"/>
            <a:ext cx="8534405" cy="6858000"/>
          </a:xfrm>
          <a:prstGeom prst="rect">
            <a:avLst/>
          </a:prstGeom>
        </p:spPr>
      </p:pic>
      <p:pic>
        <p:nvPicPr>
          <p:cNvPr id="6" name="Obraz 5">
            <a:extLst>
              <a:ext uri="{FF2B5EF4-FFF2-40B4-BE49-F238E27FC236}">
                <a16:creationId xmlns:a16="http://schemas.microsoft.com/office/drawing/2014/main" id="{B7260C1A-4CEC-4ADA-A31F-0BC4F58B14C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9380" y="2302200"/>
            <a:ext cx="6619176" cy="2736527"/>
          </a:xfrm>
          <a:prstGeom prst="rect">
            <a:avLst/>
          </a:prstGeom>
        </p:spPr>
      </p:pic>
      <p:pic>
        <p:nvPicPr>
          <p:cNvPr id="2" name="072400548-motivation_Finalna piosenka z licencją">
            <a:hlinkClick r:id="" action="ppaction://media"/>
            <a:extLst>
              <a:ext uri="{FF2B5EF4-FFF2-40B4-BE49-F238E27FC236}">
                <a16:creationId xmlns:a16="http://schemas.microsoft.com/office/drawing/2014/main" id="{F292AC3A-9098-4DEF-9A1A-F4FF63B2F6D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89780" y="5975684"/>
            <a:ext cx="609600" cy="609600"/>
          </a:xfrm>
          <a:prstGeom prst="rect">
            <a:avLst/>
          </a:prstGeom>
        </p:spPr>
      </p:pic>
    </p:spTree>
    <p:extLst>
      <p:ext uri="{BB962C8B-B14F-4D97-AF65-F5344CB8AC3E}">
        <p14:creationId xmlns:p14="http://schemas.microsoft.com/office/powerpoint/2010/main" val="2871799612"/>
      </p:ext>
    </p:extLst>
  </p:cSld>
  <p:clrMapOvr>
    <a:masterClrMapping/>
  </p:clrMapOvr>
  <mc:AlternateContent xmlns:mc="http://schemas.openxmlformats.org/markup-compatibility/2006" xmlns:p14="http://schemas.microsoft.com/office/powerpoint/2010/main">
    <mc:Choice Requires="p14">
      <p:transition spd="slow" advClick="0" advTm="1000">
        <p14:glitter pattern="hexagon"/>
      </p:transition>
    </mc:Choice>
    <mc:Fallback xmlns="">
      <p:transition spd="slow" advClick="0"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Obraz 3">
            <a:extLst>
              <a:ext uri="{FF2B5EF4-FFF2-40B4-BE49-F238E27FC236}">
                <a16:creationId xmlns:a16="http://schemas.microsoft.com/office/drawing/2014/main" id="{9B595EA3-247F-4270-9ED7-7F74E86EF8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171392" y="5431994"/>
            <a:ext cx="11849214" cy="108927"/>
          </a:xfrm>
          <a:prstGeom prst="rect">
            <a:avLst/>
          </a:prstGeom>
        </p:spPr>
      </p:pic>
      <p:sp>
        <p:nvSpPr>
          <p:cNvPr id="10" name="Owal 9">
            <a:extLst>
              <a:ext uri="{FF2B5EF4-FFF2-40B4-BE49-F238E27FC236}">
                <a16:creationId xmlns:a16="http://schemas.microsoft.com/office/drawing/2014/main" id="{D66E1C1E-8683-4609-AD5E-AF8D5C1824FE}"/>
              </a:ext>
            </a:extLst>
          </p:cNvPr>
          <p:cNvSpPr/>
          <p:nvPr/>
        </p:nvSpPr>
        <p:spPr>
          <a:xfrm>
            <a:off x="5611903" y="87954"/>
            <a:ext cx="968192" cy="968192"/>
          </a:xfrm>
          <a:prstGeom prst="ellipse">
            <a:avLst/>
          </a:prstGeom>
          <a:solidFill>
            <a:schemeClr val="bg1"/>
          </a:solidFill>
          <a:ln w="19050">
            <a:solidFill>
              <a:srgbClr val="960E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12" name="pole tekstowe 11">
            <a:extLst>
              <a:ext uri="{FF2B5EF4-FFF2-40B4-BE49-F238E27FC236}">
                <a16:creationId xmlns:a16="http://schemas.microsoft.com/office/drawing/2014/main" id="{B23296D3-1F4B-4BCD-A607-9DAA75774281}"/>
              </a:ext>
            </a:extLst>
          </p:cNvPr>
          <p:cNvSpPr txBox="1"/>
          <p:nvPr/>
        </p:nvSpPr>
        <p:spPr>
          <a:xfrm>
            <a:off x="6751865" y="289582"/>
            <a:ext cx="1243381" cy="584775"/>
          </a:xfrm>
          <a:prstGeom prst="rect">
            <a:avLst/>
          </a:prstGeom>
          <a:noFill/>
        </p:spPr>
        <p:txBody>
          <a:bodyPr wrap="square" rtlCol="0">
            <a:spAutoFit/>
          </a:bodyPr>
          <a:lstStyle/>
          <a:p>
            <a:pPr algn="ctr"/>
            <a:r>
              <a:rPr lang="pl-PL" sz="3200" b="1" dirty="0">
                <a:solidFill>
                  <a:srgbClr val="C00000"/>
                </a:solidFill>
                <a:latin typeface="Century Gothic" panose="020B0502020202020204" pitchFamily="34" charset="0"/>
              </a:rPr>
              <a:t>2016</a:t>
            </a:r>
          </a:p>
        </p:txBody>
      </p:sp>
      <p:sp>
        <p:nvSpPr>
          <p:cNvPr id="13" name="pole tekstowe 12">
            <a:extLst>
              <a:ext uri="{FF2B5EF4-FFF2-40B4-BE49-F238E27FC236}">
                <a16:creationId xmlns:a16="http://schemas.microsoft.com/office/drawing/2014/main" id="{B457F4C4-6637-443C-8F0F-9EA9ACFA6DED}"/>
              </a:ext>
            </a:extLst>
          </p:cNvPr>
          <p:cNvSpPr txBox="1"/>
          <p:nvPr/>
        </p:nvSpPr>
        <p:spPr>
          <a:xfrm>
            <a:off x="85725" y="52685"/>
            <a:ext cx="5283433" cy="892552"/>
          </a:xfrm>
          <a:prstGeom prst="rect">
            <a:avLst/>
          </a:prstGeom>
          <a:noFill/>
        </p:spPr>
        <p:txBody>
          <a:bodyPr wrap="square" rtlCol="0">
            <a:spAutoFit/>
          </a:bodyPr>
          <a:lstStyle/>
          <a:p>
            <a:pPr algn="r"/>
            <a:r>
              <a:rPr lang="pl-PL" sz="2000" b="1" dirty="0" err="1">
                <a:latin typeface="Century Gothic" panose="020B0502020202020204" pitchFamily="34" charset="0"/>
              </a:rPr>
              <a:t>Production</a:t>
            </a:r>
            <a:r>
              <a:rPr lang="pl-PL" sz="2000" b="1" dirty="0">
                <a:latin typeface="Century Gothic" panose="020B0502020202020204" pitchFamily="34" charset="0"/>
              </a:rPr>
              <a:t> Plant</a:t>
            </a:r>
          </a:p>
          <a:p>
            <a:pPr algn="r"/>
            <a:r>
              <a:rPr lang="pl-PL" sz="1600" dirty="0">
                <a:latin typeface="Century Gothic" panose="020B0502020202020204" pitchFamily="34" charset="0"/>
              </a:rPr>
              <a:t>The </a:t>
            </a:r>
            <a:r>
              <a:rPr lang="pl-PL" sz="1600" dirty="0" err="1">
                <a:latin typeface="Century Gothic" panose="020B0502020202020204" pitchFamily="34" charset="0"/>
              </a:rPr>
              <a:t>opening</a:t>
            </a:r>
            <a:r>
              <a:rPr lang="pl-PL" sz="1600" dirty="0">
                <a:latin typeface="Century Gothic" panose="020B0502020202020204" pitchFamily="34" charset="0"/>
              </a:rPr>
              <a:t> of a </a:t>
            </a:r>
            <a:r>
              <a:rPr lang="pl-PL" sz="1600" dirty="0" err="1">
                <a:latin typeface="Century Gothic" panose="020B0502020202020204" pitchFamily="34" charset="0"/>
              </a:rPr>
              <a:t>Production</a:t>
            </a:r>
            <a:r>
              <a:rPr lang="pl-PL" sz="1600" dirty="0">
                <a:latin typeface="Century Gothic" panose="020B0502020202020204" pitchFamily="34" charset="0"/>
              </a:rPr>
              <a:t> Plant</a:t>
            </a:r>
            <a:br>
              <a:rPr lang="pl-PL" sz="1600" dirty="0">
                <a:latin typeface="Century Gothic" panose="020B0502020202020204" pitchFamily="34" charset="0"/>
              </a:rPr>
            </a:br>
            <a:r>
              <a:rPr lang="pl-PL" sz="1600" dirty="0">
                <a:latin typeface="Century Gothic" panose="020B0502020202020204" pitchFamily="34" charset="0"/>
              </a:rPr>
              <a:t>and </a:t>
            </a:r>
            <a:r>
              <a:rPr lang="pl-PL" sz="1600" dirty="0" err="1">
                <a:latin typeface="Century Gothic" panose="020B0502020202020204" pitchFamily="34" charset="0"/>
              </a:rPr>
              <a:t>warehouse</a:t>
            </a:r>
            <a:r>
              <a:rPr lang="pl-PL" sz="1600" dirty="0">
                <a:latin typeface="Century Gothic" panose="020B0502020202020204" pitchFamily="34" charset="0"/>
              </a:rPr>
              <a:t> </a:t>
            </a:r>
            <a:r>
              <a:rPr lang="pl-PL" sz="1600" dirty="0" err="1">
                <a:latin typeface="Century Gothic" panose="020B0502020202020204" pitchFamily="34" charset="0"/>
              </a:rPr>
              <a:t>space</a:t>
            </a:r>
            <a:r>
              <a:rPr lang="pl-PL" sz="1600" dirty="0">
                <a:latin typeface="Century Gothic" panose="020B0502020202020204" pitchFamily="34" charset="0"/>
              </a:rPr>
              <a:t> of 5000m</a:t>
            </a:r>
            <a:r>
              <a:rPr lang="pl-PL" sz="1600" baseline="30000" dirty="0">
                <a:latin typeface="Century Gothic" panose="020B0502020202020204" pitchFamily="34" charset="0"/>
              </a:rPr>
              <a:t>2</a:t>
            </a:r>
          </a:p>
        </p:txBody>
      </p:sp>
      <p:sp>
        <p:nvSpPr>
          <p:cNvPr id="14" name="Owal 13">
            <a:extLst>
              <a:ext uri="{FF2B5EF4-FFF2-40B4-BE49-F238E27FC236}">
                <a16:creationId xmlns:a16="http://schemas.microsoft.com/office/drawing/2014/main" id="{BE0BC253-64D4-4820-A9AE-F0032799E9AB}"/>
              </a:ext>
            </a:extLst>
          </p:cNvPr>
          <p:cNvSpPr/>
          <p:nvPr/>
        </p:nvSpPr>
        <p:spPr>
          <a:xfrm>
            <a:off x="5611903" y="1440504"/>
            <a:ext cx="968192" cy="968192"/>
          </a:xfrm>
          <a:prstGeom prst="ellipse">
            <a:avLst/>
          </a:prstGeom>
          <a:solidFill>
            <a:schemeClr val="bg1"/>
          </a:solidFill>
          <a:ln w="19050">
            <a:solidFill>
              <a:srgbClr val="960E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15" name="pole tekstowe 14">
            <a:extLst>
              <a:ext uri="{FF2B5EF4-FFF2-40B4-BE49-F238E27FC236}">
                <a16:creationId xmlns:a16="http://schemas.microsoft.com/office/drawing/2014/main" id="{107A2B4C-B104-42AF-8504-B01F12CDC7F5}"/>
              </a:ext>
            </a:extLst>
          </p:cNvPr>
          <p:cNvSpPr txBox="1"/>
          <p:nvPr/>
        </p:nvSpPr>
        <p:spPr>
          <a:xfrm>
            <a:off x="4208690" y="1651657"/>
            <a:ext cx="1243381" cy="584775"/>
          </a:xfrm>
          <a:prstGeom prst="rect">
            <a:avLst/>
          </a:prstGeom>
          <a:noFill/>
        </p:spPr>
        <p:txBody>
          <a:bodyPr wrap="square" rtlCol="0">
            <a:spAutoFit/>
          </a:bodyPr>
          <a:lstStyle/>
          <a:p>
            <a:pPr algn="ctr"/>
            <a:r>
              <a:rPr lang="pl-PL" sz="3200" b="1" dirty="0">
                <a:solidFill>
                  <a:srgbClr val="C00000"/>
                </a:solidFill>
                <a:latin typeface="Century Gothic" panose="020B0502020202020204" pitchFamily="34" charset="0"/>
              </a:rPr>
              <a:t>2017</a:t>
            </a:r>
          </a:p>
        </p:txBody>
      </p:sp>
      <p:sp>
        <p:nvSpPr>
          <p:cNvPr id="16" name="pole tekstowe 15">
            <a:extLst>
              <a:ext uri="{FF2B5EF4-FFF2-40B4-BE49-F238E27FC236}">
                <a16:creationId xmlns:a16="http://schemas.microsoft.com/office/drawing/2014/main" id="{1105BECF-1F06-42E9-807C-42D93F4A98CA}"/>
              </a:ext>
            </a:extLst>
          </p:cNvPr>
          <p:cNvSpPr txBox="1"/>
          <p:nvPr/>
        </p:nvSpPr>
        <p:spPr>
          <a:xfrm>
            <a:off x="6829425" y="1581715"/>
            <a:ext cx="5283433" cy="1200329"/>
          </a:xfrm>
          <a:prstGeom prst="rect">
            <a:avLst/>
          </a:prstGeom>
          <a:noFill/>
        </p:spPr>
        <p:txBody>
          <a:bodyPr wrap="square" rtlCol="0">
            <a:spAutoFit/>
          </a:bodyPr>
          <a:lstStyle/>
          <a:p>
            <a:r>
              <a:rPr lang="pl-PL" sz="2000" b="1" dirty="0">
                <a:latin typeface="Century Gothic" panose="020B0502020202020204" pitchFamily="34" charset="0"/>
              </a:rPr>
              <a:t>AS-PL Sp. z o.o.</a:t>
            </a:r>
          </a:p>
          <a:p>
            <a:r>
              <a:rPr lang="pl-PL" sz="1600" dirty="0">
                <a:latin typeface="Century Gothic" panose="020B0502020202020204" pitchFamily="34" charset="0"/>
              </a:rPr>
              <a:t>A </a:t>
            </a:r>
            <a:r>
              <a:rPr lang="pl-PL" sz="1600" dirty="0" err="1">
                <a:latin typeface="Century Gothic" panose="020B0502020202020204" pitchFamily="34" charset="0"/>
              </a:rPr>
              <a:t>change</a:t>
            </a:r>
            <a:r>
              <a:rPr lang="pl-PL" sz="1600" dirty="0">
                <a:latin typeface="Century Gothic" panose="020B0502020202020204" pitchFamily="34" charset="0"/>
              </a:rPr>
              <a:t> of the </a:t>
            </a:r>
            <a:r>
              <a:rPr lang="pl-PL" sz="1600" dirty="0" err="1">
                <a:latin typeface="Century Gothic" panose="020B0502020202020204" pitchFamily="34" charset="0"/>
              </a:rPr>
              <a:t>company’s</a:t>
            </a:r>
            <a:r>
              <a:rPr lang="pl-PL" sz="1600" dirty="0">
                <a:latin typeface="Century Gothic" panose="020B0502020202020204" pitchFamily="34" charset="0"/>
              </a:rPr>
              <a:t> </a:t>
            </a:r>
            <a:r>
              <a:rPr lang="pl-PL" sz="1600" dirty="0" err="1">
                <a:latin typeface="Century Gothic" panose="020B0502020202020204" pitchFamily="34" charset="0"/>
              </a:rPr>
              <a:t>name</a:t>
            </a:r>
            <a:br>
              <a:rPr lang="pl-PL" sz="1600" dirty="0">
                <a:latin typeface="Century Gothic" panose="020B0502020202020204" pitchFamily="34" charset="0"/>
              </a:rPr>
            </a:br>
            <a:r>
              <a:rPr lang="pl-PL" sz="1600" dirty="0">
                <a:latin typeface="Century Gothic" panose="020B0502020202020204" pitchFamily="34" charset="0"/>
              </a:rPr>
              <a:t>to AS-PL Sp. z o.o</a:t>
            </a:r>
            <a:endParaRPr lang="pl-PL" sz="1600" baseline="30000" dirty="0">
              <a:latin typeface="Century Gothic" panose="020B0502020202020204" pitchFamily="34" charset="0"/>
            </a:endParaRPr>
          </a:p>
          <a:p>
            <a:endParaRPr lang="pl-PL" sz="2000" dirty="0">
              <a:latin typeface="Century Gothic" panose="020B0502020202020204" pitchFamily="34" charset="0"/>
            </a:endParaRPr>
          </a:p>
        </p:txBody>
      </p:sp>
      <p:sp>
        <p:nvSpPr>
          <p:cNvPr id="18" name="Owal 17">
            <a:extLst>
              <a:ext uri="{FF2B5EF4-FFF2-40B4-BE49-F238E27FC236}">
                <a16:creationId xmlns:a16="http://schemas.microsoft.com/office/drawing/2014/main" id="{8A105994-6BCE-4F67-BCFB-F9312017A095}"/>
              </a:ext>
            </a:extLst>
          </p:cNvPr>
          <p:cNvSpPr/>
          <p:nvPr/>
        </p:nvSpPr>
        <p:spPr>
          <a:xfrm>
            <a:off x="5621428" y="2840679"/>
            <a:ext cx="968192" cy="968192"/>
          </a:xfrm>
          <a:prstGeom prst="ellipse">
            <a:avLst/>
          </a:prstGeom>
          <a:solidFill>
            <a:schemeClr val="bg1"/>
          </a:solidFill>
          <a:ln w="19050">
            <a:solidFill>
              <a:srgbClr val="960E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21" name="pole tekstowe 20">
            <a:extLst>
              <a:ext uri="{FF2B5EF4-FFF2-40B4-BE49-F238E27FC236}">
                <a16:creationId xmlns:a16="http://schemas.microsoft.com/office/drawing/2014/main" id="{AE83641C-197E-4AEC-A4FF-8368ED05D99E}"/>
              </a:ext>
            </a:extLst>
          </p:cNvPr>
          <p:cNvSpPr txBox="1"/>
          <p:nvPr/>
        </p:nvSpPr>
        <p:spPr>
          <a:xfrm>
            <a:off x="6829425" y="2969538"/>
            <a:ext cx="5283433" cy="1138773"/>
          </a:xfrm>
          <a:prstGeom prst="rect">
            <a:avLst/>
          </a:prstGeom>
          <a:noFill/>
        </p:spPr>
        <p:txBody>
          <a:bodyPr wrap="square" rtlCol="0">
            <a:spAutoFit/>
          </a:bodyPr>
          <a:lstStyle/>
          <a:p>
            <a:r>
              <a:rPr lang="pl-PL" sz="2000" b="1" dirty="0">
                <a:latin typeface="Century Gothic" panose="020B0502020202020204" pitchFamily="34" charset="0"/>
              </a:rPr>
              <a:t>AS-PL UK Ltd.</a:t>
            </a:r>
            <a:endParaRPr lang="pl-PL" sz="2000" dirty="0">
              <a:latin typeface="Century Gothic" panose="020B0502020202020204" pitchFamily="34" charset="0"/>
            </a:endParaRPr>
          </a:p>
          <a:p>
            <a:r>
              <a:rPr lang="pl-PL" sz="1600" dirty="0">
                <a:latin typeface="Century Gothic" panose="020B0502020202020204" pitchFamily="34" charset="0"/>
              </a:rPr>
              <a:t>The establishment of a </a:t>
            </a:r>
            <a:r>
              <a:rPr lang="pl-PL" sz="1600" dirty="0" err="1">
                <a:latin typeface="Century Gothic" panose="020B0502020202020204" pitchFamily="34" charset="0"/>
              </a:rPr>
              <a:t>new</a:t>
            </a:r>
            <a:r>
              <a:rPr lang="pl-PL" sz="1600" dirty="0">
                <a:latin typeface="Century Gothic" panose="020B0502020202020204" pitchFamily="34" charset="0"/>
              </a:rPr>
              <a:t> Company</a:t>
            </a:r>
            <a:br>
              <a:rPr lang="pl-PL" sz="1600" dirty="0">
                <a:latin typeface="Century Gothic" panose="020B0502020202020204" pitchFamily="34" charset="0"/>
              </a:rPr>
            </a:br>
            <a:r>
              <a:rPr lang="pl-PL" sz="1600" dirty="0">
                <a:latin typeface="Century Gothic" panose="020B0502020202020204" pitchFamily="34" charset="0"/>
              </a:rPr>
              <a:t>on the British market</a:t>
            </a:r>
          </a:p>
          <a:p>
            <a:endParaRPr lang="pl-PL" sz="1600" dirty="0">
              <a:latin typeface="Century Gothic" panose="020B0502020202020204" pitchFamily="34" charset="0"/>
            </a:endParaRPr>
          </a:p>
        </p:txBody>
      </p:sp>
      <p:pic>
        <p:nvPicPr>
          <p:cNvPr id="23" name="Obraz 22">
            <a:extLst>
              <a:ext uri="{FF2B5EF4-FFF2-40B4-BE49-F238E27FC236}">
                <a16:creationId xmlns:a16="http://schemas.microsoft.com/office/drawing/2014/main" id="{6CA2783A-AA56-4334-969C-1B118DFD2B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33398" y="315540"/>
            <a:ext cx="725203" cy="488403"/>
          </a:xfrm>
          <a:prstGeom prst="rect">
            <a:avLst/>
          </a:prstGeom>
        </p:spPr>
      </p:pic>
      <p:pic>
        <p:nvPicPr>
          <p:cNvPr id="24" name="Obraz 23">
            <a:extLst>
              <a:ext uri="{FF2B5EF4-FFF2-40B4-BE49-F238E27FC236}">
                <a16:creationId xmlns:a16="http://schemas.microsoft.com/office/drawing/2014/main" id="{C9EAAB79-A22D-40F1-AD57-57D1E2E22B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55164" y="1735393"/>
            <a:ext cx="708895" cy="393831"/>
          </a:xfrm>
          <a:prstGeom prst="rect">
            <a:avLst/>
          </a:prstGeom>
        </p:spPr>
      </p:pic>
      <p:pic>
        <p:nvPicPr>
          <p:cNvPr id="25" name="Obraz 24">
            <a:extLst>
              <a:ext uri="{FF2B5EF4-FFF2-40B4-BE49-F238E27FC236}">
                <a16:creationId xmlns:a16="http://schemas.microsoft.com/office/drawing/2014/main" id="{14B64E84-9864-4F1D-8776-25202B9207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35067" y="2986070"/>
            <a:ext cx="602002" cy="645695"/>
          </a:xfrm>
          <a:prstGeom prst="rect">
            <a:avLst/>
          </a:prstGeom>
        </p:spPr>
      </p:pic>
      <p:sp>
        <p:nvSpPr>
          <p:cNvPr id="26" name="Owal 25">
            <a:extLst>
              <a:ext uri="{FF2B5EF4-FFF2-40B4-BE49-F238E27FC236}">
                <a16:creationId xmlns:a16="http://schemas.microsoft.com/office/drawing/2014/main" id="{F91334F8-F86A-494E-AEAB-4AA86E803F0B}"/>
              </a:ext>
            </a:extLst>
          </p:cNvPr>
          <p:cNvSpPr/>
          <p:nvPr/>
        </p:nvSpPr>
        <p:spPr>
          <a:xfrm>
            <a:off x="5611903" y="4231329"/>
            <a:ext cx="968193" cy="968193"/>
          </a:xfrm>
          <a:prstGeom prst="ellipse">
            <a:avLst/>
          </a:prstGeom>
          <a:solidFill>
            <a:schemeClr val="bg1"/>
          </a:solidFill>
          <a:ln w="19050">
            <a:solidFill>
              <a:srgbClr val="960E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30" name="Owal 29">
            <a:extLst>
              <a:ext uri="{FF2B5EF4-FFF2-40B4-BE49-F238E27FC236}">
                <a16:creationId xmlns:a16="http://schemas.microsoft.com/office/drawing/2014/main" id="{55D4FBB1-9151-48E8-A137-CB8D65CB6923}"/>
              </a:ext>
            </a:extLst>
          </p:cNvPr>
          <p:cNvSpPr/>
          <p:nvPr/>
        </p:nvSpPr>
        <p:spPr>
          <a:xfrm>
            <a:off x="5611903" y="5650554"/>
            <a:ext cx="968192" cy="968192"/>
          </a:xfrm>
          <a:prstGeom prst="ellipse">
            <a:avLst/>
          </a:prstGeom>
          <a:solidFill>
            <a:schemeClr val="bg1"/>
          </a:solidFill>
          <a:ln w="19050">
            <a:solidFill>
              <a:srgbClr val="960E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34" name="pole tekstowe 33">
            <a:extLst>
              <a:ext uri="{FF2B5EF4-FFF2-40B4-BE49-F238E27FC236}">
                <a16:creationId xmlns:a16="http://schemas.microsoft.com/office/drawing/2014/main" id="{88342029-732F-44B6-AF8B-BA6D79CE8DCA}"/>
              </a:ext>
            </a:extLst>
          </p:cNvPr>
          <p:cNvSpPr txBox="1"/>
          <p:nvPr/>
        </p:nvSpPr>
        <p:spPr>
          <a:xfrm>
            <a:off x="6751864" y="4423037"/>
            <a:ext cx="1243381" cy="584775"/>
          </a:xfrm>
          <a:prstGeom prst="rect">
            <a:avLst/>
          </a:prstGeom>
          <a:noFill/>
        </p:spPr>
        <p:txBody>
          <a:bodyPr wrap="square" rtlCol="0">
            <a:spAutoFit/>
          </a:bodyPr>
          <a:lstStyle/>
          <a:p>
            <a:pPr algn="ctr"/>
            <a:r>
              <a:rPr lang="pl-PL" sz="3200" b="1" dirty="0">
                <a:solidFill>
                  <a:srgbClr val="C00000"/>
                </a:solidFill>
                <a:latin typeface="Century Gothic" panose="020B0502020202020204" pitchFamily="34" charset="0"/>
              </a:rPr>
              <a:t>2018</a:t>
            </a:r>
          </a:p>
        </p:txBody>
      </p:sp>
      <p:sp>
        <p:nvSpPr>
          <p:cNvPr id="35" name="pole tekstowe 34">
            <a:extLst>
              <a:ext uri="{FF2B5EF4-FFF2-40B4-BE49-F238E27FC236}">
                <a16:creationId xmlns:a16="http://schemas.microsoft.com/office/drawing/2014/main" id="{5B996A80-30AF-47CF-B48E-29AFFEB1261A}"/>
              </a:ext>
            </a:extLst>
          </p:cNvPr>
          <p:cNvSpPr txBox="1"/>
          <p:nvPr/>
        </p:nvSpPr>
        <p:spPr>
          <a:xfrm>
            <a:off x="113654" y="4304313"/>
            <a:ext cx="5283433" cy="1200329"/>
          </a:xfrm>
          <a:prstGeom prst="rect">
            <a:avLst/>
          </a:prstGeom>
          <a:noFill/>
        </p:spPr>
        <p:txBody>
          <a:bodyPr wrap="square" rtlCol="0">
            <a:spAutoFit/>
          </a:bodyPr>
          <a:lstStyle/>
          <a:p>
            <a:pPr algn="r"/>
            <a:r>
              <a:rPr lang="pl-PL" sz="2000" b="1" dirty="0">
                <a:latin typeface="Century Gothic" panose="020B0502020202020204" pitchFamily="34" charset="0"/>
              </a:rPr>
              <a:t>MAM </a:t>
            </a:r>
            <a:r>
              <a:rPr lang="pl-PL" sz="2000" b="1" dirty="0" err="1">
                <a:latin typeface="Century Gothic" panose="020B0502020202020204" pitchFamily="34" charset="0"/>
              </a:rPr>
              <a:t>AutoCat</a:t>
            </a:r>
            <a:r>
              <a:rPr lang="pl-PL" sz="2000" b="1" dirty="0">
                <a:latin typeface="Century Gothic" panose="020B0502020202020204" pitchFamily="34" charset="0"/>
              </a:rPr>
              <a:t> v8</a:t>
            </a:r>
          </a:p>
          <a:p>
            <a:pPr algn="r"/>
            <a:r>
              <a:rPr lang="pl-PL" sz="1600" dirty="0" err="1">
                <a:latin typeface="Century Gothic" panose="020B0502020202020204" pitchFamily="34" charset="0"/>
              </a:rPr>
              <a:t>Joining</a:t>
            </a:r>
            <a:r>
              <a:rPr lang="pl-PL" sz="1600" dirty="0">
                <a:latin typeface="Century Gothic" panose="020B0502020202020204" pitchFamily="34" charset="0"/>
              </a:rPr>
              <a:t> to the British</a:t>
            </a:r>
            <a:br>
              <a:rPr lang="pl-PL" sz="1600" dirty="0">
                <a:latin typeface="Century Gothic" panose="020B0502020202020204" pitchFamily="34" charset="0"/>
              </a:rPr>
            </a:br>
            <a:r>
              <a:rPr lang="pl-PL" sz="1600" dirty="0">
                <a:latin typeface="Century Gothic" panose="020B0502020202020204" pitchFamily="34" charset="0"/>
              </a:rPr>
              <a:t>MAM </a:t>
            </a:r>
            <a:r>
              <a:rPr lang="pl-PL" sz="1600" dirty="0" err="1">
                <a:latin typeface="Century Gothic" panose="020B0502020202020204" pitchFamily="34" charset="0"/>
              </a:rPr>
              <a:t>AutoCat</a:t>
            </a:r>
            <a:r>
              <a:rPr lang="pl-PL" sz="1600" dirty="0">
                <a:latin typeface="Century Gothic" panose="020B0502020202020204" pitchFamily="34" charset="0"/>
              </a:rPr>
              <a:t> v8 </a:t>
            </a:r>
            <a:r>
              <a:rPr lang="pl-PL" sz="1600" dirty="0" err="1">
                <a:latin typeface="Century Gothic" panose="020B0502020202020204" pitchFamily="34" charset="0"/>
              </a:rPr>
              <a:t>catalogue</a:t>
            </a:r>
            <a:endParaRPr lang="pl-PL" sz="1600" dirty="0">
              <a:latin typeface="Century Gothic" panose="020B0502020202020204" pitchFamily="34" charset="0"/>
            </a:endParaRPr>
          </a:p>
          <a:p>
            <a:pPr algn="r"/>
            <a:endParaRPr lang="pl-PL" sz="2000" dirty="0">
              <a:latin typeface="Century Gothic" panose="020B0502020202020204" pitchFamily="34" charset="0"/>
            </a:endParaRPr>
          </a:p>
        </p:txBody>
      </p:sp>
      <p:sp>
        <p:nvSpPr>
          <p:cNvPr id="37" name="pole tekstowe 36">
            <a:extLst>
              <a:ext uri="{FF2B5EF4-FFF2-40B4-BE49-F238E27FC236}">
                <a16:creationId xmlns:a16="http://schemas.microsoft.com/office/drawing/2014/main" id="{0F3236ED-C288-4169-9353-B0EB736C6AAD}"/>
              </a:ext>
            </a:extLst>
          </p:cNvPr>
          <p:cNvSpPr txBox="1"/>
          <p:nvPr/>
        </p:nvSpPr>
        <p:spPr>
          <a:xfrm>
            <a:off x="95250" y="5662011"/>
            <a:ext cx="5283433" cy="892552"/>
          </a:xfrm>
          <a:prstGeom prst="rect">
            <a:avLst/>
          </a:prstGeom>
          <a:noFill/>
        </p:spPr>
        <p:txBody>
          <a:bodyPr wrap="square" rtlCol="0">
            <a:spAutoFit/>
          </a:bodyPr>
          <a:lstStyle/>
          <a:p>
            <a:pPr algn="r"/>
            <a:r>
              <a:rPr lang="pl-PL" sz="2000" b="1" dirty="0">
                <a:latin typeface="Century Gothic" panose="020B0502020202020204" pitchFamily="34" charset="0"/>
              </a:rPr>
              <a:t>Sales </a:t>
            </a:r>
            <a:r>
              <a:rPr lang="pl-PL" sz="2000" b="1" dirty="0" err="1">
                <a:latin typeface="Century Gothic" panose="020B0502020202020204" pitchFamily="34" charset="0"/>
              </a:rPr>
              <a:t>Department</a:t>
            </a:r>
            <a:endParaRPr lang="pl-PL" sz="2000" b="1" dirty="0">
              <a:latin typeface="Century Gothic" panose="020B0502020202020204" pitchFamily="34" charset="0"/>
            </a:endParaRPr>
          </a:p>
          <a:p>
            <a:pPr algn="r"/>
            <a:r>
              <a:rPr lang="pl-PL" sz="1600" dirty="0">
                <a:latin typeface="Century Gothic" panose="020B0502020202020204" pitchFamily="34" charset="0"/>
              </a:rPr>
              <a:t>The </a:t>
            </a:r>
            <a:r>
              <a:rPr lang="pl-PL" sz="1600" dirty="0" err="1">
                <a:latin typeface="Century Gothic" panose="020B0502020202020204" pitchFamily="34" charset="0"/>
              </a:rPr>
              <a:t>new</a:t>
            </a:r>
            <a:r>
              <a:rPr lang="pl-PL" sz="1600" dirty="0">
                <a:latin typeface="Century Gothic" panose="020B0502020202020204" pitchFamily="34" charset="0"/>
              </a:rPr>
              <a:t> </a:t>
            </a:r>
            <a:r>
              <a:rPr lang="pl-PL" sz="1600" dirty="0" err="1">
                <a:latin typeface="Century Gothic" panose="020B0502020202020204" pitchFamily="34" charset="0"/>
              </a:rPr>
              <a:t>office</a:t>
            </a:r>
            <a:r>
              <a:rPr lang="pl-PL" sz="1600" dirty="0">
                <a:latin typeface="Century Gothic" panose="020B0502020202020204" pitchFamily="34" charset="0"/>
              </a:rPr>
              <a:t> and a </a:t>
            </a:r>
            <a:r>
              <a:rPr lang="pl-PL" sz="1600" dirty="0" err="1">
                <a:latin typeface="Century Gothic" panose="020B0502020202020204" pitchFamily="34" charset="0"/>
              </a:rPr>
              <a:t>warehouse</a:t>
            </a:r>
            <a:br>
              <a:rPr lang="pl-PL" sz="1600" dirty="0">
                <a:latin typeface="Century Gothic" panose="020B0502020202020204" pitchFamily="34" charset="0"/>
              </a:rPr>
            </a:br>
            <a:r>
              <a:rPr lang="pl-PL" sz="1600" dirty="0">
                <a:latin typeface="Century Gothic" panose="020B0502020202020204" pitchFamily="34" charset="0"/>
              </a:rPr>
              <a:t>with the </a:t>
            </a:r>
            <a:r>
              <a:rPr lang="pl-PL" sz="1600" dirty="0" err="1">
                <a:latin typeface="Century Gothic" panose="020B0502020202020204" pitchFamily="34" charset="0"/>
              </a:rPr>
              <a:t>total</a:t>
            </a:r>
            <a:r>
              <a:rPr lang="pl-PL" sz="1600" dirty="0">
                <a:latin typeface="Century Gothic" panose="020B0502020202020204" pitchFamily="34" charset="0"/>
              </a:rPr>
              <a:t> </a:t>
            </a:r>
            <a:r>
              <a:rPr lang="pl-PL" sz="1600" dirty="0" err="1">
                <a:latin typeface="Century Gothic" panose="020B0502020202020204" pitchFamily="34" charset="0"/>
              </a:rPr>
              <a:t>space</a:t>
            </a:r>
            <a:r>
              <a:rPr lang="pl-PL" sz="1600" dirty="0">
                <a:latin typeface="Century Gothic" panose="020B0502020202020204" pitchFamily="34" charset="0"/>
              </a:rPr>
              <a:t> of 3000m</a:t>
            </a:r>
            <a:r>
              <a:rPr lang="pl-PL" sz="1600" baseline="30000" dirty="0">
                <a:latin typeface="Century Gothic" panose="020B0502020202020204" pitchFamily="34" charset="0"/>
              </a:rPr>
              <a:t>2</a:t>
            </a:r>
            <a:endParaRPr lang="pl-PL" sz="1600" dirty="0">
              <a:latin typeface="Century Gothic" panose="020B0502020202020204" pitchFamily="34" charset="0"/>
            </a:endParaRPr>
          </a:p>
        </p:txBody>
      </p:sp>
      <p:pic>
        <p:nvPicPr>
          <p:cNvPr id="38" name="Obraz 37">
            <a:extLst>
              <a:ext uri="{FF2B5EF4-FFF2-40B4-BE49-F238E27FC236}">
                <a16:creationId xmlns:a16="http://schemas.microsoft.com/office/drawing/2014/main" id="{EDF31FF2-5F27-4AD4-B8BB-A315F2B90AF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38317" y="4602697"/>
            <a:ext cx="882636" cy="225456"/>
          </a:xfrm>
          <a:prstGeom prst="rect">
            <a:avLst/>
          </a:prstGeom>
        </p:spPr>
      </p:pic>
      <p:pic>
        <p:nvPicPr>
          <p:cNvPr id="39" name="Obraz 38">
            <a:extLst>
              <a:ext uri="{FF2B5EF4-FFF2-40B4-BE49-F238E27FC236}">
                <a16:creationId xmlns:a16="http://schemas.microsoft.com/office/drawing/2014/main" id="{1F21852F-AD4D-4908-9F98-953A3DE505A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07566" y="5910903"/>
            <a:ext cx="763189" cy="409393"/>
          </a:xfrm>
          <a:prstGeom prst="rect">
            <a:avLst/>
          </a:prstGeom>
        </p:spPr>
      </p:pic>
    </p:spTree>
    <p:extLst>
      <p:ext uri="{BB962C8B-B14F-4D97-AF65-F5344CB8AC3E}">
        <p14:creationId xmlns:p14="http://schemas.microsoft.com/office/powerpoint/2010/main" val="3442570004"/>
      </p:ext>
    </p:extLst>
  </p:cSld>
  <p:clrMapOvr>
    <a:masterClrMapping/>
  </p:clrMapOvr>
  <p:transition advClick="0" advTm="12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35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350"/>
                                        <p:tgtEl>
                                          <p:spTgt spid="23"/>
                                        </p:tgtEl>
                                      </p:cBhvr>
                                    </p:animEffect>
                                  </p:childTnLst>
                                </p:cTn>
                              </p:par>
                            </p:childTnLst>
                          </p:cTn>
                        </p:par>
                        <p:par>
                          <p:cTn id="11" fill="hold">
                            <p:stCondLst>
                              <p:cond delay="350"/>
                            </p:stCondLst>
                            <p:childTnLst>
                              <p:par>
                                <p:cTn id="12" presetID="10" presetClass="entr" presetSubtype="0" fill="hold" grpId="0"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350"/>
                                        <p:tgtEl>
                                          <p:spTgt spid="12"/>
                                        </p:tgtEl>
                                      </p:cBhvr>
                                    </p:animEffect>
                                  </p:childTnLst>
                                </p:cTn>
                              </p:par>
                            </p:childTnLst>
                          </p:cTn>
                        </p:par>
                        <p:par>
                          <p:cTn id="15" fill="hold">
                            <p:stCondLst>
                              <p:cond delay="700"/>
                            </p:stCondLst>
                            <p:childTnLst>
                              <p:par>
                                <p:cTn id="16" presetID="10" presetClass="entr" presetSubtype="0" fill="hold" grpId="0" nodeType="afterEffect">
                                  <p:stCondLst>
                                    <p:cond delay="0"/>
                                  </p:stCondLst>
                                  <p:childTnLst>
                                    <p:set>
                                      <p:cBhvr>
                                        <p:cTn id="17" dur="1" fill="hold">
                                          <p:stCondLst>
                                            <p:cond delay="0"/>
                                          </p:stCondLst>
                                        </p:cTn>
                                        <p:tgtEl>
                                          <p:spTgt spid="13">
                                            <p:txEl>
                                              <p:pRg st="0" end="0"/>
                                            </p:txEl>
                                          </p:spTgt>
                                        </p:tgtEl>
                                        <p:attrNameLst>
                                          <p:attrName>style.visibility</p:attrName>
                                        </p:attrNameLst>
                                      </p:cBhvr>
                                      <p:to>
                                        <p:strVal val="visible"/>
                                      </p:to>
                                    </p:set>
                                    <p:animEffect transition="in" filter="fade">
                                      <p:cBhvr>
                                        <p:cTn id="18" dur="350"/>
                                        <p:tgtEl>
                                          <p:spTgt spid="13">
                                            <p:txEl>
                                              <p:pRg st="0" end="0"/>
                                            </p:txEl>
                                          </p:spTgt>
                                        </p:tgtEl>
                                      </p:cBhvr>
                                    </p:animEffect>
                                  </p:childTnLst>
                                </p:cTn>
                              </p:par>
                            </p:childTnLst>
                          </p:cTn>
                        </p:par>
                        <p:par>
                          <p:cTn id="19" fill="hold">
                            <p:stCondLst>
                              <p:cond delay="1050"/>
                            </p:stCondLst>
                            <p:childTnLst>
                              <p:par>
                                <p:cTn id="20" presetID="10" presetClass="entr" presetSubtype="0" fill="hold" grpId="0" nodeType="afterEffect">
                                  <p:stCondLst>
                                    <p:cond delay="0"/>
                                  </p:stCondLst>
                                  <p:childTnLst>
                                    <p:set>
                                      <p:cBhvr>
                                        <p:cTn id="21" dur="1" fill="hold">
                                          <p:stCondLst>
                                            <p:cond delay="0"/>
                                          </p:stCondLst>
                                        </p:cTn>
                                        <p:tgtEl>
                                          <p:spTgt spid="13">
                                            <p:txEl>
                                              <p:pRg st="1" end="1"/>
                                            </p:txEl>
                                          </p:spTgt>
                                        </p:tgtEl>
                                        <p:attrNameLst>
                                          <p:attrName>style.visibility</p:attrName>
                                        </p:attrNameLst>
                                      </p:cBhvr>
                                      <p:to>
                                        <p:strVal val="visible"/>
                                      </p:to>
                                    </p:set>
                                    <p:animEffect transition="in" filter="fade">
                                      <p:cBhvr>
                                        <p:cTn id="22" dur="350"/>
                                        <p:tgtEl>
                                          <p:spTgt spid="13">
                                            <p:txEl>
                                              <p:pRg st="1" end="1"/>
                                            </p:txEl>
                                          </p:spTgt>
                                        </p:tgtEl>
                                      </p:cBhvr>
                                    </p:animEffect>
                                  </p:childTnLst>
                                </p:cTn>
                              </p:par>
                            </p:childTnLst>
                          </p:cTn>
                        </p:par>
                        <p:par>
                          <p:cTn id="23" fill="hold">
                            <p:stCondLst>
                              <p:cond delay="1400"/>
                            </p:stCondLst>
                            <p:childTnLst>
                              <p:par>
                                <p:cTn id="24" presetID="16" presetClass="entr" presetSubtype="21" fill="hold" grpId="0" nodeType="after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barn(inVertical)">
                                      <p:cBhvr>
                                        <p:cTn id="26" dur="350"/>
                                        <p:tgtEl>
                                          <p:spTgt spid="14"/>
                                        </p:tgtEl>
                                      </p:cBhvr>
                                    </p:animEffect>
                                  </p:childTnLst>
                                </p:cTn>
                              </p:par>
                              <p:par>
                                <p:cTn id="27" presetID="10" presetClass="entr" presetSubtype="0" fill="hold" nodeType="with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fade">
                                      <p:cBhvr>
                                        <p:cTn id="29" dur="350"/>
                                        <p:tgtEl>
                                          <p:spTgt spid="24"/>
                                        </p:tgtEl>
                                      </p:cBhvr>
                                    </p:animEffect>
                                  </p:childTnLst>
                                </p:cTn>
                              </p:par>
                            </p:childTnLst>
                          </p:cTn>
                        </p:par>
                        <p:par>
                          <p:cTn id="30" fill="hold">
                            <p:stCondLst>
                              <p:cond delay="1750"/>
                            </p:stCondLst>
                            <p:childTnLst>
                              <p:par>
                                <p:cTn id="31" presetID="10" presetClass="entr" presetSubtype="0" fill="hold" grpId="0" nodeType="after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350"/>
                                        <p:tgtEl>
                                          <p:spTgt spid="15"/>
                                        </p:tgtEl>
                                      </p:cBhvr>
                                    </p:animEffect>
                                  </p:childTnLst>
                                </p:cTn>
                              </p:par>
                            </p:childTnLst>
                          </p:cTn>
                        </p:par>
                        <p:par>
                          <p:cTn id="34" fill="hold">
                            <p:stCondLst>
                              <p:cond delay="2100"/>
                            </p:stCondLst>
                            <p:childTnLst>
                              <p:par>
                                <p:cTn id="35" presetID="10" presetClass="entr" presetSubtype="0" fill="hold" grpId="0" nodeType="afterEffect">
                                  <p:stCondLst>
                                    <p:cond delay="0"/>
                                  </p:stCondLst>
                                  <p:childTnLst>
                                    <p:set>
                                      <p:cBhvr>
                                        <p:cTn id="36" dur="1" fill="hold">
                                          <p:stCondLst>
                                            <p:cond delay="0"/>
                                          </p:stCondLst>
                                        </p:cTn>
                                        <p:tgtEl>
                                          <p:spTgt spid="16">
                                            <p:txEl>
                                              <p:pRg st="0" end="0"/>
                                            </p:txEl>
                                          </p:spTgt>
                                        </p:tgtEl>
                                        <p:attrNameLst>
                                          <p:attrName>style.visibility</p:attrName>
                                        </p:attrNameLst>
                                      </p:cBhvr>
                                      <p:to>
                                        <p:strVal val="visible"/>
                                      </p:to>
                                    </p:set>
                                    <p:animEffect transition="in" filter="fade">
                                      <p:cBhvr>
                                        <p:cTn id="37" dur="350"/>
                                        <p:tgtEl>
                                          <p:spTgt spid="16">
                                            <p:txEl>
                                              <p:pRg st="0" end="0"/>
                                            </p:txEl>
                                          </p:spTgt>
                                        </p:tgtEl>
                                      </p:cBhvr>
                                    </p:animEffect>
                                  </p:childTnLst>
                                </p:cTn>
                              </p:par>
                            </p:childTnLst>
                          </p:cTn>
                        </p:par>
                        <p:par>
                          <p:cTn id="38" fill="hold">
                            <p:stCondLst>
                              <p:cond delay="2450"/>
                            </p:stCondLst>
                            <p:childTnLst>
                              <p:par>
                                <p:cTn id="39" presetID="10" presetClass="entr" presetSubtype="0" fill="hold" grpId="0" nodeType="afterEffect">
                                  <p:stCondLst>
                                    <p:cond delay="0"/>
                                  </p:stCondLst>
                                  <p:childTnLst>
                                    <p:set>
                                      <p:cBhvr>
                                        <p:cTn id="40" dur="1" fill="hold">
                                          <p:stCondLst>
                                            <p:cond delay="0"/>
                                          </p:stCondLst>
                                        </p:cTn>
                                        <p:tgtEl>
                                          <p:spTgt spid="16">
                                            <p:txEl>
                                              <p:pRg st="1" end="1"/>
                                            </p:txEl>
                                          </p:spTgt>
                                        </p:tgtEl>
                                        <p:attrNameLst>
                                          <p:attrName>style.visibility</p:attrName>
                                        </p:attrNameLst>
                                      </p:cBhvr>
                                      <p:to>
                                        <p:strVal val="visible"/>
                                      </p:to>
                                    </p:set>
                                    <p:animEffect transition="in" filter="fade">
                                      <p:cBhvr>
                                        <p:cTn id="41" dur="350"/>
                                        <p:tgtEl>
                                          <p:spTgt spid="16">
                                            <p:txEl>
                                              <p:pRg st="1" end="1"/>
                                            </p:txEl>
                                          </p:spTgt>
                                        </p:tgtEl>
                                      </p:cBhvr>
                                    </p:animEffect>
                                  </p:childTnLst>
                                </p:cTn>
                              </p:par>
                            </p:childTnLst>
                          </p:cTn>
                        </p:par>
                        <p:par>
                          <p:cTn id="42" fill="hold">
                            <p:stCondLst>
                              <p:cond delay="2800"/>
                            </p:stCondLst>
                            <p:childTnLst>
                              <p:par>
                                <p:cTn id="43" presetID="16" presetClass="entr" presetSubtype="21" fill="hold" grpId="0" nodeType="after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barn(inVertical)">
                                      <p:cBhvr>
                                        <p:cTn id="45" dur="350"/>
                                        <p:tgtEl>
                                          <p:spTgt spid="18"/>
                                        </p:tgtEl>
                                      </p:cBhvr>
                                    </p:animEffect>
                                  </p:childTnLst>
                                </p:cTn>
                              </p:par>
                              <p:par>
                                <p:cTn id="46" presetID="10" presetClass="entr" presetSubtype="0" fill="hold" nodeType="withEffect">
                                  <p:stCondLst>
                                    <p:cond delay="0"/>
                                  </p:stCondLst>
                                  <p:childTnLst>
                                    <p:set>
                                      <p:cBhvr>
                                        <p:cTn id="47" dur="1" fill="hold">
                                          <p:stCondLst>
                                            <p:cond delay="0"/>
                                          </p:stCondLst>
                                        </p:cTn>
                                        <p:tgtEl>
                                          <p:spTgt spid="25"/>
                                        </p:tgtEl>
                                        <p:attrNameLst>
                                          <p:attrName>style.visibility</p:attrName>
                                        </p:attrNameLst>
                                      </p:cBhvr>
                                      <p:to>
                                        <p:strVal val="visible"/>
                                      </p:to>
                                    </p:set>
                                    <p:animEffect transition="in" filter="fade">
                                      <p:cBhvr>
                                        <p:cTn id="48" dur="350"/>
                                        <p:tgtEl>
                                          <p:spTgt spid="25"/>
                                        </p:tgtEl>
                                      </p:cBhvr>
                                    </p:animEffect>
                                  </p:childTnLst>
                                </p:cTn>
                              </p:par>
                            </p:childTnLst>
                          </p:cTn>
                        </p:par>
                        <p:par>
                          <p:cTn id="49" fill="hold">
                            <p:stCondLst>
                              <p:cond delay="3150"/>
                            </p:stCondLst>
                            <p:childTnLst>
                              <p:par>
                                <p:cTn id="50" presetID="10" presetClass="entr" presetSubtype="0" fill="hold" grpId="0" nodeType="afterEffect">
                                  <p:stCondLst>
                                    <p:cond delay="0"/>
                                  </p:stCondLst>
                                  <p:childTnLst>
                                    <p:set>
                                      <p:cBhvr>
                                        <p:cTn id="51" dur="1" fill="hold">
                                          <p:stCondLst>
                                            <p:cond delay="0"/>
                                          </p:stCondLst>
                                        </p:cTn>
                                        <p:tgtEl>
                                          <p:spTgt spid="21">
                                            <p:txEl>
                                              <p:pRg st="0" end="0"/>
                                            </p:txEl>
                                          </p:spTgt>
                                        </p:tgtEl>
                                        <p:attrNameLst>
                                          <p:attrName>style.visibility</p:attrName>
                                        </p:attrNameLst>
                                      </p:cBhvr>
                                      <p:to>
                                        <p:strVal val="visible"/>
                                      </p:to>
                                    </p:set>
                                    <p:animEffect transition="in" filter="fade">
                                      <p:cBhvr>
                                        <p:cTn id="52" dur="350"/>
                                        <p:tgtEl>
                                          <p:spTgt spid="21">
                                            <p:txEl>
                                              <p:pRg st="0" end="0"/>
                                            </p:txEl>
                                          </p:spTgt>
                                        </p:tgtEl>
                                      </p:cBhvr>
                                    </p:animEffect>
                                  </p:childTnLst>
                                </p:cTn>
                              </p:par>
                            </p:childTnLst>
                          </p:cTn>
                        </p:par>
                        <p:par>
                          <p:cTn id="53" fill="hold">
                            <p:stCondLst>
                              <p:cond delay="3500"/>
                            </p:stCondLst>
                            <p:childTnLst>
                              <p:par>
                                <p:cTn id="54" presetID="10" presetClass="entr" presetSubtype="0" fill="hold" grpId="0" nodeType="afterEffect">
                                  <p:stCondLst>
                                    <p:cond delay="0"/>
                                  </p:stCondLst>
                                  <p:childTnLst>
                                    <p:set>
                                      <p:cBhvr>
                                        <p:cTn id="55" dur="1" fill="hold">
                                          <p:stCondLst>
                                            <p:cond delay="0"/>
                                          </p:stCondLst>
                                        </p:cTn>
                                        <p:tgtEl>
                                          <p:spTgt spid="21">
                                            <p:txEl>
                                              <p:pRg st="1" end="1"/>
                                            </p:txEl>
                                          </p:spTgt>
                                        </p:tgtEl>
                                        <p:attrNameLst>
                                          <p:attrName>style.visibility</p:attrName>
                                        </p:attrNameLst>
                                      </p:cBhvr>
                                      <p:to>
                                        <p:strVal val="visible"/>
                                      </p:to>
                                    </p:set>
                                    <p:animEffect transition="in" filter="fade">
                                      <p:cBhvr>
                                        <p:cTn id="56" dur="350"/>
                                        <p:tgtEl>
                                          <p:spTgt spid="21">
                                            <p:txEl>
                                              <p:pRg st="1" end="1"/>
                                            </p:txEl>
                                          </p:spTgt>
                                        </p:tgtEl>
                                      </p:cBhvr>
                                    </p:animEffect>
                                  </p:childTnLst>
                                </p:cTn>
                              </p:par>
                            </p:childTnLst>
                          </p:cTn>
                        </p:par>
                        <p:par>
                          <p:cTn id="57" fill="hold">
                            <p:stCondLst>
                              <p:cond delay="3850"/>
                            </p:stCondLst>
                            <p:childTnLst>
                              <p:par>
                                <p:cTn id="58" presetID="16" presetClass="entr" presetSubtype="21" fill="hold" grpId="0" nodeType="afterEffect">
                                  <p:stCondLst>
                                    <p:cond delay="0"/>
                                  </p:stCondLst>
                                  <p:childTnLst>
                                    <p:set>
                                      <p:cBhvr>
                                        <p:cTn id="59" dur="1" fill="hold">
                                          <p:stCondLst>
                                            <p:cond delay="0"/>
                                          </p:stCondLst>
                                        </p:cTn>
                                        <p:tgtEl>
                                          <p:spTgt spid="26"/>
                                        </p:tgtEl>
                                        <p:attrNameLst>
                                          <p:attrName>style.visibility</p:attrName>
                                        </p:attrNameLst>
                                      </p:cBhvr>
                                      <p:to>
                                        <p:strVal val="visible"/>
                                      </p:to>
                                    </p:set>
                                    <p:animEffect transition="in" filter="barn(inVertical)">
                                      <p:cBhvr>
                                        <p:cTn id="60" dur="350"/>
                                        <p:tgtEl>
                                          <p:spTgt spid="26"/>
                                        </p:tgtEl>
                                      </p:cBhvr>
                                    </p:animEffect>
                                  </p:childTnLst>
                                </p:cTn>
                              </p:par>
                              <p:par>
                                <p:cTn id="61" presetID="10" presetClass="entr" presetSubtype="0" fill="hold" nodeType="withEffect">
                                  <p:stCondLst>
                                    <p:cond delay="0"/>
                                  </p:stCondLst>
                                  <p:childTnLst>
                                    <p:set>
                                      <p:cBhvr>
                                        <p:cTn id="62" dur="1" fill="hold">
                                          <p:stCondLst>
                                            <p:cond delay="0"/>
                                          </p:stCondLst>
                                        </p:cTn>
                                        <p:tgtEl>
                                          <p:spTgt spid="38"/>
                                        </p:tgtEl>
                                        <p:attrNameLst>
                                          <p:attrName>style.visibility</p:attrName>
                                        </p:attrNameLst>
                                      </p:cBhvr>
                                      <p:to>
                                        <p:strVal val="visible"/>
                                      </p:to>
                                    </p:set>
                                    <p:animEffect transition="in" filter="fade">
                                      <p:cBhvr>
                                        <p:cTn id="63" dur="350"/>
                                        <p:tgtEl>
                                          <p:spTgt spid="38"/>
                                        </p:tgtEl>
                                      </p:cBhvr>
                                    </p:animEffect>
                                  </p:childTnLst>
                                </p:cTn>
                              </p:par>
                            </p:childTnLst>
                          </p:cTn>
                        </p:par>
                        <p:par>
                          <p:cTn id="64" fill="hold">
                            <p:stCondLst>
                              <p:cond delay="4200"/>
                            </p:stCondLst>
                            <p:childTnLst>
                              <p:par>
                                <p:cTn id="65" presetID="10" presetClass="entr" presetSubtype="0" fill="hold" grpId="0" nodeType="afterEffect">
                                  <p:stCondLst>
                                    <p:cond delay="0"/>
                                  </p:stCondLst>
                                  <p:childTnLst>
                                    <p:set>
                                      <p:cBhvr>
                                        <p:cTn id="66" dur="1" fill="hold">
                                          <p:stCondLst>
                                            <p:cond delay="0"/>
                                          </p:stCondLst>
                                        </p:cTn>
                                        <p:tgtEl>
                                          <p:spTgt spid="34"/>
                                        </p:tgtEl>
                                        <p:attrNameLst>
                                          <p:attrName>style.visibility</p:attrName>
                                        </p:attrNameLst>
                                      </p:cBhvr>
                                      <p:to>
                                        <p:strVal val="visible"/>
                                      </p:to>
                                    </p:set>
                                    <p:animEffect transition="in" filter="fade">
                                      <p:cBhvr>
                                        <p:cTn id="67" dur="350"/>
                                        <p:tgtEl>
                                          <p:spTgt spid="34"/>
                                        </p:tgtEl>
                                      </p:cBhvr>
                                    </p:animEffect>
                                  </p:childTnLst>
                                </p:cTn>
                              </p:par>
                            </p:childTnLst>
                          </p:cTn>
                        </p:par>
                        <p:par>
                          <p:cTn id="68" fill="hold">
                            <p:stCondLst>
                              <p:cond delay="4550"/>
                            </p:stCondLst>
                            <p:childTnLst>
                              <p:par>
                                <p:cTn id="69" presetID="10" presetClass="entr" presetSubtype="0" fill="hold" grpId="0" nodeType="afterEffect">
                                  <p:stCondLst>
                                    <p:cond delay="0"/>
                                  </p:stCondLst>
                                  <p:childTnLst>
                                    <p:set>
                                      <p:cBhvr>
                                        <p:cTn id="70" dur="1" fill="hold">
                                          <p:stCondLst>
                                            <p:cond delay="0"/>
                                          </p:stCondLst>
                                        </p:cTn>
                                        <p:tgtEl>
                                          <p:spTgt spid="35">
                                            <p:txEl>
                                              <p:pRg st="0" end="0"/>
                                            </p:txEl>
                                          </p:spTgt>
                                        </p:tgtEl>
                                        <p:attrNameLst>
                                          <p:attrName>style.visibility</p:attrName>
                                        </p:attrNameLst>
                                      </p:cBhvr>
                                      <p:to>
                                        <p:strVal val="visible"/>
                                      </p:to>
                                    </p:set>
                                    <p:animEffect transition="in" filter="fade">
                                      <p:cBhvr>
                                        <p:cTn id="71" dur="350"/>
                                        <p:tgtEl>
                                          <p:spTgt spid="35">
                                            <p:txEl>
                                              <p:pRg st="0" end="0"/>
                                            </p:txEl>
                                          </p:spTgt>
                                        </p:tgtEl>
                                      </p:cBhvr>
                                    </p:animEffect>
                                  </p:childTnLst>
                                </p:cTn>
                              </p:par>
                            </p:childTnLst>
                          </p:cTn>
                        </p:par>
                        <p:par>
                          <p:cTn id="72" fill="hold">
                            <p:stCondLst>
                              <p:cond delay="4900"/>
                            </p:stCondLst>
                            <p:childTnLst>
                              <p:par>
                                <p:cTn id="73" presetID="10" presetClass="entr" presetSubtype="0" fill="hold" grpId="0" nodeType="afterEffect">
                                  <p:stCondLst>
                                    <p:cond delay="0"/>
                                  </p:stCondLst>
                                  <p:childTnLst>
                                    <p:set>
                                      <p:cBhvr>
                                        <p:cTn id="74" dur="1" fill="hold">
                                          <p:stCondLst>
                                            <p:cond delay="0"/>
                                          </p:stCondLst>
                                        </p:cTn>
                                        <p:tgtEl>
                                          <p:spTgt spid="35">
                                            <p:txEl>
                                              <p:pRg st="1" end="1"/>
                                            </p:txEl>
                                          </p:spTgt>
                                        </p:tgtEl>
                                        <p:attrNameLst>
                                          <p:attrName>style.visibility</p:attrName>
                                        </p:attrNameLst>
                                      </p:cBhvr>
                                      <p:to>
                                        <p:strVal val="visible"/>
                                      </p:to>
                                    </p:set>
                                    <p:animEffect transition="in" filter="fade">
                                      <p:cBhvr>
                                        <p:cTn id="75" dur="350"/>
                                        <p:tgtEl>
                                          <p:spTgt spid="35">
                                            <p:txEl>
                                              <p:pRg st="1" end="1"/>
                                            </p:txEl>
                                          </p:spTgt>
                                        </p:tgtEl>
                                      </p:cBhvr>
                                    </p:animEffect>
                                  </p:childTnLst>
                                </p:cTn>
                              </p:par>
                            </p:childTnLst>
                          </p:cTn>
                        </p:par>
                        <p:par>
                          <p:cTn id="76" fill="hold">
                            <p:stCondLst>
                              <p:cond delay="5250"/>
                            </p:stCondLst>
                            <p:childTnLst>
                              <p:par>
                                <p:cTn id="77" presetID="16" presetClass="entr" presetSubtype="21" fill="hold" grpId="0" nodeType="afterEffect">
                                  <p:stCondLst>
                                    <p:cond delay="0"/>
                                  </p:stCondLst>
                                  <p:childTnLst>
                                    <p:set>
                                      <p:cBhvr>
                                        <p:cTn id="78" dur="1" fill="hold">
                                          <p:stCondLst>
                                            <p:cond delay="0"/>
                                          </p:stCondLst>
                                        </p:cTn>
                                        <p:tgtEl>
                                          <p:spTgt spid="30"/>
                                        </p:tgtEl>
                                        <p:attrNameLst>
                                          <p:attrName>style.visibility</p:attrName>
                                        </p:attrNameLst>
                                      </p:cBhvr>
                                      <p:to>
                                        <p:strVal val="visible"/>
                                      </p:to>
                                    </p:set>
                                    <p:animEffect transition="in" filter="barn(inVertical)">
                                      <p:cBhvr>
                                        <p:cTn id="79" dur="350"/>
                                        <p:tgtEl>
                                          <p:spTgt spid="30"/>
                                        </p:tgtEl>
                                      </p:cBhvr>
                                    </p:animEffect>
                                  </p:childTnLst>
                                </p:cTn>
                              </p:par>
                              <p:par>
                                <p:cTn id="80" presetID="10" presetClass="entr" presetSubtype="0" fill="hold" nodeType="withEffect">
                                  <p:stCondLst>
                                    <p:cond delay="0"/>
                                  </p:stCondLst>
                                  <p:childTnLst>
                                    <p:set>
                                      <p:cBhvr>
                                        <p:cTn id="81" dur="1" fill="hold">
                                          <p:stCondLst>
                                            <p:cond delay="0"/>
                                          </p:stCondLst>
                                        </p:cTn>
                                        <p:tgtEl>
                                          <p:spTgt spid="39"/>
                                        </p:tgtEl>
                                        <p:attrNameLst>
                                          <p:attrName>style.visibility</p:attrName>
                                        </p:attrNameLst>
                                      </p:cBhvr>
                                      <p:to>
                                        <p:strVal val="visible"/>
                                      </p:to>
                                    </p:set>
                                    <p:animEffect transition="in" filter="fade">
                                      <p:cBhvr>
                                        <p:cTn id="82" dur="350"/>
                                        <p:tgtEl>
                                          <p:spTgt spid="39"/>
                                        </p:tgtEl>
                                      </p:cBhvr>
                                    </p:animEffect>
                                  </p:childTnLst>
                                </p:cTn>
                              </p:par>
                            </p:childTnLst>
                          </p:cTn>
                        </p:par>
                        <p:par>
                          <p:cTn id="83" fill="hold">
                            <p:stCondLst>
                              <p:cond delay="5600"/>
                            </p:stCondLst>
                            <p:childTnLst>
                              <p:par>
                                <p:cTn id="84" presetID="10" presetClass="entr" presetSubtype="0" fill="hold" grpId="0" nodeType="afterEffect">
                                  <p:stCondLst>
                                    <p:cond delay="0"/>
                                  </p:stCondLst>
                                  <p:childTnLst>
                                    <p:set>
                                      <p:cBhvr>
                                        <p:cTn id="85" dur="1" fill="hold">
                                          <p:stCondLst>
                                            <p:cond delay="0"/>
                                          </p:stCondLst>
                                        </p:cTn>
                                        <p:tgtEl>
                                          <p:spTgt spid="37">
                                            <p:txEl>
                                              <p:pRg st="0" end="0"/>
                                            </p:txEl>
                                          </p:spTgt>
                                        </p:tgtEl>
                                        <p:attrNameLst>
                                          <p:attrName>style.visibility</p:attrName>
                                        </p:attrNameLst>
                                      </p:cBhvr>
                                      <p:to>
                                        <p:strVal val="visible"/>
                                      </p:to>
                                    </p:set>
                                    <p:animEffect transition="in" filter="fade">
                                      <p:cBhvr>
                                        <p:cTn id="86" dur="350"/>
                                        <p:tgtEl>
                                          <p:spTgt spid="37">
                                            <p:txEl>
                                              <p:pRg st="0" end="0"/>
                                            </p:txEl>
                                          </p:spTgt>
                                        </p:tgtEl>
                                      </p:cBhvr>
                                    </p:animEffect>
                                  </p:childTnLst>
                                </p:cTn>
                              </p:par>
                            </p:childTnLst>
                          </p:cTn>
                        </p:par>
                        <p:par>
                          <p:cTn id="87" fill="hold">
                            <p:stCondLst>
                              <p:cond delay="5950"/>
                            </p:stCondLst>
                            <p:childTnLst>
                              <p:par>
                                <p:cTn id="88" presetID="10" presetClass="entr" presetSubtype="0" fill="hold" grpId="0" nodeType="afterEffect">
                                  <p:stCondLst>
                                    <p:cond delay="0"/>
                                  </p:stCondLst>
                                  <p:childTnLst>
                                    <p:set>
                                      <p:cBhvr>
                                        <p:cTn id="89" dur="1" fill="hold">
                                          <p:stCondLst>
                                            <p:cond delay="0"/>
                                          </p:stCondLst>
                                        </p:cTn>
                                        <p:tgtEl>
                                          <p:spTgt spid="37">
                                            <p:txEl>
                                              <p:pRg st="1" end="1"/>
                                            </p:txEl>
                                          </p:spTgt>
                                        </p:tgtEl>
                                        <p:attrNameLst>
                                          <p:attrName>style.visibility</p:attrName>
                                        </p:attrNameLst>
                                      </p:cBhvr>
                                      <p:to>
                                        <p:strVal val="visible"/>
                                      </p:to>
                                    </p:set>
                                    <p:animEffect transition="in" filter="fade">
                                      <p:cBhvr>
                                        <p:cTn id="90" dur="350"/>
                                        <p:tgtEl>
                                          <p:spTgt spid="3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p:bldP spid="13" grpId="0" uiExpand="1" build="p"/>
      <p:bldP spid="14" grpId="0" animBg="1"/>
      <p:bldP spid="15" grpId="0"/>
      <p:bldP spid="16" grpId="0" uiExpand="1" build="p"/>
      <p:bldP spid="18" grpId="0" animBg="1"/>
      <p:bldP spid="21" grpId="0" uiExpand="1" build="p"/>
      <p:bldP spid="26" grpId="0" animBg="1"/>
      <p:bldP spid="30" grpId="0" animBg="1"/>
      <p:bldP spid="34" grpId="0"/>
      <p:bldP spid="35" grpId="0" uiExpand="1" build="p"/>
      <p:bldP spid="37"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Obraz 3">
            <a:extLst>
              <a:ext uri="{FF2B5EF4-FFF2-40B4-BE49-F238E27FC236}">
                <a16:creationId xmlns:a16="http://schemas.microsoft.com/office/drawing/2014/main" id="{9B595EA3-247F-4270-9ED7-7F74E86EF8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171392" y="5431994"/>
            <a:ext cx="11849214" cy="108927"/>
          </a:xfrm>
          <a:prstGeom prst="rect">
            <a:avLst/>
          </a:prstGeom>
        </p:spPr>
      </p:pic>
      <p:sp>
        <p:nvSpPr>
          <p:cNvPr id="3" name="Owal 2">
            <a:extLst>
              <a:ext uri="{FF2B5EF4-FFF2-40B4-BE49-F238E27FC236}">
                <a16:creationId xmlns:a16="http://schemas.microsoft.com/office/drawing/2014/main" id="{4B391242-4507-461D-9AD2-1034DB84DDE6}"/>
              </a:ext>
            </a:extLst>
          </p:cNvPr>
          <p:cNvSpPr/>
          <p:nvPr/>
        </p:nvSpPr>
        <p:spPr>
          <a:xfrm>
            <a:off x="5611903" y="87954"/>
            <a:ext cx="968193" cy="968193"/>
          </a:xfrm>
          <a:prstGeom prst="ellipse">
            <a:avLst/>
          </a:prstGeom>
          <a:solidFill>
            <a:schemeClr val="bg1"/>
          </a:solidFill>
          <a:ln w="19050">
            <a:solidFill>
              <a:srgbClr val="960E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pic>
        <p:nvPicPr>
          <p:cNvPr id="5" name="Obraz 4">
            <a:extLst>
              <a:ext uri="{FF2B5EF4-FFF2-40B4-BE49-F238E27FC236}">
                <a16:creationId xmlns:a16="http://schemas.microsoft.com/office/drawing/2014/main" id="{49B6AED6-23C9-4580-BBAF-B216564C5F5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707652" y="482514"/>
            <a:ext cx="776695" cy="160022"/>
          </a:xfrm>
          <a:prstGeom prst="rect">
            <a:avLst/>
          </a:prstGeom>
        </p:spPr>
      </p:pic>
      <p:sp>
        <p:nvSpPr>
          <p:cNvPr id="6" name="pole tekstowe 5">
            <a:extLst>
              <a:ext uri="{FF2B5EF4-FFF2-40B4-BE49-F238E27FC236}">
                <a16:creationId xmlns:a16="http://schemas.microsoft.com/office/drawing/2014/main" id="{83B419FE-8A03-418D-B67F-416C2E4D76CA}"/>
              </a:ext>
            </a:extLst>
          </p:cNvPr>
          <p:cNvSpPr txBox="1"/>
          <p:nvPr/>
        </p:nvSpPr>
        <p:spPr>
          <a:xfrm>
            <a:off x="4265207" y="259779"/>
            <a:ext cx="1130346" cy="584775"/>
          </a:xfrm>
          <a:prstGeom prst="rect">
            <a:avLst/>
          </a:prstGeom>
          <a:noFill/>
        </p:spPr>
        <p:txBody>
          <a:bodyPr wrap="square" rtlCol="0">
            <a:spAutoFit/>
          </a:bodyPr>
          <a:lstStyle/>
          <a:p>
            <a:pPr algn="ctr"/>
            <a:r>
              <a:rPr lang="pl-PL" sz="3200" b="1" dirty="0">
                <a:solidFill>
                  <a:srgbClr val="C00000"/>
                </a:solidFill>
                <a:latin typeface="Century Gothic" panose="020B0502020202020204" pitchFamily="34" charset="0"/>
              </a:rPr>
              <a:t>2019</a:t>
            </a:r>
          </a:p>
        </p:txBody>
      </p:sp>
      <p:sp>
        <p:nvSpPr>
          <p:cNvPr id="9" name="pole tekstowe 8">
            <a:extLst>
              <a:ext uri="{FF2B5EF4-FFF2-40B4-BE49-F238E27FC236}">
                <a16:creationId xmlns:a16="http://schemas.microsoft.com/office/drawing/2014/main" id="{57958F05-9918-48C5-B5DA-77815C7773E5}"/>
              </a:ext>
            </a:extLst>
          </p:cNvPr>
          <p:cNvSpPr txBox="1"/>
          <p:nvPr/>
        </p:nvSpPr>
        <p:spPr>
          <a:xfrm>
            <a:off x="6829425" y="186035"/>
            <a:ext cx="5283433" cy="1138773"/>
          </a:xfrm>
          <a:prstGeom prst="rect">
            <a:avLst/>
          </a:prstGeom>
          <a:noFill/>
        </p:spPr>
        <p:txBody>
          <a:bodyPr wrap="square" rtlCol="0">
            <a:spAutoFit/>
          </a:bodyPr>
          <a:lstStyle/>
          <a:p>
            <a:r>
              <a:rPr lang="pl-PL" sz="2000" b="1" dirty="0">
                <a:latin typeface="Century Gothic" panose="020B0502020202020204" pitchFamily="34" charset="0"/>
              </a:rPr>
              <a:t>Groupauto Poland</a:t>
            </a:r>
            <a:endParaRPr lang="pl-PL" sz="2000" b="1" dirty="0">
              <a:solidFill>
                <a:srgbClr val="FF0000"/>
              </a:solidFill>
              <a:latin typeface="Century Gothic" panose="020B0502020202020204" pitchFamily="34" charset="0"/>
            </a:endParaRPr>
          </a:p>
          <a:p>
            <a:r>
              <a:rPr lang="en-US" sz="1600" dirty="0">
                <a:latin typeface="Century Gothic" panose="020B0502020202020204" pitchFamily="34" charset="0"/>
              </a:rPr>
              <a:t>The official supplier of the </a:t>
            </a:r>
            <a:r>
              <a:rPr lang="pl-PL" sz="1600" dirty="0">
                <a:latin typeface="Century Gothic" panose="020B0502020202020204" pitchFamily="34" charset="0"/>
              </a:rPr>
              <a:t>G</a:t>
            </a:r>
            <a:r>
              <a:rPr lang="en-US" sz="1600" dirty="0" err="1">
                <a:latin typeface="Century Gothic" panose="020B0502020202020204" pitchFamily="34" charset="0"/>
              </a:rPr>
              <a:t>roupauto</a:t>
            </a:r>
            <a:r>
              <a:rPr lang="en-US" sz="1600" dirty="0">
                <a:latin typeface="Century Gothic" panose="020B0502020202020204" pitchFamily="34" charset="0"/>
              </a:rPr>
              <a:t> </a:t>
            </a:r>
            <a:r>
              <a:rPr lang="pl-PL" sz="1600" dirty="0">
                <a:latin typeface="Century Gothic" panose="020B0502020202020204" pitchFamily="34" charset="0"/>
              </a:rPr>
              <a:t>P</a:t>
            </a:r>
            <a:r>
              <a:rPr lang="en-US" sz="1600" dirty="0" err="1">
                <a:latin typeface="Century Gothic" panose="020B0502020202020204" pitchFamily="34" charset="0"/>
              </a:rPr>
              <a:t>ol</a:t>
            </a:r>
            <a:r>
              <a:rPr lang="pl-PL" sz="1600">
                <a:latin typeface="Century Gothic" panose="020B0502020202020204" pitchFamily="34" charset="0"/>
              </a:rPr>
              <a:t>and</a:t>
            </a:r>
            <a:r>
              <a:rPr lang="en-US" sz="1600">
                <a:latin typeface="Century Gothic" panose="020B0502020202020204" pitchFamily="34" charset="0"/>
              </a:rPr>
              <a:t> </a:t>
            </a:r>
            <a:r>
              <a:rPr lang="en-US" sz="1600" dirty="0">
                <a:latin typeface="Century Gothic" panose="020B0502020202020204" pitchFamily="34" charset="0"/>
              </a:rPr>
              <a:t>purchasing group for the largest domestic car parts distributor</a:t>
            </a:r>
            <a:endParaRPr lang="pl-PL" sz="2000" dirty="0">
              <a:latin typeface="Century Gothic" panose="020B0502020202020204" pitchFamily="34" charset="0"/>
            </a:endParaRPr>
          </a:p>
        </p:txBody>
      </p:sp>
      <p:sp>
        <p:nvSpPr>
          <p:cNvPr id="10" name="Owal 9">
            <a:extLst>
              <a:ext uri="{FF2B5EF4-FFF2-40B4-BE49-F238E27FC236}">
                <a16:creationId xmlns:a16="http://schemas.microsoft.com/office/drawing/2014/main" id="{D66E1C1E-8683-4609-AD5E-AF8D5C1824FE}"/>
              </a:ext>
            </a:extLst>
          </p:cNvPr>
          <p:cNvSpPr/>
          <p:nvPr/>
        </p:nvSpPr>
        <p:spPr>
          <a:xfrm>
            <a:off x="5611903" y="1440504"/>
            <a:ext cx="968193" cy="968193"/>
          </a:xfrm>
          <a:prstGeom prst="ellipse">
            <a:avLst/>
          </a:prstGeom>
          <a:solidFill>
            <a:schemeClr val="bg1"/>
          </a:solidFill>
          <a:ln w="19050">
            <a:solidFill>
              <a:srgbClr val="960E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pic>
        <p:nvPicPr>
          <p:cNvPr id="11" name="Obraz 10">
            <a:extLst>
              <a:ext uri="{FF2B5EF4-FFF2-40B4-BE49-F238E27FC236}">
                <a16:creationId xmlns:a16="http://schemas.microsoft.com/office/drawing/2014/main" id="{D6C603A1-FB58-46F2-BE8B-3EA65286888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812800" y="1551701"/>
            <a:ext cx="575968" cy="722267"/>
          </a:xfrm>
          <a:prstGeom prst="rect">
            <a:avLst/>
          </a:prstGeom>
        </p:spPr>
      </p:pic>
      <p:sp>
        <p:nvSpPr>
          <p:cNvPr id="13" name="pole tekstowe 12">
            <a:extLst>
              <a:ext uri="{FF2B5EF4-FFF2-40B4-BE49-F238E27FC236}">
                <a16:creationId xmlns:a16="http://schemas.microsoft.com/office/drawing/2014/main" id="{B457F4C4-6637-443C-8F0F-9EA9ACFA6DED}"/>
              </a:ext>
            </a:extLst>
          </p:cNvPr>
          <p:cNvSpPr txBox="1"/>
          <p:nvPr/>
        </p:nvSpPr>
        <p:spPr>
          <a:xfrm>
            <a:off x="85725" y="1529060"/>
            <a:ext cx="5283433" cy="892552"/>
          </a:xfrm>
          <a:prstGeom prst="rect">
            <a:avLst/>
          </a:prstGeom>
          <a:noFill/>
        </p:spPr>
        <p:txBody>
          <a:bodyPr wrap="square" rtlCol="0">
            <a:spAutoFit/>
          </a:bodyPr>
          <a:lstStyle/>
          <a:p>
            <a:pPr algn="r"/>
            <a:r>
              <a:rPr lang="pl-PL" sz="2000" b="1" dirty="0">
                <a:latin typeface="Century Gothic" panose="020B0502020202020204" pitchFamily="34" charset="0"/>
              </a:rPr>
              <a:t>AS-PL Italia </a:t>
            </a:r>
            <a:r>
              <a:rPr lang="pl-PL" sz="2000" b="1" dirty="0" err="1">
                <a:latin typeface="Century Gothic" panose="020B0502020202020204" pitchFamily="34" charset="0"/>
              </a:rPr>
              <a:t>s.r.l</a:t>
            </a:r>
            <a:r>
              <a:rPr lang="pl-PL" sz="2000" b="1" dirty="0">
                <a:latin typeface="Century Gothic" panose="020B0502020202020204" pitchFamily="34" charset="0"/>
              </a:rPr>
              <a:t>.</a:t>
            </a:r>
            <a:endParaRPr lang="pl-PL" sz="2000" b="1" dirty="0">
              <a:solidFill>
                <a:srgbClr val="FF0000"/>
              </a:solidFill>
              <a:latin typeface="Century Gothic" panose="020B0502020202020204" pitchFamily="34" charset="0"/>
            </a:endParaRPr>
          </a:p>
          <a:p>
            <a:pPr algn="r"/>
            <a:r>
              <a:rPr lang="pl-PL" sz="1600" dirty="0">
                <a:latin typeface="Century Gothic" panose="020B0502020202020204" pitchFamily="34" charset="0"/>
              </a:rPr>
              <a:t>the </a:t>
            </a:r>
            <a:r>
              <a:rPr lang="pl-PL" sz="1600" dirty="0" err="1">
                <a:latin typeface="Century Gothic" panose="020B0502020202020204" pitchFamily="34" charset="0"/>
              </a:rPr>
              <a:t>opening</a:t>
            </a:r>
            <a:r>
              <a:rPr lang="pl-PL" sz="1600" dirty="0">
                <a:latin typeface="Century Gothic" panose="020B0502020202020204" pitchFamily="34" charset="0"/>
              </a:rPr>
              <a:t> of a </a:t>
            </a:r>
            <a:r>
              <a:rPr lang="pl-PL" sz="1600" dirty="0" err="1">
                <a:latin typeface="Century Gothic" panose="020B0502020202020204" pitchFamily="34" charset="0"/>
              </a:rPr>
              <a:t>new</a:t>
            </a:r>
            <a:br>
              <a:rPr lang="pl-PL" sz="1600" dirty="0">
                <a:latin typeface="Century Gothic" panose="020B0502020202020204" pitchFamily="34" charset="0"/>
              </a:rPr>
            </a:br>
            <a:r>
              <a:rPr lang="pl-PL" sz="1600" dirty="0" err="1">
                <a:latin typeface="Century Gothic" panose="020B0502020202020204" pitchFamily="34" charset="0"/>
              </a:rPr>
              <a:t>Branch</a:t>
            </a:r>
            <a:r>
              <a:rPr lang="pl-PL" sz="1600" dirty="0">
                <a:latin typeface="Century Gothic" panose="020B0502020202020204" pitchFamily="34" charset="0"/>
              </a:rPr>
              <a:t> Office in </a:t>
            </a:r>
            <a:r>
              <a:rPr lang="pl-PL" sz="1600" dirty="0" err="1">
                <a:latin typeface="Century Gothic" panose="020B0502020202020204" pitchFamily="34" charset="0"/>
              </a:rPr>
              <a:t>Italy</a:t>
            </a:r>
            <a:endParaRPr lang="pl-PL" sz="2000" dirty="0">
              <a:latin typeface="Century Gothic" panose="020B0502020202020204" pitchFamily="34" charset="0"/>
            </a:endParaRPr>
          </a:p>
        </p:txBody>
      </p:sp>
    </p:spTree>
    <p:extLst>
      <p:ext uri="{BB962C8B-B14F-4D97-AF65-F5344CB8AC3E}">
        <p14:creationId xmlns:p14="http://schemas.microsoft.com/office/powerpoint/2010/main" val="2036075689"/>
      </p:ext>
    </p:extLst>
  </p:cSld>
  <p:clrMapOvr>
    <a:masterClrMapping/>
  </p:clrMapOvr>
  <p:transition advClick="0" advTm="7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350"/>
                            </p:stCondLst>
                            <p:childTnLst>
                              <p:par>
                                <p:cTn id="5" presetID="16" presetClass="entr" presetSubtype="2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350"/>
                                        <p:tgtEl>
                                          <p:spTgt spid="3"/>
                                        </p:tgtEl>
                                      </p:cBhvr>
                                    </p:animEffect>
                                  </p:childTnLst>
                                </p:cTn>
                              </p:par>
                            </p:childTnLst>
                          </p:cTn>
                        </p:par>
                        <p:par>
                          <p:cTn id="8" fill="hold">
                            <p:stCondLst>
                              <p:cond delay="7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350"/>
                                        <p:tgtEl>
                                          <p:spTgt spid="5"/>
                                        </p:tgtEl>
                                      </p:cBhvr>
                                    </p:animEffect>
                                  </p:childTnLst>
                                </p:cTn>
                              </p:par>
                            </p:childTnLst>
                          </p:cTn>
                        </p:par>
                        <p:par>
                          <p:cTn id="12" fill="hold">
                            <p:stCondLst>
                              <p:cond delay="1050"/>
                            </p:stCondLst>
                            <p:childTnLst>
                              <p:par>
                                <p:cTn id="13" presetID="10" presetClass="entr" presetSubtype="0"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350"/>
                                        <p:tgtEl>
                                          <p:spTgt spid="6"/>
                                        </p:tgtEl>
                                      </p:cBhvr>
                                    </p:animEffect>
                                  </p:childTnLst>
                                </p:cTn>
                              </p:par>
                            </p:childTnLst>
                          </p:cTn>
                        </p:par>
                        <p:par>
                          <p:cTn id="16" fill="hold">
                            <p:stCondLst>
                              <p:cond delay="1400"/>
                            </p:stCondLst>
                            <p:childTnLst>
                              <p:par>
                                <p:cTn id="17" presetID="10" presetClass="entr" presetSubtype="0" fill="hold" nodeType="afterEffect">
                                  <p:stCondLst>
                                    <p:cond delay="0"/>
                                  </p:stCondLst>
                                  <p:childTnLst>
                                    <p:set>
                                      <p:cBhvr>
                                        <p:cTn id="18" dur="1" fill="hold">
                                          <p:stCondLst>
                                            <p:cond delay="0"/>
                                          </p:stCondLst>
                                        </p:cTn>
                                        <p:tgtEl>
                                          <p:spTgt spid="9">
                                            <p:txEl>
                                              <p:pRg st="0" end="0"/>
                                            </p:txEl>
                                          </p:spTgt>
                                        </p:tgtEl>
                                        <p:attrNameLst>
                                          <p:attrName>style.visibility</p:attrName>
                                        </p:attrNameLst>
                                      </p:cBhvr>
                                      <p:to>
                                        <p:strVal val="visible"/>
                                      </p:to>
                                    </p:set>
                                    <p:animEffect transition="in" filter="fade">
                                      <p:cBhvr>
                                        <p:cTn id="19" dur="500"/>
                                        <p:tgtEl>
                                          <p:spTgt spid="9">
                                            <p:txEl>
                                              <p:pRg st="0" end="0"/>
                                            </p:txEl>
                                          </p:spTgt>
                                        </p:tgtEl>
                                      </p:cBhvr>
                                    </p:animEffect>
                                  </p:childTnLst>
                                </p:cTn>
                              </p:par>
                            </p:childTnLst>
                          </p:cTn>
                        </p:par>
                        <p:par>
                          <p:cTn id="20" fill="hold">
                            <p:stCondLst>
                              <p:cond delay="1900"/>
                            </p:stCondLst>
                            <p:childTnLst>
                              <p:par>
                                <p:cTn id="21" presetID="10" presetClass="entr" presetSubtype="0" fill="hold" nodeType="afterEffect">
                                  <p:stCondLst>
                                    <p:cond delay="0"/>
                                  </p:stCondLst>
                                  <p:childTnLst>
                                    <p:set>
                                      <p:cBhvr>
                                        <p:cTn id="22" dur="1" fill="hold">
                                          <p:stCondLst>
                                            <p:cond delay="0"/>
                                          </p:stCondLst>
                                        </p:cTn>
                                        <p:tgtEl>
                                          <p:spTgt spid="9">
                                            <p:txEl>
                                              <p:pRg st="1" end="1"/>
                                            </p:txEl>
                                          </p:spTgt>
                                        </p:tgtEl>
                                        <p:attrNameLst>
                                          <p:attrName>style.visibility</p:attrName>
                                        </p:attrNameLst>
                                      </p:cBhvr>
                                      <p:to>
                                        <p:strVal val="visible"/>
                                      </p:to>
                                    </p:set>
                                    <p:animEffect transition="in" filter="fade">
                                      <p:cBhvr>
                                        <p:cTn id="23" dur="500"/>
                                        <p:tgtEl>
                                          <p:spTgt spid="9">
                                            <p:txEl>
                                              <p:pRg st="1" end="1"/>
                                            </p:txEl>
                                          </p:spTgt>
                                        </p:tgtEl>
                                      </p:cBhvr>
                                    </p:animEffect>
                                  </p:childTnLst>
                                </p:cTn>
                              </p:par>
                            </p:childTnLst>
                          </p:cTn>
                        </p:par>
                        <p:par>
                          <p:cTn id="24" fill="hold">
                            <p:stCondLst>
                              <p:cond delay="2400"/>
                            </p:stCondLst>
                            <p:childTnLst>
                              <p:par>
                                <p:cTn id="25" presetID="16" presetClass="entr" presetSubtype="21" fill="hold" grpId="0"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350"/>
                                        <p:tgtEl>
                                          <p:spTgt spid="10"/>
                                        </p:tgtEl>
                                      </p:cBhvr>
                                    </p:animEffect>
                                  </p:childTnLst>
                                </p:cTn>
                              </p:par>
                            </p:childTnLst>
                          </p:cTn>
                        </p:par>
                        <p:par>
                          <p:cTn id="28" fill="hold">
                            <p:stCondLst>
                              <p:cond delay="2750"/>
                            </p:stCondLst>
                            <p:childTnLst>
                              <p:par>
                                <p:cTn id="29" presetID="10" presetClass="entr" presetSubtype="0" fill="hold" nodeType="after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350"/>
                                        <p:tgtEl>
                                          <p:spTgt spid="11"/>
                                        </p:tgtEl>
                                      </p:cBhvr>
                                    </p:animEffect>
                                  </p:childTnLst>
                                </p:cTn>
                              </p:par>
                            </p:childTnLst>
                          </p:cTn>
                        </p:par>
                        <p:par>
                          <p:cTn id="32" fill="hold">
                            <p:stCondLst>
                              <p:cond delay="3100"/>
                            </p:stCondLst>
                            <p:childTnLst>
                              <p:par>
                                <p:cTn id="33" presetID="10" presetClass="entr" presetSubtype="0" fill="hold" nodeType="afterEffect">
                                  <p:stCondLst>
                                    <p:cond delay="0"/>
                                  </p:stCondLst>
                                  <p:childTnLst>
                                    <p:set>
                                      <p:cBhvr>
                                        <p:cTn id="34" dur="1" fill="hold">
                                          <p:stCondLst>
                                            <p:cond delay="0"/>
                                          </p:stCondLst>
                                        </p:cTn>
                                        <p:tgtEl>
                                          <p:spTgt spid="13">
                                            <p:txEl>
                                              <p:pRg st="0" end="0"/>
                                            </p:txEl>
                                          </p:spTgt>
                                        </p:tgtEl>
                                        <p:attrNameLst>
                                          <p:attrName>style.visibility</p:attrName>
                                        </p:attrNameLst>
                                      </p:cBhvr>
                                      <p:to>
                                        <p:strVal val="visible"/>
                                      </p:to>
                                    </p:set>
                                    <p:animEffect transition="in" filter="fade">
                                      <p:cBhvr>
                                        <p:cTn id="35" dur="350"/>
                                        <p:tgtEl>
                                          <p:spTgt spid="13">
                                            <p:txEl>
                                              <p:pRg st="0" end="0"/>
                                            </p:txEl>
                                          </p:spTgt>
                                        </p:tgtEl>
                                      </p:cBhvr>
                                    </p:animEffect>
                                  </p:childTnLst>
                                </p:cTn>
                              </p:par>
                            </p:childTnLst>
                          </p:cTn>
                        </p:par>
                        <p:par>
                          <p:cTn id="36" fill="hold">
                            <p:stCondLst>
                              <p:cond delay="3450"/>
                            </p:stCondLst>
                            <p:childTnLst>
                              <p:par>
                                <p:cTn id="37" presetID="10" presetClass="entr" presetSubtype="0" fill="hold" nodeType="afterEffect">
                                  <p:stCondLst>
                                    <p:cond delay="0"/>
                                  </p:stCondLst>
                                  <p:childTnLst>
                                    <p:set>
                                      <p:cBhvr>
                                        <p:cTn id="38" dur="1" fill="hold">
                                          <p:stCondLst>
                                            <p:cond delay="0"/>
                                          </p:stCondLst>
                                        </p:cTn>
                                        <p:tgtEl>
                                          <p:spTgt spid="13">
                                            <p:txEl>
                                              <p:pRg st="1" end="1"/>
                                            </p:txEl>
                                          </p:spTgt>
                                        </p:tgtEl>
                                        <p:attrNameLst>
                                          <p:attrName>style.visibility</p:attrName>
                                        </p:attrNameLst>
                                      </p:cBhvr>
                                      <p:to>
                                        <p:strVal val="visible"/>
                                      </p:to>
                                    </p:set>
                                    <p:animEffect transition="in" filter="fade">
                                      <p:cBhvr>
                                        <p:cTn id="39" dur="500"/>
                                        <p:tgtEl>
                                          <p:spTgt spid="1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Sześciokąt 16">
            <a:extLst>
              <a:ext uri="{FF2B5EF4-FFF2-40B4-BE49-F238E27FC236}">
                <a16:creationId xmlns:a16="http://schemas.microsoft.com/office/drawing/2014/main" id="{287C731B-2ABB-4265-BDBB-F7CCEFACC852}"/>
              </a:ext>
            </a:extLst>
          </p:cNvPr>
          <p:cNvSpPr/>
          <p:nvPr/>
        </p:nvSpPr>
        <p:spPr>
          <a:xfrm rot="1106717">
            <a:off x="2426692" y="433746"/>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3" name="Sześciokąt 22">
            <a:extLst>
              <a:ext uri="{FF2B5EF4-FFF2-40B4-BE49-F238E27FC236}">
                <a16:creationId xmlns:a16="http://schemas.microsoft.com/office/drawing/2014/main" id="{66AC34CB-BAE5-4233-8E96-B9F38245709C}"/>
              </a:ext>
            </a:extLst>
          </p:cNvPr>
          <p:cNvSpPr/>
          <p:nvPr/>
        </p:nvSpPr>
        <p:spPr>
          <a:xfrm rot="1106717">
            <a:off x="4884142" y="-61554"/>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4" name="Sześciokąt 23">
            <a:extLst>
              <a:ext uri="{FF2B5EF4-FFF2-40B4-BE49-F238E27FC236}">
                <a16:creationId xmlns:a16="http://schemas.microsoft.com/office/drawing/2014/main" id="{74B80296-D43C-458F-B2CF-B19B67CF8CCB}"/>
              </a:ext>
            </a:extLst>
          </p:cNvPr>
          <p:cNvSpPr/>
          <p:nvPr/>
        </p:nvSpPr>
        <p:spPr>
          <a:xfrm rot="1106717">
            <a:off x="3236317" y="-1946179"/>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5" name="Sześciokąt 24">
            <a:extLst>
              <a:ext uri="{FF2B5EF4-FFF2-40B4-BE49-F238E27FC236}">
                <a16:creationId xmlns:a16="http://schemas.microsoft.com/office/drawing/2014/main" id="{FD1A7E53-DCE6-4425-BC61-44D946155D61}"/>
              </a:ext>
            </a:extLst>
          </p:cNvPr>
          <p:cNvSpPr/>
          <p:nvPr/>
        </p:nvSpPr>
        <p:spPr>
          <a:xfrm rot="1106717">
            <a:off x="-1683762" y="-994332"/>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6" name="Sześciokąt 25">
            <a:extLst>
              <a:ext uri="{FF2B5EF4-FFF2-40B4-BE49-F238E27FC236}">
                <a16:creationId xmlns:a16="http://schemas.microsoft.com/office/drawing/2014/main" id="{45759B6A-B02B-4AF9-95F6-4A3C25EACE16}"/>
              </a:ext>
            </a:extLst>
          </p:cNvPr>
          <p:cNvSpPr/>
          <p:nvPr/>
        </p:nvSpPr>
        <p:spPr>
          <a:xfrm rot="1106717">
            <a:off x="-859434" y="3301438"/>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7" name="Sześciokąt 26">
            <a:extLst>
              <a:ext uri="{FF2B5EF4-FFF2-40B4-BE49-F238E27FC236}">
                <a16:creationId xmlns:a16="http://schemas.microsoft.com/office/drawing/2014/main" id="{B60C6EE9-8ED6-4549-B3EA-1FCE6C6634A2}"/>
              </a:ext>
            </a:extLst>
          </p:cNvPr>
          <p:cNvSpPr/>
          <p:nvPr/>
        </p:nvSpPr>
        <p:spPr>
          <a:xfrm rot="1106717">
            <a:off x="1612555" y="2794106"/>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8" name="Sześciokąt 27">
            <a:extLst>
              <a:ext uri="{FF2B5EF4-FFF2-40B4-BE49-F238E27FC236}">
                <a16:creationId xmlns:a16="http://schemas.microsoft.com/office/drawing/2014/main" id="{7DE24971-371F-45CB-9734-810D55B339F7}"/>
              </a:ext>
            </a:extLst>
          </p:cNvPr>
          <p:cNvSpPr/>
          <p:nvPr/>
        </p:nvSpPr>
        <p:spPr>
          <a:xfrm rot="1106717">
            <a:off x="-59334" y="921513"/>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9" name="Sześciokąt 28">
            <a:extLst>
              <a:ext uri="{FF2B5EF4-FFF2-40B4-BE49-F238E27FC236}">
                <a16:creationId xmlns:a16="http://schemas.microsoft.com/office/drawing/2014/main" id="{C65DE579-59C0-4BE8-8826-C868C51A7EE2}"/>
              </a:ext>
            </a:extLst>
          </p:cNvPr>
          <p:cNvSpPr/>
          <p:nvPr/>
        </p:nvSpPr>
        <p:spPr>
          <a:xfrm rot="1106717">
            <a:off x="-2506332" y="1409280"/>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0" name="Sześciokąt 29">
            <a:extLst>
              <a:ext uri="{FF2B5EF4-FFF2-40B4-BE49-F238E27FC236}">
                <a16:creationId xmlns:a16="http://schemas.microsoft.com/office/drawing/2014/main" id="{E8EC3485-824C-404B-9FD0-478A9A075762}"/>
              </a:ext>
            </a:extLst>
          </p:cNvPr>
          <p:cNvSpPr/>
          <p:nvPr/>
        </p:nvSpPr>
        <p:spPr>
          <a:xfrm rot="1106717">
            <a:off x="4073588" y="2311164"/>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1" name="Sześciokąt 30">
            <a:extLst>
              <a:ext uri="{FF2B5EF4-FFF2-40B4-BE49-F238E27FC236}">
                <a16:creationId xmlns:a16="http://schemas.microsoft.com/office/drawing/2014/main" id="{4961234B-A289-44A5-989F-8FED49B964CA}"/>
              </a:ext>
            </a:extLst>
          </p:cNvPr>
          <p:cNvSpPr/>
          <p:nvPr/>
        </p:nvSpPr>
        <p:spPr>
          <a:xfrm rot="1106717">
            <a:off x="3267571" y="4684790"/>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2" name="Sześciokąt 31">
            <a:extLst>
              <a:ext uri="{FF2B5EF4-FFF2-40B4-BE49-F238E27FC236}">
                <a16:creationId xmlns:a16="http://schemas.microsoft.com/office/drawing/2014/main" id="{3D3C617C-A305-4D12-95E0-DEFBC8708850}"/>
              </a:ext>
            </a:extLst>
          </p:cNvPr>
          <p:cNvSpPr/>
          <p:nvPr/>
        </p:nvSpPr>
        <p:spPr>
          <a:xfrm rot="1106717">
            <a:off x="810121" y="5161040"/>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3" name="Sześciokąt 32">
            <a:extLst>
              <a:ext uri="{FF2B5EF4-FFF2-40B4-BE49-F238E27FC236}">
                <a16:creationId xmlns:a16="http://schemas.microsoft.com/office/drawing/2014/main" id="{98DF5F0C-F829-45E9-AA10-DD6F1C17D5B6}"/>
              </a:ext>
            </a:extLst>
          </p:cNvPr>
          <p:cNvSpPr/>
          <p:nvPr/>
        </p:nvSpPr>
        <p:spPr>
          <a:xfrm rot="1106717">
            <a:off x="-1644832" y="5686484"/>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4" name="Sześciokąt 33">
            <a:extLst>
              <a:ext uri="{FF2B5EF4-FFF2-40B4-BE49-F238E27FC236}">
                <a16:creationId xmlns:a16="http://schemas.microsoft.com/office/drawing/2014/main" id="{BEBF1C93-EAE3-4978-9093-E16F593E7D7E}"/>
              </a:ext>
            </a:extLst>
          </p:cNvPr>
          <p:cNvSpPr/>
          <p:nvPr/>
        </p:nvSpPr>
        <p:spPr>
          <a:xfrm rot="1106717">
            <a:off x="770269" y="-1439362"/>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5" name="Sześciokąt 34">
            <a:extLst>
              <a:ext uri="{FF2B5EF4-FFF2-40B4-BE49-F238E27FC236}">
                <a16:creationId xmlns:a16="http://schemas.microsoft.com/office/drawing/2014/main" id="{AECFC098-3ABA-41AA-8928-9CB9091774BA}"/>
              </a:ext>
            </a:extLst>
          </p:cNvPr>
          <p:cNvSpPr/>
          <p:nvPr/>
        </p:nvSpPr>
        <p:spPr>
          <a:xfrm rot="1106717">
            <a:off x="-2506332" y="1409280"/>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6" name="pole tekstowe 35">
            <a:extLst>
              <a:ext uri="{FF2B5EF4-FFF2-40B4-BE49-F238E27FC236}">
                <a16:creationId xmlns:a16="http://schemas.microsoft.com/office/drawing/2014/main" id="{EAC60FB8-F600-4D59-A9D3-CCBF204410BD}"/>
              </a:ext>
            </a:extLst>
          </p:cNvPr>
          <p:cNvSpPr txBox="1"/>
          <p:nvPr/>
        </p:nvSpPr>
        <p:spPr>
          <a:xfrm>
            <a:off x="3505401" y="3013501"/>
            <a:ext cx="5181226" cy="830997"/>
          </a:xfrm>
          <a:prstGeom prst="rect">
            <a:avLst/>
          </a:prstGeom>
        </p:spPr>
        <p:txBody>
          <a:bodyPr wrap="none" rtlCol="0">
            <a:spAutoFit/>
          </a:bodyPr>
          <a:lstStyle/>
          <a:p>
            <a:pPr algn="ctr"/>
            <a:r>
              <a:rPr lang="pl-PL" sz="4800" b="1" dirty="0">
                <a:latin typeface="Century Gothic" panose="020B0502020202020204" pitchFamily="34" charset="0"/>
              </a:rPr>
              <a:t>AS-PL IN FIGURES</a:t>
            </a:r>
          </a:p>
        </p:txBody>
      </p:sp>
    </p:spTree>
    <p:extLst>
      <p:ext uri="{BB962C8B-B14F-4D97-AF65-F5344CB8AC3E}">
        <p14:creationId xmlns:p14="http://schemas.microsoft.com/office/powerpoint/2010/main" val="747323158"/>
      </p:ext>
    </p:extLst>
  </p:cSld>
  <p:clrMapOvr>
    <a:masterClrMapping/>
  </p:clrMapOvr>
  <mc:AlternateContent xmlns:mc="http://schemas.openxmlformats.org/markup-compatibility/2006" xmlns:p14="http://schemas.microsoft.com/office/powerpoint/2010/main">
    <mc:Choice Requires="p14">
      <p:transition spd="slow" p14:dur="1400" advClick="0" advTm="0">
        <p14:doors dir="vert"/>
      </p:transition>
    </mc:Choice>
    <mc:Fallback xmlns="">
      <p:transition spd="slow" advClick="0" advTm="0">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Obraz 22">
            <a:extLst>
              <a:ext uri="{FF2B5EF4-FFF2-40B4-BE49-F238E27FC236}">
                <a16:creationId xmlns:a16="http://schemas.microsoft.com/office/drawing/2014/main" id="{AC75B8D9-192A-439C-8F37-6FD7D0701C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81332"/>
            <a:ext cx="4600575" cy="4639728"/>
          </a:xfrm>
          <a:prstGeom prst="rect">
            <a:avLst/>
          </a:prstGeom>
        </p:spPr>
      </p:pic>
      <p:sp>
        <p:nvSpPr>
          <p:cNvPr id="46" name="Sześciokąt 45">
            <a:extLst>
              <a:ext uri="{FF2B5EF4-FFF2-40B4-BE49-F238E27FC236}">
                <a16:creationId xmlns:a16="http://schemas.microsoft.com/office/drawing/2014/main" id="{D29B874C-9DE8-4E6F-BDB7-E5A1B2738B87}"/>
              </a:ext>
            </a:extLst>
          </p:cNvPr>
          <p:cNvSpPr/>
          <p:nvPr/>
        </p:nvSpPr>
        <p:spPr>
          <a:xfrm rot="20493283" flipH="1">
            <a:off x="9415456" y="911297"/>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7" name="Sześciokąt 46">
            <a:extLst>
              <a:ext uri="{FF2B5EF4-FFF2-40B4-BE49-F238E27FC236}">
                <a16:creationId xmlns:a16="http://schemas.microsoft.com/office/drawing/2014/main" id="{F8DA8E9D-2193-443F-B0DC-0F21DB3801E9}"/>
              </a:ext>
            </a:extLst>
          </p:cNvPr>
          <p:cNvSpPr/>
          <p:nvPr/>
        </p:nvSpPr>
        <p:spPr>
          <a:xfrm rot="20493283" flipH="1">
            <a:off x="11869125" y="1404719"/>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8" name="Sześciokąt 47">
            <a:extLst>
              <a:ext uri="{FF2B5EF4-FFF2-40B4-BE49-F238E27FC236}">
                <a16:creationId xmlns:a16="http://schemas.microsoft.com/office/drawing/2014/main" id="{EDEA80DE-10BA-42A1-BB11-D43E893C32C0}"/>
              </a:ext>
            </a:extLst>
          </p:cNvPr>
          <p:cNvSpPr/>
          <p:nvPr/>
        </p:nvSpPr>
        <p:spPr>
          <a:xfrm rot="20493283" flipH="1">
            <a:off x="11058254" y="-987954"/>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9" name="Sześciokąt 48">
            <a:extLst>
              <a:ext uri="{FF2B5EF4-FFF2-40B4-BE49-F238E27FC236}">
                <a16:creationId xmlns:a16="http://schemas.microsoft.com/office/drawing/2014/main" id="{6A6767E6-D8AD-4206-A93A-10C0EBED7AF8}"/>
              </a:ext>
            </a:extLst>
          </p:cNvPr>
          <p:cNvSpPr/>
          <p:nvPr/>
        </p:nvSpPr>
        <p:spPr>
          <a:xfrm rot="20493283" flipH="1">
            <a:off x="6111197" y="-1947902"/>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0" name="Sześciokąt 49">
            <a:extLst>
              <a:ext uri="{FF2B5EF4-FFF2-40B4-BE49-F238E27FC236}">
                <a16:creationId xmlns:a16="http://schemas.microsoft.com/office/drawing/2014/main" id="{F119255C-7933-41B4-87A3-ED46DF540191}"/>
              </a:ext>
            </a:extLst>
          </p:cNvPr>
          <p:cNvSpPr/>
          <p:nvPr/>
        </p:nvSpPr>
        <p:spPr>
          <a:xfrm rot="20493283" flipH="1">
            <a:off x="5278587" y="2303332"/>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1" name="Sześciokąt 50">
            <a:extLst>
              <a:ext uri="{FF2B5EF4-FFF2-40B4-BE49-F238E27FC236}">
                <a16:creationId xmlns:a16="http://schemas.microsoft.com/office/drawing/2014/main" id="{F29AF93B-712D-4DE2-94A0-B9A00389141E}"/>
              </a:ext>
            </a:extLst>
          </p:cNvPr>
          <p:cNvSpPr/>
          <p:nvPr/>
        </p:nvSpPr>
        <p:spPr>
          <a:xfrm rot="20493283" flipH="1">
            <a:off x="7742121" y="2800483"/>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2" name="Sześciokąt 51">
            <a:extLst>
              <a:ext uri="{FF2B5EF4-FFF2-40B4-BE49-F238E27FC236}">
                <a16:creationId xmlns:a16="http://schemas.microsoft.com/office/drawing/2014/main" id="{F976FA1B-0A9A-4AFA-8449-F3ED08E4A303}"/>
              </a:ext>
            </a:extLst>
          </p:cNvPr>
          <p:cNvSpPr/>
          <p:nvPr/>
        </p:nvSpPr>
        <p:spPr>
          <a:xfrm rot="20493283" flipH="1">
            <a:off x="6925334" y="421978"/>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3" name="Sześciokąt 52">
            <a:extLst>
              <a:ext uri="{FF2B5EF4-FFF2-40B4-BE49-F238E27FC236}">
                <a16:creationId xmlns:a16="http://schemas.microsoft.com/office/drawing/2014/main" id="{1C965537-F7FC-401B-B7C6-3F411EE5D946}"/>
              </a:ext>
            </a:extLst>
          </p:cNvPr>
          <p:cNvSpPr/>
          <p:nvPr/>
        </p:nvSpPr>
        <p:spPr>
          <a:xfrm rot="20493283" flipH="1">
            <a:off x="4472577" y="-67932"/>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4" name="Sześciokąt 53">
            <a:extLst>
              <a:ext uri="{FF2B5EF4-FFF2-40B4-BE49-F238E27FC236}">
                <a16:creationId xmlns:a16="http://schemas.microsoft.com/office/drawing/2014/main" id="{4BDC9789-C33F-4175-8417-1DE070F9492D}"/>
              </a:ext>
            </a:extLst>
          </p:cNvPr>
          <p:cNvSpPr/>
          <p:nvPr/>
        </p:nvSpPr>
        <p:spPr>
          <a:xfrm rot="20493283" flipH="1">
            <a:off x="10206314" y="3293904"/>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5" name="Sześciokąt 54">
            <a:extLst>
              <a:ext uri="{FF2B5EF4-FFF2-40B4-BE49-F238E27FC236}">
                <a16:creationId xmlns:a16="http://schemas.microsoft.com/office/drawing/2014/main" id="{4999DC51-1A4E-4724-87B8-8D2D863AE45B}"/>
              </a:ext>
            </a:extLst>
          </p:cNvPr>
          <p:cNvSpPr/>
          <p:nvPr/>
        </p:nvSpPr>
        <p:spPr>
          <a:xfrm rot="20493283" flipH="1">
            <a:off x="11010193" y="5674155"/>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6" name="Sześciokąt 55">
            <a:extLst>
              <a:ext uri="{FF2B5EF4-FFF2-40B4-BE49-F238E27FC236}">
                <a16:creationId xmlns:a16="http://schemas.microsoft.com/office/drawing/2014/main" id="{F5AF1830-B01E-49F9-B054-287901205049}"/>
              </a:ext>
            </a:extLst>
          </p:cNvPr>
          <p:cNvSpPr/>
          <p:nvPr/>
        </p:nvSpPr>
        <p:spPr>
          <a:xfrm rot="20493283" flipH="1">
            <a:off x="8536760" y="5159804"/>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7" name="Sześciokąt 56">
            <a:extLst>
              <a:ext uri="{FF2B5EF4-FFF2-40B4-BE49-F238E27FC236}">
                <a16:creationId xmlns:a16="http://schemas.microsoft.com/office/drawing/2014/main" id="{9B926DA9-8456-42B3-86F9-62DE422181B8}"/>
              </a:ext>
            </a:extLst>
          </p:cNvPr>
          <p:cNvSpPr/>
          <p:nvPr/>
        </p:nvSpPr>
        <p:spPr>
          <a:xfrm rot="20493283" flipH="1">
            <a:off x="6088542" y="4672038"/>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8" name="Sześciokąt 57">
            <a:extLst>
              <a:ext uri="{FF2B5EF4-FFF2-40B4-BE49-F238E27FC236}">
                <a16:creationId xmlns:a16="http://schemas.microsoft.com/office/drawing/2014/main" id="{0DE87F48-0D57-4B8E-9C12-E3164AAC4C28}"/>
              </a:ext>
            </a:extLst>
          </p:cNvPr>
          <p:cNvSpPr/>
          <p:nvPr/>
        </p:nvSpPr>
        <p:spPr>
          <a:xfrm rot="20493283" flipH="1">
            <a:off x="8590866" y="-1449576"/>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4" name="pole tekstowe 23">
            <a:extLst>
              <a:ext uri="{FF2B5EF4-FFF2-40B4-BE49-F238E27FC236}">
                <a16:creationId xmlns:a16="http://schemas.microsoft.com/office/drawing/2014/main" id="{FC86BB3E-6A69-4870-B29E-B489E7950774}"/>
              </a:ext>
            </a:extLst>
          </p:cNvPr>
          <p:cNvSpPr txBox="1"/>
          <p:nvPr/>
        </p:nvSpPr>
        <p:spPr>
          <a:xfrm>
            <a:off x="6537502" y="1307913"/>
            <a:ext cx="5410199" cy="707886"/>
          </a:xfrm>
          <a:prstGeom prst="rect">
            <a:avLst/>
          </a:prstGeom>
        </p:spPr>
        <p:txBody>
          <a:bodyPr wrap="square" rtlCol="0">
            <a:spAutoFit/>
          </a:bodyPr>
          <a:lstStyle/>
          <a:p>
            <a:pPr algn="ctr">
              <a:defRPr sz="2200" b="0" i="0" u="none" strike="noStrike" kern="1200" cap="none" spc="0" normalizeH="0" baseline="0">
                <a:solidFill>
                  <a:prstClr val="black">
                    <a:lumMod val="65000"/>
                    <a:lumOff val="35000"/>
                  </a:prstClr>
                </a:solidFill>
                <a:latin typeface="+mj-lt"/>
                <a:ea typeface="+mj-ea"/>
                <a:cs typeface="+mj-cs"/>
              </a:defRPr>
            </a:pPr>
            <a:r>
              <a:rPr lang="en-US" sz="2000" dirty="0">
                <a:solidFill>
                  <a:prstClr val="black">
                    <a:lumMod val="65000"/>
                    <a:lumOff val="35000"/>
                  </a:prstClr>
                </a:solidFill>
                <a:latin typeface="Century Gothic" panose="020B0502020202020204" pitchFamily="34" charset="0"/>
              </a:rPr>
              <a:t>EMPLOYMENT IN AS-PL</a:t>
            </a:r>
            <a:endParaRPr lang="pl-PL" sz="2000" dirty="0">
              <a:solidFill>
                <a:prstClr val="black">
                  <a:lumMod val="65000"/>
                  <a:lumOff val="35000"/>
                </a:prstClr>
              </a:solidFill>
              <a:latin typeface="Century Gothic" panose="020B0502020202020204" pitchFamily="34" charset="0"/>
            </a:endParaRPr>
          </a:p>
          <a:p>
            <a:pPr algn="ctr">
              <a:defRPr sz="2200" b="0" i="0" u="none" strike="noStrike" kern="1200" cap="none" spc="0" normalizeH="0" baseline="0">
                <a:solidFill>
                  <a:prstClr val="black">
                    <a:lumMod val="65000"/>
                    <a:lumOff val="35000"/>
                  </a:prstClr>
                </a:solidFill>
                <a:latin typeface="+mj-lt"/>
                <a:ea typeface="+mj-ea"/>
                <a:cs typeface="+mj-cs"/>
              </a:defRPr>
            </a:pPr>
            <a:r>
              <a:rPr lang="en-US" sz="2000" dirty="0">
                <a:solidFill>
                  <a:prstClr val="black">
                    <a:lumMod val="65000"/>
                    <a:lumOff val="35000"/>
                  </a:prstClr>
                </a:solidFill>
                <a:latin typeface="Century Gothic" panose="020B0502020202020204" pitchFamily="34" charset="0"/>
              </a:rPr>
              <a:t>OVER THE YEARS</a:t>
            </a:r>
            <a:endParaRPr lang="pl-PL" sz="2000" dirty="0">
              <a:solidFill>
                <a:prstClr val="black">
                  <a:lumMod val="65000"/>
                  <a:lumOff val="35000"/>
                </a:prstClr>
              </a:solidFill>
              <a:latin typeface="Century Gothic" panose="020B0502020202020204" pitchFamily="34" charset="0"/>
            </a:endParaRPr>
          </a:p>
        </p:txBody>
      </p:sp>
      <p:sp>
        <p:nvSpPr>
          <p:cNvPr id="25" name="Strzałka: pięciokąt 24">
            <a:extLst>
              <a:ext uri="{FF2B5EF4-FFF2-40B4-BE49-F238E27FC236}">
                <a16:creationId xmlns:a16="http://schemas.microsoft.com/office/drawing/2014/main" id="{57BB88C9-8C26-468C-89CA-A730B2263F0A}"/>
              </a:ext>
            </a:extLst>
          </p:cNvPr>
          <p:cNvSpPr/>
          <p:nvPr/>
        </p:nvSpPr>
        <p:spPr>
          <a:xfrm>
            <a:off x="0" y="230733"/>
            <a:ext cx="2622500" cy="425106"/>
          </a:xfrm>
          <a:prstGeom prst="homePlate">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6" name="pole tekstowe 25">
            <a:extLst>
              <a:ext uri="{FF2B5EF4-FFF2-40B4-BE49-F238E27FC236}">
                <a16:creationId xmlns:a16="http://schemas.microsoft.com/office/drawing/2014/main" id="{3AB02BA1-ED78-438D-B987-FF7B2A960BDE}"/>
              </a:ext>
            </a:extLst>
          </p:cNvPr>
          <p:cNvSpPr txBox="1"/>
          <p:nvPr/>
        </p:nvSpPr>
        <p:spPr>
          <a:xfrm>
            <a:off x="137649" y="245930"/>
            <a:ext cx="2333534" cy="400110"/>
          </a:xfrm>
          <a:prstGeom prst="rect">
            <a:avLst/>
          </a:prstGeom>
        </p:spPr>
        <p:txBody>
          <a:bodyPr wrap="square" rtlCol="0">
            <a:spAutoFit/>
          </a:bodyPr>
          <a:lstStyle/>
          <a:p>
            <a:pPr>
              <a:defRPr sz="2200" b="0" i="0" u="none" strike="noStrike" kern="1200" cap="none" spc="0" normalizeH="0" baseline="0">
                <a:solidFill>
                  <a:prstClr val="black">
                    <a:lumMod val="65000"/>
                    <a:lumOff val="35000"/>
                  </a:prstClr>
                </a:solidFill>
                <a:latin typeface="+mj-lt"/>
                <a:ea typeface="+mj-ea"/>
                <a:cs typeface="+mj-cs"/>
              </a:defRPr>
            </a:pPr>
            <a:r>
              <a:rPr lang="pl-PL" sz="2000" b="1" dirty="0">
                <a:solidFill>
                  <a:schemeClr val="bg1"/>
                </a:solidFill>
                <a:latin typeface="Century Gothic" panose="020B0502020202020204" pitchFamily="34" charset="0"/>
              </a:rPr>
              <a:t>AS-PL IN FIGURES</a:t>
            </a:r>
          </a:p>
        </p:txBody>
      </p:sp>
      <p:sp>
        <p:nvSpPr>
          <p:cNvPr id="27" name="Strzałka: pagon 26">
            <a:extLst>
              <a:ext uri="{FF2B5EF4-FFF2-40B4-BE49-F238E27FC236}">
                <a16:creationId xmlns:a16="http://schemas.microsoft.com/office/drawing/2014/main" id="{F1F6D936-8562-45AD-A134-F63980D76613}"/>
              </a:ext>
            </a:extLst>
          </p:cNvPr>
          <p:cNvSpPr/>
          <p:nvPr/>
        </p:nvSpPr>
        <p:spPr>
          <a:xfrm>
            <a:off x="2471182" y="230733"/>
            <a:ext cx="438975" cy="432832"/>
          </a:xfrm>
          <a:prstGeom prst="chevron">
            <a:avLst/>
          </a:prstGeom>
          <a:solidFill>
            <a:srgbClr val="3B38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tx1"/>
              </a:solidFill>
            </a:endParaRPr>
          </a:p>
        </p:txBody>
      </p:sp>
      <p:pic>
        <p:nvPicPr>
          <p:cNvPr id="28" name="Obraz 27">
            <a:extLst>
              <a:ext uri="{FF2B5EF4-FFF2-40B4-BE49-F238E27FC236}">
                <a16:creationId xmlns:a16="http://schemas.microsoft.com/office/drawing/2014/main" id="{82D65F9F-D9F8-4E52-87C4-544490A0CB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66092" y="4076624"/>
            <a:ext cx="2753592" cy="2789353"/>
          </a:xfrm>
          <a:prstGeom prst="rect">
            <a:avLst/>
          </a:prstGeom>
        </p:spPr>
      </p:pic>
      <p:graphicFrame>
        <p:nvGraphicFramePr>
          <p:cNvPr id="22" name="Wykres 21">
            <a:extLst>
              <a:ext uri="{FF2B5EF4-FFF2-40B4-BE49-F238E27FC236}">
                <a16:creationId xmlns:a16="http://schemas.microsoft.com/office/drawing/2014/main" id="{6461AA93-B5F2-4296-945B-6AF9B4DE6530}"/>
              </a:ext>
            </a:extLst>
          </p:cNvPr>
          <p:cNvGraphicFramePr/>
          <p:nvPr>
            <p:extLst>
              <p:ext uri="{D42A27DB-BD31-4B8C-83A1-F6EECF244321}">
                <p14:modId xmlns:p14="http://schemas.microsoft.com/office/powerpoint/2010/main" val="3044515036"/>
              </p:ext>
            </p:extLst>
          </p:nvPr>
        </p:nvGraphicFramePr>
        <p:xfrm>
          <a:off x="6294643" y="2105443"/>
          <a:ext cx="5526595" cy="4180114"/>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304524798"/>
      </p:ext>
    </p:extLst>
  </p:cSld>
  <p:clrMapOvr>
    <a:masterClrMapping/>
  </p:clrMapOvr>
  <mc:AlternateContent xmlns:mc="http://schemas.openxmlformats.org/markup-compatibility/2006" xmlns:p159="http://schemas.microsoft.com/office/powerpoint/2015/09/main">
    <mc:Choice Requires="p159">
      <p:transition spd="med" advClick="0" advTm="4000">
        <p159:morph option="byObject"/>
      </p:transition>
    </mc:Choice>
    <mc:Fallback xmlns="">
      <p:transition spd="med" advClick="0" advTm="4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250"/>
                                        <p:tgtEl>
                                          <p:spTgt spid="23"/>
                                        </p:tgtEl>
                                      </p:cBhvr>
                                    </p:animEffect>
                                  </p:childTnLst>
                                </p:cTn>
                              </p:par>
                            </p:childTnLst>
                          </p:cTn>
                        </p:par>
                        <p:par>
                          <p:cTn id="8" fill="hold">
                            <p:stCondLst>
                              <p:cond delay="250"/>
                            </p:stCondLst>
                            <p:childTnLst>
                              <p:par>
                                <p:cTn id="9" presetID="10" presetClass="entr" presetSubtype="0" fill="hold" nodeType="after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fade">
                                      <p:cBhvr>
                                        <p:cTn id="11" dur="250"/>
                                        <p:tgtEl>
                                          <p:spTgt spid="28"/>
                                        </p:tgtEl>
                                      </p:cBhvr>
                                    </p:animEffect>
                                  </p:childTnLst>
                                </p:cTn>
                              </p:par>
                            </p:childTnLst>
                          </p:cTn>
                        </p:par>
                        <p:par>
                          <p:cTn id="12" fill="hold">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500"/>
                                        <p:tgtEl>
                                          <p:spTgt spid="24"/>
                                        </p:tgtEl>
                                      </p:cBhvr>
                                    </p:animEffect>
                                  </p:childTnLst>
                                </p:cTn>
                              </p:par>
                            </p:childTnLst>
                          </p:cTn>
                        </p:par>
                        <p:par>
                          <p:cTn id="16" fill="hold">
                            <p:stCondLst>
                              <p:cond delay="1000"/>
                            </p:stCondLst>
                            <p:childTnLst>
                              <p:par>
                                <p:cTn id="17" presetID="22" presetClass="entr" presetSubtype="4" fill="hold" grpId="0" nodeType="afterEffect">
                                  <p:stCondLst>
                                    <p:cond delay="0"/>
                                  </p:stCondLst>
                                  <p:childTnLst>
                                    <p:set>
                                      <p:cBhvr>
                                        <p:cTn id="18" dur="1" fill="hold">
                                          <p:stCondLst>
                                            <p:cond delay="0"/>
                                          </p:stCondLst>
                                        </p:cTn>
                                        <p:tgtEl>
                                          <p:spTgt spid="22">
                                            <p:graphicEl>
                                              <a:chart seriesIdx="-3" categoryIdx="-3" bldStep="gridLegend"/>
                                            </p:graphicEl>
                                          </p:spTgt>
                                        </p:tgtEl>
                                        <p:attrNameLst>
                                          <p:attrName>style.visibility</p:attrName>
                                        </p:attrNameLst>
                                      </p:cBhvr>
                                      <p:to>
                                        <p:strVal val="visible"/>
                                      </p:to>
                                    </p:set>
                                    <p:animEffect transition="in" filter="wipe(down)">
                                      <p:cBhvr>
                                        <p:cTn id="19" dur="250"/>
                                        <p:tgtEl>
                                          <p:spTgt spid="22">
                                            <p:graphicEl>
                                              <a:chart seriesIdx="-3" categoryIdx="-3" bldStep="gridLegend"/>
                                            </p:graphicEl>
                                          </p:spTgt>
                                        </p:tgtEl>
                                      </p:cBhvr>
                                    </p:animEffect>
                                  </p:childTnLst>
                                </p:cTn>
                              </p:par>
                            </p:childTnLst>
                          </p:cTn>
                        </p:par>
                        <p:par>
                          <p:cTn id="20" fill="hold">
                            <p:stCondLst>
                              <p:cond delay="1250"/>
                            </p:stCondLst>
                            <p:childTnLst>
                              <p:par>
                                <p:cTn id="21" presetID="22" presetClass="entr" presetSubtype="4" fill="hold" grpId="0" nodeType="afterEffect">
                                  <p:stCondLst>
                                    <p:cond delay="0"/>
                                  </p:stCondLst>
                                  <p:childTnLst>
                                    <p:set>
                                      <p:cBhvr>
                                        <p:cTn id="22" dur="1" fill="hold">
                                          <p:stCondLst>
                                            <p:cond delay="0"/>
                                          </p:stCondLst>
                                        </p:cTn>
                                        <p:tgtEl>
                                          <p:spTgt spid="22">
                                            <p:graphicEl>
                                              <a:chart seriesIdx="-4" categoryIdx="0" bldStep="category"/>
                                            </p:graphicEl>
                                          </p:spTgt>
                                        </p:tgtEl>
                                        <p:attrNameLst>
                                          <p:attrName>style.visibility</p:attrName>
                                        </p:attrNameLst>
                                      </p:cBhvr>
                                      <p:to>
                                        <p:strVal val="visible"/>
                                      </p:to>
                                    </p:set>
                                    <p:animEffect transition="in" filter="wipe(down)">
                                      <p:cBhvr>
                                        <p:cTn id="23" dur="250"/>
                                        <p:tgtEl>
                                          <p:spTgt spid="22">
                                            <p:graphicEl>
                                              <a:chart seriesIdx="-4" categoryIdx="0" bldStep="category"/>
                                            </p:graphicEl>
                                          </p:spTgt>
                                        </p:tgtEl>
                                      </p:cBhvr>
                                    </p:animEffect>
                                  </p:childTnLst>
                                </p:cTn>
                              </p:par>
                            </p:childTnLst>
                          </p:cTn>
                        </p:par>
                        <p:par>
                          <p:cTn id="24" fill="hold">
                            <p:stCondLst>
                              <p:cond delay="1500"/>
                            </p:stCondLst>
                            <p:childTnLst>
                              <p:par>
                                <p:cTn id="25" presetID="22" presetClass="entr" presetSubtype="4" fill="hold" grpId="0" nodeType="afterEffect">
                                  <p:stCondLst>
                                    <p:cond delay="0"/>
                                  </p:stCondLst>
                                  <p:childTnLst>
                                    <p:set>
                                      <p:cBhvr>
                                        <p:cTn id="26" dur="1" fill="hold">
                                          <p:stCondLst>
                                            <p:cond delay="0"/>
                                          </p:stCondLst>
                                        </p:cTn>
                                        <p:tgtEl>
                                          <p:spTgt spid="22">
                                            <p:graphicEl>
                                              <a:chart seriesIdx="-4" categoryIdx="1" bldStep="category"/>
                                            </p:graphicEl>
                                          </p:spTgt>
                                        </p:tgtEl>
                                        <p:attrNameLst>
                                          <p:attrName>style.visibility</p:attrName>
                                        </p:attrNameLst>
                                      </p:cBhvr>
                                      <p:to>
                                        <p:strVal val="visible"/>
                                      </p:to>
                                    </p:set>
                                    <p:animEffect transition="in" filter="wipe(down)">
                                      <p:cBhvr>
                                        <p:cTn id="27" dur="250"/>
                                        <p:tgtEl>
                                          <p:spTgt spid="22">
                                            <p:graphicEl>
                                              <a:chart seriesIdx="-4" categoryIdx="1" bldStep="category"/>
                                            </p:graphicEl>
                                          </p:spTgt>
                                        </p:tgtEl>
                                      </p:cBhvr>
                                    </p:animEffect>
                                  </p:childTnLst>
                                </p:cTn>
                              </p:par>
                            </p:childTnLst>
                          </p:cTn>
                        </p:par>
                        <p:par>
                          <p:cTn id="28" fill="hold">
                            <p:stCondLst>
                              <p:cond delay="1750"/>
                            </p:stCondLst>
                            <p:childTnLst>
                              <p:par>
                                <p:cTn id="29" presetID="22" presetClass="entr" presetSubtype="4" fill="hold" grpId="0" nodeType="afterEffect">
                                  <p:stCondLst>
                                    <p:cond delay="0"/>
                                  </p:stCondLst>
                                  <p:childTnLst>
                                    <p:set>
                                      <p:cBhvr>
                                        <p:cTn id="30" dur="1" fill="hold">
                                          <p:stCondLst>
                                            <p:cond delay="0"/>
                                          </p:stCondLst>
                                        </p:cTn>
                                        <p:tgtEl>
                                          <p:spTgt spid="22">
                                            <p:graphicEl>
                                              <a:chart seriesIdx="-4" categoryIdx="2" bldStep="category"/>
                                            </p:graphicEl>
                                          </p:spTgt>
                                        </p:tgtEl>
                                        <p:attrNameLst>
                                          <p:attrName>style.visibility</p:attrName>
                                        </p:attrNameLst>
                                      </p:cBhvr>
                                      <p:to>
                                        <p:strVal val="visible"/>
                                      </p:to>
                                    </p:set>
                                    <p:animEffect transition="in" filter="wipe(down)">
                                      <p:cBhvr>
                                        <p:cTn id="31" dur="250"/>
                                        <p:tgtEl>
                                          <p:spTgt spid="22">
                                            <p:graphicEl>
                                              <a:chart seriesIdx="-4" categoryIdx="2" bldStep="category"/>
                                            </p:graphicEl>
                                          </p:spTgt>
                                        </p:tgtEl>
                                      </p:cBhvr>
                                    </p:animEffect>
                                  </p:childTnLst>
                                </p:cTn>
                              </p:par>
                            </p:childTnLst>
                          </p:cTn>
                        </p:par>
                        <p:par>
                          <p:cTn id="32" fill="hold">
                            <p:stCondLst>
                              <p:cond delay="2000"/>
                            </p:stCondLst>
                            <p:childTnLst>
                              <p:par>
                                <p:cTn id="33" presetID="22" presetClass="entr" presetSubtype="4" fill="hold" grpId="0" nodeType="afterEffect">
                                  <p:stCondLst>
                                    <p:cond delay="0"/>
                                  </p:stCondLst>
                                  <p:childTnLst>
                                    <p:set>
                                      <p:cBhvr>
                                        <p:cTn id="34" dur="1" fill="hold">
                                          <p:stCondLst>
                                            <p:cond delay="0"/>
                                          </p:stCondLst>
                                        </p:cTn>
                                        <p:tgtEl>
                                          <p:spTgt spid="22">
                                            <p:graphicEl>
                                              <a:chart seriesIdx="-4" categoryIdx="3" bldStep="category"/>
                                            </p:graphicEl>
                                          </p:spTgt>
                                        </p:tgtEl>
                                        <p:attrNameLst>
                                          <p:attrName>style.visibility</p:attrName>
                                        </p:attrNameLst>
                                      </p:cBhvr>
                                      <p:to>
                                        <p:strVal val="visible"/>
                                      </p:to>
                                    </p:set>
                                    <p:animEffect transition="in" filter="wipe(down)">
                                      <p:cBhvr>
                                        <p:cTn id="35" dur="250"/>
                                        <p:tgtEl>
                                          <p:spTgt spid="22">
                                            <p:graphicEl>
                                              <a:chart seriesIdx="-4" categoryIdx="3" bldStep="category"/>
                                            </p:graphicEl>
                                          </p:spTgt>
                                        </p:tgtEl>
                                      </p:cBhvr>
                                    </p:animEffect>
                                  </p:childTnLst>
                                </p:cTn>
                              </p:par>
                            </p:childTnLst>
                          </p:cTn>
                        </p:par>
                        <p:par>
                          <p:cTn id="36" fill="hold">
                            <p:stCondLst>
                              <p:cond delay="2250"/>
                            </p:stCondLst>
                            <p:childTnLst>
                              <p:par>
                                <p:cTn id="37" presetID="22" presetClass="entr" presetSubtype="4" fill="hold" grpId="0" nodeType="afterEffect">
                                  <p:stCondLst>
                                    <p:cond delay="0"/>
                                  </p:stCondLst>
                                  <p:childTnLst>
                                    <p:set>
                                      <p:cBhvr>
                                        <p:cTn id="38" dur="1" fill="hold">
                                          <p:stCondLst>
                                            <p:cond delay="0"/>
                                          </p:stCondLst>
                                        </p:cTn>
                                        <p:tgtEl>
                                          <p:spTgt spid="22">
                                            <p:graphicEl>
                                              <a:chart seriesIdx="-4" categoryIdx="4" bldStep="category"/>
                                            </p:graphicEl>
                                          </p:spTgt>
                                        </p:tgtEl>
                                        <p:attrNameLst>
                                          <p:attrName>style.visibility</p:attrName>
                                        </p:attrNameLst>
                                      </p:cBhvr>
                                      <p:to>
                                        <p:strVal val="visible"/>
                                      </p:to>
                                    </p:set>
                                    <p:animEffect transition="in" filter="wipe(down)">
                                      <p:cBhvr>
                                        <p:cTn id="39" dur="250"/>
                                        <p:tgtEl>
                                          <p:spTgt spid="22">
                                            <p:graphicEl>
                                              <a:chart seriesIdx="-4" categoryIdx="4" bldStep="category"/>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Graphic spid="22" grpId="0">
        <p:bldSub>
          <a:bldChart bld="category"/>
        </p:bldSub>
      </p:bldGraphic>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upa 16">
            <a:extLst>
              <a:ext uri="{FF2B5EF4-FFF2-40B4-BE49-F238E27FC236}">
                <a16:creationId xmlns:a16="http://schemas.microsoft.com/office/drawing/2014/main" id="{A02869DA-C6A7-405B-8A37-735E000DD952}"/>
              </a:ext>
            </a:extLst>
          </p:cNvPr>
          <p:cNvGrpSpPr/>
          <p:nvPr/>
        </p:nvGrpSpPr>
        <p:grpSpPr>
          <a:xfrm flipH="1">
            <a:off x="4471979" y="-1946179"/>
            <a:ext cx="10176335" cy="10051623"/>
            <a:chOff x="-2506332" y="-1946179"/>
            <a:chExt cx="10176335" cy="10051623"/>
          </a:xfrm>
        </p:grpSpPr>
        <p:sp>
          <p:nvSpPr>
            <p:cNvPr id="21" name="Sześciokąt 20">
              <a:extLst>
                <a:ext uri="{FF2B5EF4-FFF2-40B4-BE49-F238E27FC236}">
                  <a16:creationId xmlns:a16="http://schemas.microsoft.com/office/drawing/2014/main" id="{819D8EB3-A1F0-43B9-9CA9-B6522878BA44}"/>
                </a:ext>
              </a:extLst>
            </p:cNvPr>
            <p:cNvSpPr/>
            <p:nvPr/>
          </p:nvSpPr>
          <p:spPr>
            <a:xfrm rot="1106717">
              <a:off x="2426692" y="433746"/>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22" name="Sześciokąt 21">
              <a:extLst>
                <a:ext uri="{FF2B5EF4-FFF2-40B4-BE49-F238E27FC236}">
                  <a16:creationId xmlns:a16="http://schemas.microsoft.com/office/drawing/2014/main" id="{50705166-484C-4D4E-BFBB-E516827B8D61}"/>
                </a:ext>
              </a:extLst>
            </p:cNvPr>
            <p:cNvSpPr/>
            <p:nvPr/>
          </p:nvSpPr>
          <p:spPr>
            <a:xfrm rot="1106717">
              <a:off x="4884142" y="-61554"/>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3" name="Sześciokąt 22">
              <a:extLst>
                <a:ext uri="{FF2B5EF4-FFF2-40B4-BE49-F238E27FC236}">
                  <a16:creationId xmlns:a16="http://schemas.microsoft.com/office/drawing/2014/main" id="{904C43B4-9BC1-4837-8DD3-67C9E0135423}"/>
                </a:ext>
              </a:extLst>
            </p:cNvPr>
            <p:cNvSpPr/>
            <p:nvPr/>
          </p:nvSpPr>
          <p:spPr>
            <a:xfrm rot="1106717">
              <a:off x="3236317" y="-1946179"/>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9" name="Sześciokąt 28">
              <a:extLst>
                <a:ext uri="{FF2B5EF4-FFF2-40B4-BE49-F238E27FC236}">
                  <a16:creationId xmlns:a16="http://schemas.microsoft.com/office/drawing/2014/main" id="{B44AC925-549E-4299-AADF-1AA8FCC9B3E8}"/>
                </a:ext>
              </a:extLst>
            </p:cNvPr>
            <p:cNvSpPr/>
            <p:nvPr/>
          </p:nvSpPr>
          <p:spPr>
            <a:xfrm rot="1106717">
              <a:off x="-1683762" y="-994332"/>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0" name="Sześciokąt 29">
              <a:extLst>
                <a:ext uri="{FF2B5EF4-FFF2-40B4-BE49-F238E27FC236}">
                  <a16:creationId xmlns:a16="http://schemas.microsoft.com/office/drawing/2014/main" id="{DF905C24-A1F9-4C45-92F4-0938B06F3B35}"/>
                </a:ext>
              </a:extLst>
            </p:cNvPr>
            <p:cNvSpPr/>
            <p:nvPr/>
          </p:nvSpPr>
          <p:spPr>
            <a:xfrm rot="1106717">
              <a:off x="-859434" y="3301438"/>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3" name="Sześciokąt 32">
              <a:extLst>
                <a:ext uri="{FF2B5EF4-FFF2-40B4-BE49-F238E27FC236}">
                  <a16:creationId xmlns:a16="http://schemas.microsoft.com/office/drawing/2014/main" id="{CBEAA3A3-CBBA-4DCD-9971-05FFEBE20B3D}"/>
                </a:ext>
              </a:extLst>
            </p:cNvPr>
            <p:cNvSpPr/>
            <p:nvPr/>
          </p:nvSpPr>
          <p:spPr>
            <a:xfrm rot="1106717">
              <a:off x="1612555" y="2794106"/>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6" name="Sześciokąt 35">
              <a:extLst>
                <a:ext uri="{FF2B5EF4-FFF2-40B4-BE49-F238E27FC236}">
                  <a16:creationId xmlns:a16="http://schemas.microsoft.com/office/drawing/2014/main" id="{DF8941FD-01D2-425B-A9B0-1BA66DC04192}"/>
                </a:ext>
              </a:extLst>
            </p:cNvPr>
            <p:cNvSpPr/>
            <p:nvPr/>
          </p:nvSpPr>
          <p:spPr>
            <a:xfrm rot="1106717">
              <a:off x="-59334" y="921513"/>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7" name="Sześciokąt 36">
              <a:extLst>
                <a:ext uri="{FF2B5EF4-FFF2-40B4-BE49-F238E27FC236}">
                  <a16:creationId xmlns:a16="http://schemas.microsoft.com/office/drawing/2014/main" id="{B1AD7ABA-EF72-4077-A957-F4CC55AFF075}"/>
                </a:ext>
              </a:extLst>
            </p:cNvPr>
            <p:cNvSpPr/>
            <p:nvPr/>
          </p:nvSpPr>
          <p:spPr>
            <a:xfrm rot="1106717">
              <a:off x="-2506332" y="1409280"/>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8" name="Sześciokąt 37">
              <a:extLst>
                <a:ext uri="{FF2B5EF4-FFF2-40B4-BE49-F238E27FC236}">
                  <a16:creationId xmlns:a16="http://schemas.microsoft.com/office/drawing/2014/main" id="{B2DE6BA7-7F4E-4F30-AEA9-28157E102F88}"/>
                </a:ext>
              </a:extLst>
            </p:cNvPr>
            <p:cNvSpPr/>
            <p:nvPr/>
          </p:nvSpPr>
          <p:spPr>
            <a:xfrm rot="1106717">
              <a:off x="4073588" y="2311164"/>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9" name="Sześciokąt 38">
              <a:extLst>
                <a:ext uri="{FF2B5EF4-FFF2-40B4-BE49-F238E27FC236}">
                  <a16:creationId xmlns:a16="http://schemas.microsoft.com/office/drawing/2014/main" id="{895BFF67-36CD-4A1C-ABEF-18A74AB37777}"/>
                </a:ext>
              </a:extLst>
            </p:cNvPr>
            <p:cNvSpPr/>
            <p:nvPr/>
          </p:nvSpPr>
          <p:spPr>
            <a:xfrm rot="1106717">
              <a:off x="3267571" y="4684790"/>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0" name="Sześciokąt 39">
              <a:extLst>
                <a:ext uri="{FF2B5EF4-FFF2-40B4-BE49-F238E27FC236}">
                  <a16:creationId xmlns:a16="http://schemas.microsoft.com/office/drawing/2014/main" id="{B82B009D-8BF5-4B3A-A165-6BCFACBE3365}"/>
                </a:ext>
              </a:extLst>
            </p:cNvPr>
            <p:cNvSpPr/>
            <p:nvPr/>
          </p:nvSpPr>
          <p:spPr>
            <a:xfrm rot="1106717">
              <a:off x="810121" y="5161040"/>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1" name="Sześciokąt 40">
              <a:extLst>
                <a:ext uri="{FF2B5EF4-FFF2-40B4-BE49-F238E27FC236}">
                  <a16:creationId xmlns:a16="http://schemas.microsoft.com/office/drawing/2014/main" id="{5E24710F-1519-486E-9847-B47B1BE13BC6}"/>
                </a:ext>
              </a:extLst>
            </p:cNvPr>
            <p:cNvSpPr/>
            <p:nvPr/>
          </p:nvSpPr>
          <p:spPr>
            <a:xfrm rot="1106717">
              <a:off x="-1644832" y="5686484"/>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2" name="Sześciokąt 41">
              <a:extLst>
                <a:ext uri="{FF2B5EF4-FFF2-40B4-BE49-F238E27FC236}">
                  <a16:creationId xmlns:a16="http://schemas.microsoft.com/office/drawing/2014/main" id="{5EDE0DFD-4C15-4497-BA88-BA36196C3B20}"/>
                </a:ext>
              </a:extLst>
            </p:cNvPr>
            <p:cNvSpPr/>
            <p:nvPr/>
          </p:nvSpPr>
          <p:spPr>
            <a:xfrm rot="1106717">
              <a:off x="770269" y="-1439362"/>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sp>
        <p:nvSpPr>
          <p:cNvPr id="24" name="pole tekstowe 23">
            <a:extLst>
              <a:ext uri="{FF2B5EF4-FFF2-40B4-BE49-F238E27FC236}">
                <a16:creationId xmlns:a16="http://schemas.microsoft.com/office/drawing/2014/main" id="{BA3401E9-8B30-4177-A9B9-59A65FB5CD00}"/>
              </a:ext>
            </a:extLst>
          </p:cNvPr>
          <p:cNvSpPr txBox="1"/>
          <p:nvPr/>
        </p:nvSpPr>
        <p:spPr>
          <a:xfrm>
            <a:off x="10688813" y="5209025"/>
            <a:ext cx="1002765" cy="584775"/>
          </a:xfrm>
          <a:prstGeom prst="rect">
            <a:avLst/>
          </a:prstGeom>
          <a:noFill/>
        </p:spPr>
        <p:txBody>
          <a:bodyPr wrap="square" rtlCol="0">
            <a:spAutoFit/>
          </a:bodyPr>
          <a:lstStyle/>
          <a:p>
            <a:r>
              <a:rPr lang="pl-PL" sz="3200" b="1" dirty="0">
                <a:solidFill>
                  <a:srgbClr val="444444"/>
                </a:solidFill>
                <a:latin typeface="Century Gothic" panose="020B0502020202020204" pitchFamily="34" charset="0"/>
              </a:rPr>
              <a:t>35%</a:t>
            </a:r>
          </a:p>
        </p:txBody>
      </p:sp>
      <p:sp>
        <p:nvSpPr>
          <p:cNvPr id="25" name="pole tekstowe 24">
            <a:extLst>
              <a:ext uri="{FF2B5EF4-FFF2-40B4-BE49-F238E27FC236}">
                <a16:creationId xmlns:a16="http://schemas.microsoft.com/office/drawing/2014/main" id="{F582EFF8-6C5E-4DFD-B686-D83689FCAE41}"/>
              </a:ext>
            </a:extLst>
          </p:cNvPr>
          <p:cNvSpPr txBox="1"/>
          <p:nvPr/>
        </p:nvSpPr>
        <p:spPr>
          <a:xfrm>
            <a:off x="10688812" y="5990282"/>
            <a:ext cx="1002765" cy="584775"/>
          </a:xfrm>
          <a:prstGeom prst="rect">
            <a:avLst/>
          </a:prstGeom>
          <a:noFill/>
        </p:spPr>
        <p:txBody>
          <a:bodyPr wrap="square" rtlCol="0">
            <a:spAutoFit/>
          </a:bodyPr>
          <a:lstStyle/>
          <a:p>
            <a:r>
              <a:rPr lang="pl-PL" sz="3200" b="1" dirty="0">
                <a:solidFill>
                  <a:srgbClr val="444444"/>
                </a:solidFill>
                <a:latin typeface="Century Gothic" panose="020B0502020202020204" pitchFamily="34" charset="0"/>
              </a:rPr>
              <a:t>65%</a:t>
            </a:r>
          </a:p>
        </p:txBody>
      </p:sp>
      <p:graphicFrame>
        <p:nvGraphicFramePr>
          <p:cNvPr id="31" name="Wykres 30">
            <a:extLst>
              <a:ext uri="{FF2B5EF4-FFF2-40B4-BE49-F238E27FC236}">
                <a16:creationId xmlns:a16="http://schemas.microsoft.com/office/drawing/2014/main" id="{14480C78-5605-4188-9901-12C9CFE56EF9}"/>
              </a:ext>
            </a:extLst>
          </p:cNvPr>
          <p:cNvGraphicFramePr/>
          <p:nvPr>
            <p:extLst>
              <p:ext uri="{D42A27DB-BD31-4B8C-83A1-F6EECF244321}">
                <p14:modId xmlns:p14="http://schemas.microsoft.com/office/powerpoint/2010/main" val="3714546592"/>
              </p:ext>
            </p:extLst>
          </p:nvPr>
        </p:nvGraphicFramePr>
        <p:xfrm>
          <a:off x="5832551" y="240749"/>
          <a:ext cx="6559950" cy="4723247"/>
        </p:xfrm>
        <a:graphic>
          <a:graphicData uri="http://schemas.openxmlformats.org/drawingml/2006/chart">
            <c:chart xmlns:c="http://schemas.openxmlformats.org/drawingml/2006/chart" xmlns:r="http://schemas.openxmlformats.org/officeDocument/2006/relationships" r:id="rId2"/>
          </a:graphicData>
        </a:graphic>
      </p:graphicFrame>
      <p:sp>
        <p:nvSpPr>
          <p:cNvPr id="32" name="pole tekstowe 31">
            <a:extLst>
              <a:ext uri="{FF2B5EF4-FFF2-40B4-BE49-F238E27FC236}">
                <a16:creationId xmlns:a16="http://schemas.microsoft.com/office/drawing/2014/main" id="{71CCFFF6-B0C1-4317-8531-69D6575DA82D}"/>
              </a:ext>
            </a:extLst>
          </p:cNvPr>
          <p:cNvSpPr txBox="1"/>
          <p:nvPr/>
        </p:nvSpPr>
        <p:spPr>
          <a:xfrm>
            <a:off x="8245072" y="2091681"/>
            <a:ext cx="1737976" cy="1477328"/>
          </a:xfrm>
          <a:prstGeom prst="rect">
            <a:avLst/>
          </a:prstGeom>
          <a:noFill/>
        </p:spPr>
        <p:txBody>
          <a:bodyPr wrap="none" rtlCol="0">
            <a:spAutoFit/>
          </a:bodyPr>
          <a:lstStyle/>
          <a:p>
            <a:pPr algn="ctr"/>
            <a:r>
              <a:rPr lang="pl-PL" sz="7200" b="1" dirty="0">
                <a:solidFill>
                  <a:srgbClr val="7F7F7F"/>
                </a:solidFill>
                <a:latin typeface="Century Gothic" panose="020B0502020202020204" pitchFamily="34" charset="0"/>
              </a:rPr>
              <a:t>298</a:t>
            </a:r>
          </a:p>
          <a:p>
            <a:pPr algn="ctr"/>
            <a:r>
              <a:rPr lang="pl-PL" b="1" dirty="0" err="1">
                <a:solidFill>
                  <a:srgbClr val="7F7F7F"/>
                </a:solidFill>
                <a:latin typeface="Century Gothic" panose="020B0502020202020204" pitchFamily="34" charset="0"/>
              </a:rPr>
              <a:t>employees</a:t>
            </a:r>
            <a:endParaRPr lang="pl-PL" sz="4800" b="1" dirty="0">
              <a:solidFill>
                <a:srgbClr val="7F7F7F"/>
              </a:solidFill>
              <a:latin typeface="Century Gothic" panose="020B0502020202020204" pitchFamily="34" charset="0"/>
            </a:endParaRPr>
          </a:p>
        </p:txBody>
      </p:sp>
      <p:sp>
        <p:nvSpPr>
          <p:cNvPr id="6" name="Prostokąt 5">
            <a:extLst>
              <a:ext uri="{FF2B5EF4-FFF2-40B4-BE49-F238E27FC236}">
                <a16:creationId xmlns:a16="http://schemas.microsoft.com/office/drawing/2014/main" id="{745188CB-DBE9-47F8-9BE7-51964228CB59}"/>
              </a:ext>
            </a:extLst>
          </p:cNvPr>
          <p:cNvSpPr/>
          <p:nvPr/>
        </p:nvSpPr>
        <p:spPr>
          <a:xfrm rot="2859152">
            <a:off x="9372239" y="1303985"/>
            <a:ext cx="1784276" cy="923330"/>
          </a:xfrm>
          <a:prstGeom prst="rect">
            <a:avLst/>
          </a:prstGeom>
          <a:noFill/>
          <a:ln>
            <a:noFill/>
          </a:ln>
        </p:spPr>
        <p:txBody>
          <a:bodyPr wrap="none" lIns="91440" tIns="45720" rIns="91440" bIns="45720">
            <a:prstTxWarp prst="textButton">
              <a:avLst/>
            </a:prstTxWarp>
            <a:spAutoFit/>
          </a:bodyPr>
          <a:lstStyle/>
          <a:p>
            <a:pPr algn="ctr"/>
            <a:r>
              <a:rPr lang="pl-PL" dirty="0" err="1">
                <a:ln w="0"/>
                <a:solidFill>
                  <a:srgbClr val="888888"/>
                </a:solidFill>
                <a:latin typeface="Century Gothic" panose="020B0502020202020204" pitchFamily="34" charset="0"/>
              </a:rPr>
              <a:t>Headquarters</a:t>
            </a:r>
            <a:endParaRPr lang="pl-PL" b="0" cap="none" spc="0" dirty="0">
              <a:ln w="0"/>
              <a:solidFill>
                <a:srgbClr val="888888"/>
              </a:solidFill>
              <a:latin typeface="Century Gothic" panose="020B0502020202020204" pitchFamily="34" charset="0"/>
            </a:endParaRPr>
          </a:p>
        </p:txBody>
      </p:sp>
      <p:sp>
        <p:nvSpPr>
          <p:cNvPr id="18" name="Prostokąt 17">
            <a:extLst>
              <a:ext uri="{FF2B5EF4-FFF2-40B4-BE49-F238E27FC236}">
                <a16:creationId xmlns:a16="http://schemas.microsoft.com/office/drawing/2014/main" id="{508EF7E4-0975-41DC-A5F6-707D7B13401F}"/>
              </a:ext>
            </a:extLst>
          </p:cNvPr>
          <p:cNvSpPr/>
          <p:nvPr/>
        </p:nvSpPr>
        <p:spPr>
          <a:xfrm rot="15573208">
            <a:off x="6109684" y="2613692"/>
            <a:ext cx="2745621" cy="923330"/>
          </a:xfrm>
          <a:prstGeom prst="rect">
            <a:avLst/>
          </a:prstGeom>
          <a:noFill/>
          <a:ln>
            <a:noFill/>
          </a:ln>
        </p:spPr>
        <p:txBody>
          <a:bodyPr wrap="none" lIns="91440" tIns="45720" rIns="91440" bIns="45720">
            <a:prstTxWarp prst="textButton">
              <a:avLst/>
            </a:prstTxWarp>
            <a:spAutoFit/>
          </a:bodyPr>
          <a:lstStyle/>
          <a:p>
            <a:pPr algn="ctr"/>
            <a:r>
              <a:rPr lang="pl-PL" dirty="0" err="1">
                <a:ln w="0"/>
                <a:solidFill>
                  <a:srgbClr val="CBCBCB"/>
                </a:solidFill>
                <a:latin typeface="Century Gothic" panose="020B0502020202020204" pitchFamily="34" charset="0"/>
              </a:rPr>
              <a:t>Production</a:t>
            </a:r>
            <a:r>
              <a:rPr lang="pl-PL" dirty="0">
                <a:ln w="0"/>
                <a:solidFill>
                  <a:srgbClr val="CBCBCB"/>
                </a:solidFill>
                <a:latin typeface="Century Gothic" panose="020B0502020202020204" pitchFamily="34" charset="0"/>
              </a:rPr>
              <a:t> Plant</a:t>
            </a:r>
            <a:endParaRPr lang="pl-PL" b="0" cap="none" spc="0" dirty="0">
              <a:ln w="0"/>
              <a:solidFill>
                <a:srgbClr val="CBCBCB"/>
              </a:solidFill>
              <a:latin typeface="Century Gothic" panose="020B0502020202020204" pitchFamily="34" charset="0"/>
            </a:endParaRPr>
          </a:p>
        </p:txBody>
      </p:sp>
      <p:sp>
        <p:nvSpPr>
          <p:cNvPr id="35" name="pole tekstowe 34">
            <a:extLst>
              <a:ext uri="{FF2B5EF4-FFF2-40B4-BE49-F238E27FC236}">
                <a16:creationId xmlns:a16="http://schemas.microsoft.com/office/drawing/2014/main" id="{652C3CCA-9114-43CC-ABD3-538C99B39CC1}"/>
              </a:ext>
            </a:extLst>
          </p:cNvPr>
          <p:cNvSpPr txBox="1"/>
          <p:nvPr/>
        </p:nvSpPr>
        <p:spPr>
          <a:xfrm>
            <a:off x="574852" y="1307913"/>
            <a:ext cx="5410199" cy="707886"/>
          </a:xfrm>
          <a:prstGeom prst="rect">
            <a:avLst/>
          </a:prstGeom>
        </p:spPr>
        <p:txBody>
          <a:bodyPr wrap="square" rtlCol="0">
            <a:spAutoFit/>
          </a:bodyPr>
          <a:lstStyle/>
          <a:p>
            <a:pPr algn="ctr">
              <a:defRPr sz="2200" b="0" i="0" u="none" strike="noStrike" kern="1200" cap="none" spc="0" normalizeH="0" baseline="0">
                <a:solidFill>
                  <a:prstClr val="black">
                    <a:lumMod val="65000"/>
                    <a:lumOff val="35000"/>
                  </a:prstClr>
                </a:solidFill>
                <a:latin typeface="+mj-lt"/>
                <a:ea typeface="+mj-ea"/>
                <a:cs typeface="+mj-cs"/>
              </a:defRPr>
            </a:pPr>
            <a:r>
              <a:rPr lang="en-US" sz="2000" dirty="0">
                <a:solidFill>
                  <a:prstClr val="black">
                    <a:lumMod val="65000"/>
                    <a:lumOff val="35000"/>
                  </a:prstClr>
                </a:solidFill>
                <a:latin typeface="Century Gothic" panose="020B0502020202020204" pitchFamily="34" charset="0"/>
              </a:rPr>
              <a:t>EMPLOYMENT IN AS-PL</a:t>
            </a:r>
            <a:endParaRPr lang="pl-PL" sz="2000" dirty="0">
              <a:solidFill>
                <a:prstClr val="black">
                  <a:lumMod val="65000"/>
                  <a:lumOff val="35000"/>
                </a:prstClr>
              </a:solidFill>
              <a:latin typeface="Century Gothic" panose="020B0502020202020204" pitchFamily="34" charset="0"/>
            </a:endParaRPr>
          </a:p>
          <a:p>
            <a:pPr algn="ctr">
              <a:defRPr sz="2200" b="0" i="0" u="none" strike="noStrike" kern="1200" cap="none" spc="0" normalizeH="0" baseline="0">
                <a:solidFill>
                  <a:prstClr val="black">
                    <a:lumMod val="65000"/>
                    <a:lumOff val="35000"/>
                  </a:prstClr>
                </a:solidFill>
                <a:latin typeface="+mj-lt"/>
                <a:ea typeface="+mj-ea"/>
                <a:cs typeface="+mj-cs"/>
              </a:defRPr>
            </a:pPr>
            <a:r>
              <a:rPr lang="en-US" sz="2000" dirty="0">
                <a:solidFill>
                  <a:prstClr val="black">
                    <a:lumMod val="65000"/>
                    <a:lumOff val="35000"/>
                  </a:prstClr>
                </a:solidFill>
                <a:latin typeface="Century Gothic" panose="020B0502020202020204" pitchFamily="34" charset="0"/>
              </a:rPr>
              <a:t>OVER THE YEARS</a:t>
            </a:r>
            <a:endParaRPr lang="pl-PL" sz="2000" dirty="0">
              <a:solidFill>
                <a:prstClr val="black">
                  <a:lumMod val="65000"/>
                  <a:lumOff val="35000"/>
                </a:prstClr>
              </a:solidFill>
              <a:latin typeface="Century Gothic" panose="020B0502020202020204" pitchFamily="34" charset="0"/>
            </a:endParaRPr>
          </a:p>
        </p:txBody>
      </p:sp>
      <p:pic>
        <p:nvPicPr>
          <p:cNvPr id="3" name="Obraz 2">
            <a:extLst>
              <a:ext uri="{FF2B5EF4-FFF2-40B4-BE49-F238E27FC236}">
                <a16:creationId xmlns:a16="http://schemas.microsoft.com/office/drawing/2014/main" id="{281F7E22-7C85-472A-AB74-516A6F39143C}"/>
              </a:ext>
            </a:extLst>
          </p:cNvPr>
          <p:cNvPicPr>
            <a:picLocks noChangeAspect="1"/>
          </p:cNvPicPr>
          <p:nvPr/>
        </p:nvPicPr>
        <p:blipFill rotWithShape="1">
          <a:blip r:embed="rId3">
            <a:extLst>
              <a:ext uri="{28A0092B-C50C-407E-A947-70E740481C1C}">
                <a14:useLocalDpi xmlns:a14="http://schemas.microsoft.com/office/drawing/2010/main" val="0"/>
              </a:ext>
            </a:extLst>
          </a:blip>
          <a:srcRect l="1840" t="9420" r="56910" b="75020"/>
          <a:stretch/>
        </p:blipFill>
        <p:spPr>
          <a:xfrm>
            <a:off x="7207632" y="5113134"/>
            <a:ext cx="3435012" cy="728887"/>
          </a:xfrm>
          <a:prstGeom prst="rect">
            <a:avLst/>
          </a:prstGeom>
        </p:spPr>
      </p:pic>
      <p:pic>
        <p:nvPicPr>
          <p:cNvPr id="20" name="Obraz 19">
            <a:extLst>
              <a:ext uri="{FF2B5EF4-FFF2-40B4-BE49-F238E27FC236}">
                <a16:creationId xmlns:a16="http://schemas.microsoft.com/office/drawing/2014/main" id="{16FBFB87-2466-495A-AB9C-8AB24708DCE3}"/>
              </a:ext>
            </a:extLst>
          </p:cNvPr>
          <p:cNvPicPr>
            <a:picLocks noChangeAspect="1"/>
          </p:cNvPicPr>
          <p:nvPr/>
        </p:nvPicPr>
        <p:blipFill rotWithShape="1">
          <a:blip r:embed="rId3">
            <a:extLst>
              <a:ext uri="{28A0092B-C50C-407E-A947-70E740481C1C}">
                <a14:useLocalDpi xmlns:a14="http://schemas.microsoft.com/office/drawing/2010/main" val="0"/>
              </a:ext>
            </a:extLst>
          </a:blip>
          <a:srcRect l="1435" t="34078" r="57315" b="50362"/>
          <a:stretch/>
        </p:blipFill>
        <p:spPr>
          <a:xfrm>
            <a:off x="7178450" y="5867727"/>
            <a:ext cx="3435012" cy="728887"/>
          </a:xfrm>
          <a:prstGeom prst="rect">
            <a:avLst/>
          </a:prstGeom>
        </p:spPr>
      </p:pic>
      <p:sp>
        <p:nvSpPr>
          <p:cNvPr id="43" name="Prostokąt 42">
            <a:extLst>
              <a:ext uri="{FF2B5EF4-FFF2-40B4-BE49-F238E27FC236}">
                <a16:creationId xmlns:a16="http://schemas.microsoft.com/office/drawing/2014/main" id="{8A55B1FF-C1E6-49F1-AE0E-232B3971B9DE}"/>
              </a:ext>
            </a:extLst>
          </p:cNvPr>
          <p:cNvSpPr/>
          <p:nvPr/>
        </p:nvSpPr>
        <p:spPr>
          <a:xfrm rot="6809192">
            <a:off x="9739130" y="3005436"/>
            <a:ext cx="1784276" cy="923330"/>
          </a:xfrm>
          <a:prstGeom prst="rect">
            <a:avLst/>
          </a:prstGeom>
          <a:noFill/>
          <a:ln>
            <a:noFill/>
          </a:ln>
        </p:spPr>
        <p:txBody>
          <a:bodyPr wrap="none" lIns="91440" tIns="45720" rIns="91440" bIns="45720">
            <a:prstTxWarp prst="textButton">
              <a:avLst>
                <a:gd name="adj" fmla="val 11989228"/>
              </a:avLst>
            </a:prstTxWarp>
            <a:spAutoFit/>
          </a:bodyPr>
          <a:lstStyle/>
          <a:p>
            <a:r>
              <a:rPr lang="pl-PL" dirty="0">
                <a:ln w="0"/>
                <a:solidFill>
                  <a:srgbClr val="A5A5A5"/>
                </a:solidFill>
                <a:latin typeface="Century Gothic" panose="020B0502020202020204" pitchFamily="34" charset="0"/>
              </a:rPr>
              <a:t>Sales </a:t>
            </a:r>
            <a:r>
              <a:rPr lang="pl-PL" dirty="0" err="1">
                <a:ln w="0"/>
                <a:solidFill>
                  <a:srgbClr val="A5A5A5"/>
                </a:solidFill>
                <a:latin typeface="Century Gothic" panose="020B0502020202020204" pitchFamily="34" charset="0"/>
              </a:rPr>
              <a:t>Department</a:t>
            </a:r>
            <a:endParaRPr lang="pl-PL" b="0" cap="none" spc="0" dirty="0">
              <a:ln w="0"/>
              <a:solidFill>
                <a:srgbClr val="A5A5A5"/>
              </a:solidFill>
              <a:latin typeface="Century Gothic" panose="020B0502020202020204" pitchFamily="34" charset="0"/>
            </a:endParaRPr>
          </a:p>
        </p:txBody>
      </p:sp>
      <p:sp>
        <p:nvSpPr>
          <p:cNvPr id="44" name="Strzałka: pięciokąt 43">
            <a:extLst>
              <a:ext uri="{FF2B5EF4-FFF2-40B4-BE49-F238E27FC236}">
                <a16:creationId xmlns:a16="http://schemas.microsoft.com/office/drawing/2014/main" id="{BCFCE24E-FD0B-4778-B488-9EC7BDE82359}"/>
              </a:ext>
            </a:extLst>
          </p:cNvPr>
          <p:cNvSpPr/>
          <p:nvPr/>
        </p:nvSpPr>
        <p:spPr>
          <a:xfrm>
            <a:off x="0" y="230733"/>
            <a:ext cx="2622500" cy="425106"/>
          </a:xfrm>
          <a:prstGeom prst="homePlate">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5" name="pole tekstowe 44">
            <a:extLst>
              <a:ext uri="{FF2B5EF4-FFF2-40B4-BE49-F238E27FC236}">
                <a16:creationId xmlns:a16="http://schemas.microsoft.com/office/drawing/2014/main" id="{EC423B18-B0C5-4398-A682-1D44925F77CA}"/>
              </a:ext>
            </a:extLst>
          </p:cNvPr>
          <p:cNvSpPr txBox="1"/>
          <p:nvPr/>
        </p:nvSpPr>
        <p:spPr>
          <a:xfrm>
            <a:off x="137648" y="245930"/>
            <a:ext cx="2745331" cy="400110"/>
          </a:xfrm>
          <a:prstGeom prst="rect">
            <a:avLst/>
          </a:prstGeom>
        </p:spPr>
        <p:txBody>
          <a:bodyPr wrap="square" rtlCol="0">
            <a:spAutoFit/>
          </a:bodyPr>
          <a:lstStyle/>
          <a:p>
            <a:pPr>
              <a:defRPr sz="2200" b="0" i="0" u="none" strike="noStrike" kern="1200" cap="none" spc="0" normalizeH="0" baseline="0">
                <a:solidFill>
                  <a:prstClr val="black">
                    <a:lumMod val="65000"/>
                    <a:lumOff val="35000"/>
                  </a:prstClr>
                </a:solidFill>
                <a:latin typeface="+mj-lt"/>
                <a:ea typeface="+mj-ea"/>
                <a:cs typeface="+mj-cs"/>
              </a:defRPr>
            </a:pPr>
            <a:r>
              <a:rPr lang="pl-PL" sz="2000" b="1" dirty="0">
                <a:solidFill>
                  <a:schemeClr val="bg1"/>
                </a:solidFill>
                <a:latin typeface="Century Gothic" panose="020B0502020202020204" pitchFamily="34" charset="0"/>
              </a:rPr>
              <a:t>AS-PL IN FIGURES</a:t>
            </a:r>
          </a:p>
        </p:txBody>
      </p:sp>
      <p:sp>
        <p:nvSpPr>
          <p:cNvPr id="46" name="Strzałka: pagon 45">
            <a:extLst>
              <a:ext uri="{FF2B5EF4-FFF2-40B4-BE49-F238E27FC236}">
                <a16:creationId xmlns:a16="http://schemas.microsoft.com/office/drawing/2014/main" id="{76AF2851-BC7C-42BF-A2DD-0B8861C9B6F1}"/>
              </a:ext>
            </a:extLst>
          </p:cNvPr>
          <p:cNvSpPr/>
          <p:nvPr/>
        </p:nvSpPr>
        <p:spPr>
          <a:xfrm>
            <a:off x="2471182" y="230733"/>
            <a:ext cx="438975" cy="432832"/>
          </a:xfrm>
          <a:prstGeom prst="chevron">
            <a:avLst/>
          </a:prstGeom>
          <a:solidFill>
            <a:srgbClr val="3B38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tx1"/>
              </a:solidFill>
            </a:endParaRPr>
          </a:p>
        </p:txBody>
      </p:sp>
      <p:graphicFrame>
        <p:nvGraphicFramePr>
          <p:cNvPr id="47" name="Wykres 46">
            <a:extLst>
              <a:ext uri="{FF2B5EF4-FFF2-40B4-BE49-F238E27FC236}">
                <a16:creationId xmlns:a16="http://schemas.microsoft.com/office/drawing/2014/main" id="{2CF9470C-680D-4E22-9790-CB08BC27ADC6}"/>
              </a:ext>
            </a:extLst>
          </p:cNvPr>
          <p:cNvGraphicFramePr/>
          <p:nvPr>
            <p:extLst>
              <p:ext uri="{D42A27DB-BD31-4B8C-83A1-F6EECF244321}">
                <p14:modId xmlns:p14="http://schemas.microsoft.com/office/powerpoint/2010/main" val="2049031066"/>
              </p:ext>
            </p:extLst>
          </p:nvPr>
        </p:nvGraphicFramePr>
        <p:xfrm>
          <a:off x="331993" y="2105443"/>
          <a:ext cx="5526595" cy="4180114"/>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400086700"/>
      </p:ext>
    </p:extLst>
  </p:cSld>
  <p:clrMapOvr>
    <a:masterClrMapping/>
  </p:clrMapOvr>
  <mc:AlternateContent xmlns:mc="http://schemas.openxmlformats.org/markup-compatibility/2006" xmlns:p159="http://schemas.microsoft.com/office/powerpoint/2015/09/main">
    <mc:Choice Requires="p159">
      <p:transition spd="slow" advClick="0" advTm="7000">
        <p159:morph option="byObject"/>
      </p:transition>
    </mc:Choice>
    <mc:Fallback xmlns="">
      <p:transition spd="slow" advClick="0" advTm="7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1">
                                            <p:graphicEl>
                                              <a:chart seriesIdx="-3" categoryIdx="-3" bldStep="gridLegend"/>
                                            </p:graphicEl>
                                          </p:spTgt>
                                        </p:tgtEl>
                                        <p:attrNameLst>
                                          <p:attrName>style.visibility</p:attrName>
                                        </p:attrNameLst>
                                      </p:cBhvr>
                                      <p:to>
                                        <p:strVal val="visible"/>
                                      </p:to>
                                    </p:set>
                                    <p:animEffect transition="in" filter="fade">
                                      <p:cBhvr>
                                        <p:cTn id="7" dur="400"/>
                                        <p:tgtEl>
                                          <p:spTgt spid="31">
                                            <p:graphicEl>
                                              <a:chart seriesIdx="-3" categoryIdx="-3" bldStep="gridLegend"/>
                                            </p:graphicEl>
                                          </p:spTgt>
                                        </p:tgtEl>
                                      </p:cBhvr>
                                    </p:animEffect>
                                  </p:childTnLst>
                                </p:cTn>
                              </p:par>
                            </p:childTnLst>
                          </p:cTn>
                        </p:par>
                        <p:par>
                          <p:cTn id="8" fill="hold">
                            <p:stCondLst>
                              <p:cond delay="400"/>
                            </p:stCondLst>
                            <p:childTnLst>
                              <p:par>
                                <p:cTn id="9" presetID="10" presetClass="entr" presetSubtype="0" fill="hold" grpId="0" nodeType="afterEffect">
                                  <p:stCondLst>
                                    <p:cond delay="0"/>
                                  </p:stCondLst>
                                  <p:childTnLst>
                                    <p:set>
                                      <p:cBhvr>
                                        <p:cTn id="10" dur="1" fill="hold">
                                          <p:stCondLst>
                                            <p:cond delay="0"/>
                                          </p:stCondLst>
                                        </p:cTn>
                                        <p:tgtEl>
                                          <p:spTgt spid="31">
                                            <p:graphicEl>
                                              <a:chart seriesIdx="-4" categoryIdx="0" bldStep="category"/>
                                            </p:graphicEl>
                                          </p:spTgt>
                                        </p:tgtEl>
                                        <p:attrNameLst>
                                          <p:attrName>style.visibility</p:attrName>
                                        </p:attrNameLst>
                                      </p:cBhvr>
                                      <p:to>
                                        <p:strVal val="visible"/>
                                      </p:to>
                                    </p:set>
                                    <p:animEffect transition="in" filter="fade">
                                      <p:cBhvr>
                                        <p:cTn id="11" dur="400"/>
                                        <p:tgtEl>
                                          <p:spTgt spid="31">
                                            <p:graphicEl>
                                              <a:chart seriesIdx="-4" categoryIdx="0" bldStep="category"/>
                                            </p:graphicEl>
                                          </p:spTgt>
                                        </p:tgtEl>
                                      </p:cBhvr>
                                    </p:animEffect>
                                  </p:childTnLst>
                                </p:cTn>
                              </p:par>
                            </p:childTnLst>
                          </p:cTn>
                        </p:par>
                        <p:par>
                          <p:cTn id="12" fill="hold">
                            <p:stCondLst>
                              <p:cond delay="800"/>
                            </p:stCondLst>
                            <p:childTnLst>
                              <p:par>
                                <p:cTn id="13" presetID="22" presetClass="entr" presetSubtype="8"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childTnLst>
                          </p:cTn>
                        </p:par>
                        <p:par>
                          <p:cTn id="16" fill="hold">
                            <p:stCondLst>
                              <p:cond delay="1300"/>
                            </p:stCondLst>
                            <p:childTnLst>
                              <p:par>
                                <p:cTn id="17" presetID="10" presetClass="entr" presetSubtype="0" fill="hold" grpId="0" nodeType="afterEffect">
                                  <p:stCondLst>
                                    <p:cond delay="0"/>
                                  </p:stCondLst>
                                  <p:childTnLst>
                                    <p:set>
                                      <p:cBhvr>
                                        <p:cTn id="18" dur="1" fill="hold">
                                          <p:stCondLst>
                                            <p:cond delay="0"/>
                                          </p:stCondLst>
                                        </p:cTn>
                                        <p:tgtEl>
                                          <p:spTgt spid="31">
                                            <p:graphicEl>
                                              <a:chart seriesIdx="-4" categoryIdx="1" bldStep="category"/>
                                            </p:graphicEl>
                                          </p:spTgt>
                                        </p:tgtEl>
                                        <p:attrNameLst>
                                          <p:attrName>style.visibility</p:attrName>
                                        </p:attrNameLst>
                                      </p:cBhvr>
                                      <p:to>
                                        <p:strVal val="visible"/>
                                      </p:to>
                                    </p:set>
                                    <p:animEffect transition="in" filter="fade">
                                      <p:cBhvr>
                                        <p:cTn id="19" dur="400"/>
                                        <p:tgtEl>
                                          <p:spTgt spid="31">
                                            <p:graphicEl>
                                              <a:chart seriesIdx="-4" categoryIdx="1" bldStep="category"/>
                                            </p:graphicEl>
                                          </p:spTgt>
                                        </p:tgtEl>
                                      </p:cBhvr>
                                    </p:animEffect>
                                  </p:childTnLst>
                                </p:cTn>
                              </p:par>
                            </p:childTnLst>
                          </p:cTn>
                        </p:par>
                        <p:par>
                          <p:cTn id="20" fill="hold">
                            <p:stCondLst>
                              <p:cond delay="1700"/>
                            </p:stCondLst>
                            <p:childTnLst>
                              <p:par>
                                <p:cTn id="21" presetID="22" presetClass="entr" presetSubtype="1" fill="hold" grpId="0" nodeType="afterEffect">
                                  <p:stCondLst>
                                    <p:cond delay="0"/>
                                  </p:stCondLst>
                                  <p:childTnLst>
                                    <p:set>
                                      <p:cBhvr>
                                        <p:cTn id="22" dur="1" fill="hold">
                                          <p:stCondLst>
                                            <p:cond delay="0"/>
                                          </p:stCondLst>
                                        </p:cTn>
                                        <p:tgtEl>
                                          <p:spTgt spid="43"/>
                                        </p:tgtEl>
                                        <p:attrNameLst>
                                          <p:attrName>style.visibility</p:attrName>
                                        </p:attrNameLst>
                                      </p:cBhvr>
                                      <p:to>
                                        <p:strVal val="visible"/>
                                      </p:to>
                                    </p:set>
                                    <p:animEffect transition="in" filter="wipe(up)">
                                      <p:cBhvr>
                                        <p:cTn id="23" dur="500"/>
                                        <p:tgtEl>
                                          <p:spTgt spid="43"/>
                                        </p:tgtEl>
                                      </p:cBhvr>
                                    </p:animEffect>
                                  </p:childTnLst>
                                </p:cTn>
                              </p:par>
                            </p:childTnLst>
                          </p:cTn>
                        </p:par>
                        <p:par>
                          <p:cTn id="24" fill="hold">
                            <p:stCondLst>
                              <p:cond delay="2200"/>
                            </p:stCondLst>
                            <p:childTnLst>
                              <p:par>
                                <p:cTn id="25" presetID="10" presetClass="entr" presetSubtype="0" fill="hold" grpId="0" nodeType="afterEffect">
                                  <p:stCondLst>
                                    <p:cond delay="0"/>
                                  </p:stCondLst>
                                  <p:childTnLst>
                                    <p:set>
                                      <p:cBhvr>
                                        <p:cTn id="26" dur="1" fill="hold">
                                          <p:stCondLst>
                                            <p:cond delay="0"/>
                                          </p:stCondLst>
                                        </p:cTn>
                                        <p:tgtEl>
                                          <p:spTgt spid="31">
                                            <p:graphicEl>
                                              <a:chart seriesIdx="-4" categoryIdx="2" bldStep="category"/>
                                            </p:graphicEl>
                                          </p:spTgt>
                                        </p:tgtEl>
                                        <p:attrNameLst>
                                          <p:attrName>style.visibility</p:attrName>
                                        </p:attrNameLst>
                                      </p:cBhvr>
                                      <p:to>
                                        <p:strVal val="visible"/>
                                      </p:to>
                                    </p:set>
                                    <p:animEffect transition="in" filter="fade">
                                      <p:cBhvr>
                                        <p:cTn id="27" dur="400"/>
                                        <p:tgtEl>
                                          <p:spTgt spid="31">
                                            <p:graphicEl>
                                              <a:chart seriesIdx="-4" categoryIdx="2" bldStep="category"/>
                                            </p:graphicEl>
                                          </p:spTgt>
                                        </p:tgtEl>
                                      </p:cBhvr>
                                    </p:animEffect>
                                  </p:childTnLst>
                                </p:cTn>
                              </p:par>
                            </p:childTnLst>
                          </p:cTn>
                        </p:par>
                        <p:par>
                          <p:cTn id="28" fill="hold">
                            <p:stCondLst>
                              <p:cond delay="2600"/>
                            </p:stCondLst>
                            <p:childTnLst>
                              <p:par>
                                <p:cTn id="29" presetID="22" presetClass="entr" presetSubtype="4" fill="hold" grpId="0" nodeType="after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wipe(down)">
                                      <p:cBhvr>
                                        <p:cTn id="31" dur="500"/>
                                        <p:tgtEl>
                                          <p:spTgt spid="18"/>
                                        </p:tgtEl>
                                      </p:cBhvr>
                                    </p:animEffect>
                                  </p:childTnLst>
                                </p:cTn>
                              </p:par>
                            </p:childTnLst>
                          </p:cTn>
                        </p:par>
                        <p:par>
                          <p:cTn id="32" fill="hold">
                            <p:stCondLst>
                              <p:cond delay="3100"/>
                            </p:stCondLst>
                            <p:childTnLst>
                              <p:par>
                                <p:cTn id="33" presetID="14" presetClass="entr" presetSubtype="10" fill="hold" grpId="0" nodeType="afterEffect">
                                  <p:stCondLst>
                                    <p:cond delay="0"/>
                                  </p:stCondLst>
                                  <p:childTnLst>
                                    <p:set>
                                      <p:cBhvr>
                                        <p:cTn id="34" dur="1" fill="hold">
                                          <p:stCondLst>
                                            <p:cond delay="0"/>
                                          </p:stCondLst>
                                        </p:cTn>
                                        <p:tgtEl>
                                          <p:spTgt spid="32"/>
                                        </p:tgtEl>
                                        <p:attrNameLst>
                                          <p:attrName>style.visibility</p:attrName>
                                        </p:attrNameLst>
                                      </p:cBhvr>
                                      <p:to>
                                        <p:strVal val="visible"/>
                                      </p:to>
                                    </p:set>
                                    <p:animEffect transition="in" filter="randombar(horizontal)">
                                      <p:cBhvr>
                                        <p:cTn id="35" dur="500"/>
                                        <p:tgtEl>
                                          <p:spTgt spid="32"/>
                                        </p:tgtEl>
                                      </p:cBhvr>
                                    </p:animEffect>
                                  </p:childTnLst>
                                </p:cTn>
                              </p:par>
                            </p:childTnLst>
                          </p:cTn>
                        </p:par>
                        <p:par>
                          <p:cTn id="36" fill="hold">
                            <p:stCondLst>
                              <p:cond delay="3600"/>
                            </p:stCondLst>
                            <p:childTnLst>
                              <p:par>
                                <p:cTn id="37" presetID="22" presetClass="entr" presetSubtype="8" fill="hold" nodeType="after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wipe(left)">
                                      <p:cBhvr>
                                        <p:cTn id="39" dur="500"/>
                                        <p:tgtEl>
                                          <p:spTgt spid="3"/>
                                        </p:tgtEl>
                                      </p:cBhvr>
                                    </p:animEffect>
                                  </p:childTnLst>
                                </p:cTn>
                              </p:par>
                            </p:childTnLst>
                          </p:cTn>
                        </p:par>
                        <p:par>
                          <p:cTn id="40" fill="hold">
                            <p:stCondLst>
                              <p:cond delay="4100"/>
                            </p:stCondLst>
                            <p:childTnLst>
                              <p:par>
                                <p:cTn id="41" presetID="22" presetClass="entr" presetSubtype="8" fill="hold" grpId="0" nodeType="after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wipe(left)">
                                      <p:cBhvr>
                                        <p:cTn id="43" dur="250"/>
                                        <p:tgtEl>
                                          <p:spTgt spid="24"/>
                                        </p:tgtEl>
                                      </p:cBhvr>
                                    </p:animEffect>
                                  </p:childTnLst>
                                </p:cTn>
                              </p:par>
                            </p:childTnLst>
                          </p:cTn>
                        </p:par>
                        <p:par>
                          <p:cTn id="44" fill="hold">
                            <p:stCondLst>
                              <p:cond delay="4350"/>
                            </p:stCondLst>
                            <p:childTnLst>
                              <p:par>
                                <p:cTn id="45" presetID="22" presetClass="entr" presetSubtype="8" fill="hold" nodeType="after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wipe(left)">
                                      <p:cBhvr>
                                        <p:cTn id="47" dur="500"/>
                                        <p:tgtEl>
                                          <p:spTgt spid="20"/>
                                        </p:tgtEl>
                                      </p:cBhvr>
                                    </p:animEffect>
                                  </p:childTnLst>
                                </p:cTn>
                              </p:par>
                            </p:childTnLst>
                          </p:cTn>
                        </p:par>
                        <p:par>
                          <p:cTn id="48" fill="hold">
                            <p:stCondLst>
                              <p:cond delay="4850"/>
                            </p:stCondLst>
                            <p:childTnLst>
                              <p:par>
                                <p:cTn id="49" presetID="22" presetClass="entr" presetSubtype="8" fill="hold" grpId="0" nodeType="afterEffect">
                                  <p:stCondLst>
                                    <p:cond delay="0"/>
                                  </p:stCondLst>
                                  <p:childTnLst>
                                    <p:set>
                                      <p:cBhvr>
                                        <p:cTn id="50" dur="1" fill="hold">
                                          <p:stCondLst>
                                            <p:cond delay="0"/>
                                          </p:stCondLst>
                                        </p:cTn>
                                        <p:tgtEl>
                                          <p:spTgt spid="25"/>
                                        </p:tgtEl>
                                        <p:attrNameLst>
                                          <p:attrName>style.visibility</p:attrName>
                                        </p:attrNameLst>
                                      </p:cBhvr>
                                      <p:to>
                                        <p:strVal val="visible"/>
                                      </p:to>
                                    </p:set>
                                    <p:animEffect transition="in" filter="wipe(left)">
                                      <p:cBhvr>
                                        <p:cTn id="51" dur="25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Graphic spid="31" grpId="0" uiExpand="1">
        <p:bldSub>
          <a:bldChart bld="category"/>
        </p:bldSub>
      </p:bldGraphic>
      <p:bldP spid="32" grpId="0"/>
      <p:bldP spid="6" grpId="0" uiExpand="1"/>
      <p:bldP spid="18" grpId="0"/>
      <p:bldP spid="4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a:extLst>
              <a:ext uri="{FF2B5EF4-FFF2-40B4-BE49-F238E27FC236}">
                <a16:creationId xmlns:a16="http://schemas.microsoft.com/office/drawing/2014/main" id="{FDF8CAA5-788C-4159-AADD-8B5055581F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813550" cy="6858000"/>
          </a:xfrm>
          <a:prstGeom prst="rect">
            <a:avLst/>
          </a:prstGeom>
        </p:spPr>
      </p:pic>
      <p:sp>
        <p:nvSpPr>
          <p:cNvPr id="14" name="pole tekstowe 13">
            <a:extLst>
              <a:ext uri="{FF2B5EF4-FFF2-40B4-BE49-F238E27FC236}">
                <a16:creationId xmlns:a16="http://schemas.microsoft.com/office/drawing/2014/main" id="{5A9B550F-B4E2-4B5F-B4AC-43CB0283BC9B}"/>
              </a:ext>
            </a:extLst>
          </p:cNvPr>
          <p:cNvSpPr txBox="1"/>
          <p:nvPr/>
        </p:nvSpPr>
        <p:spPr>
          <a:xfrm>
            <a:off x="6537502" y="1155513"/>
            <a:ext cx="5410199" cy="707886"/>
          </a:xfrm>
          <a:prstGeom prst="rect">
            <a:avLst/>
          </a:prstGeom>
        </p:spPr>
        <p:txBody>
          <a:bodyPr wrap="square" rtlCol="0">
            <a:spAutoFit/>
          </a:bodyPr>
          <a:lstStyle/>
          <a:p>
            <a:pPr algn="ctr">
              <a:defRPr sz="2200" b="0" i="0" u="none" strike="noStrike" kern="1200" cap="none" spc="0" normalizeH="0" baseline="0">
                <a:solidFill>
                  <a:prstClr val="black">
                    <a:lumMod val="65000"/>
                    <a:lumOff val="35000"/>
                  </a:prstClr>
                </a:solidFill>
                <a:latin typeface="+mj-lt"/>
                <a:ea typeface="+mj-ea"/>
                <a:cs typeface="+mj-cs"/>
              </a:defRPr>
            </a:pPr>
            <a:r>
              <a:rPr lang="en-US" sz="2000" dirty="0">
                <a:solidFill>
                  <a:prstClr val="black">
                    <a:lumMod val="65000"/>
                    <a:lumOff val="35000"/>
                  </a:prstClr>
                </a:solidFill>
                <a:latin typeface="Century Gothic" panose="020B0502020202020204" pitchFamily="34" charset="0"/>
              </a:rPr>
              <a:t>WAREHOUSE SPACE</a:t>
            </a:r>
            <a:endParaRPr lang="pl-PL" sz="2000" dirty="0">
              <a:solidFill>
                <a:prstClr val="black">
                  <a:lumMod val="65000"/>
                  <a:lumOff val="35000"/>
                </a:prstClr>
              </a:solidFill>
              <a:latin typeface="Century Gothic" panose="020B0502020202020204" pitchFamily="34" charset="0"/>
            </a:endParaRPr>
          </a:p>
          <a:p>
            <a:pPr algn="ctr">
              <a:defRPr sz="2200" b="0" i="0" u="none" strike="noStrike" kern="1200" cap="none" spc="0" normalizeH="0" baseline="0">
                <a:solidFill>
                  <a:prstClr val="black">
                    <a:lumMod val="65000"/>
                    <a:lumOff val="35000"/>
                  </a:prstClr>
                </a:solidFill>
                <a:latin typeface="+mj-lt"/>
                <a:ea typeface="+mj-ea"/>
                <a:cs typeface="+mj-cs"/>
              </a:defRPr>
            </a:pPr>
            <a:r>
              <a:rPr lang="en-US" sz="2000" dirty="0">
                <a:solidFill>
                  <a:prstClr val="black">
                    <a:lumMod val="65000"/>
                    <a:lumOff val="35000"/>
                  </a:prstClr>
                </a:solidFill>
                <a:latin typeface="Century Gothic" panose="020B0502020202020204" pitchFamily="34" charset="0"/>
              </a:rPr>
              <a:t>OVER THE YEARS</a:t>
            </a:r>
            <a:endParaRPr lang="pl-PL" sz="2000" dirty="0">
              <a:solidFill>
                <a:prstClr val="black">
                  <a:lumMod val="65000"/>
                  <a:lumOff val="35000"/>
                </a:prstClr>
              </a:solidFill>
              <a:latin typeface="Century Gothic" panose="020B0502020202020204" pitchFamily="34" charset="0"/>
            </a:endParaRPr>
          </a:p>
        </p:txBody>
      </p:sp>
      <p:sp>
        <p:nvSpPr>
          <p:cNvPr id="11" name="Strzałka: pięciokąt 10">
            <a:extLst>
              <a:ext uri="{FF2B5EF4-FFF2-40B4-BE49-F238E27FC236}">
                <a16:creationId xmlns:a16="http://schemas.microsoft.com/office/drawing/2014/main" id="{25724B6B-6390-4FD2-9E46-508F4478D556}"/>
              </a:ext>
            </a:extLst>
          </p:cNvPr>
          <p:cNvSpPr/>
          <p:nvPr/>
        </p:nvSpPr>
        <p:spPr>
          <a:xfrm flipH="1">
            <a:off x="9613274" y="230733"/>
            <a:ext cx="2578521" cy="425106"/>
          </a:xfrm>
          <a:prstGeom prst="homePlate">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5" name="pole tekstowe 14">
            <a:extLst>
              <a:ext uri="{FF2B5EF4-FFF2-40B4-BE49-F238E27FC236}">
                <a16:creationId xmlns:a16="http://schemas.microsoft.com/office/drawing/2014/main" id="{43571F3A-EEAD-4B40-8DD2-2A0EFC45440B}"/>
              </a:ext>
            </a:extLst>
          </p:cNvPr>
          <p:cNvSpPr txBox="1"/>
          <p:nvPr/>
        </p:nvSpPr>
        <p:spPr>
          <a:xfrm flipH="1">
            <a:off x="9613275" y="245930"/>
            <a:ext cx="2474890" cy="400110"/>
          </a:xfrm>
          <a:prstGeom prst="rect">
            <a:avLst/>
          </a:prstGeom>
        </p:spPr>
        <p:txBody>
          <a:bodyPr wrap="square" rtlCol="0">
            <a:spAutoFit/>
          </a:bodyPr>
          <a:lstStyle/>
          <a:p>
            <a:pPr>
              <a:defRPr sz="2200" b="0" i="0" u="none" strike="noStrike" kern="1200" cap="none" spc="0" normalizeH="0" baseline="0">
                <a:solidFill>
                  <a:prstClr val="black">
                    <a:lumMod val="65000"/>
                    <a:lumOff val="35000"/>
                  </a:prstClr>
                </a:solidFill>
                <a:latin typeface="+mj-lt"/>
                <a:ea typeface="+mj-ea"/>
                <a:cs typeface="+mj-cs"/>
              </a:defRPr>
            </a:pPr>
            <a:r>
              <a:rPr lang="pl-PL" sz="2000" b="1" dirty="0">
                <a:solidFill>
                  <a:schemeClr val="bg1"/>
                </a:solidFill>
                <a:latin typeface="Century Gothic" panose="020B0502020202020204" pitchFamily="34" charset="0"/>
              </a:rPr>
              <a:t>   AS-PL IN FIGURES</a:t>
            </a:r>
          </a:p>
        </p:txBody>
      </p:sp>
      <p:sp>
        <p:nvSpPr>
          <p:cNvPr id="16" name="Strzałka: pagon 15">
            <a:extLst>
              <a:ext uri="{FF2B5EF4-FFF2-40B4-BE49-F238E27FC236}">
                <a16:creationId xmlns:a16="http://schemas.microsoft.com/office/drawing/2014/main" id="{8B0CA519-D299-45C9-8C78-106DF292FB2A}"/>
              </a:ext>
            </a:extLst>
          </p:cNvPr>
          <p:cNvSpPr/>
          <p:nvPr/>
        </p:nvSpPr>
        <p:spPr>
          <a:xfrm flipH="1">
            <a:off x="9322163" y="230733"/>
            <a:ext cx="438975" cy="432832"/>
          </a:xfrm>
          <a:prstGeom prst="chevron">
            <a:avLst/>
          </a:prstGeom>
          <a:solidFill>
            <a:srgbClr val="3B38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tx1"/>
              </a:solidFill>
            </a:endParaRPr>
          </a:p>
        </p:txBody>
      </p:sp>
      <p:graphicFrame>
        <p:nvGraphicFramePr>
          <p:cNvPr id="9" name="Wykres 8">
            <a:extLst>
              <a:ext uri="{FF2B5EF4-FFF2-40B4-BE49-F238E27FC236}">
                <a16:creationId xmlns:a16="http://schemas.microsoft.com/office/drawing/2014/main" id="{5C07DECB-E6FC-437F-AA93-27DDB03F4089}"/>
              </a:ext>
            </a:extLst>
          </p:cNvPr>
          <p:cNvGraphicFramePr/>
          <p:nvPr>
            <p:extLst>
              <p:ext uri="{D42A27DB-BD31-4B8C-83A1-F6EECF244321}">
                <p14:modId xmlns:p14="http://schemas.microsoft.com/office/powerpoint/2010/main" val="132815263"/>
              </p:ext>
            </p:extLst>
          </p:nvPr>
        </p:nvGraphicFramePr>
        <p:xfrm>
          <a:off x="5556069" y="2031023"/>
          <a:ext cx="6532096" cy="461098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388936972"/>
      </p:ext>
    </p:extLst>
  </p:cSld>
  <p:clrMapOvr>
    <a:masterClrMapping/>
  </p:clrMapOvr>
  <mc:AlternateContent xmlns:mc="http://schemas.openxmlformats.org/markup-compatibility/2006" xmlns:p159="http://schemas.microsoft.com/office/powerpoint/2015/09/main">
    <mc:Choice Requires="p159">
      <p:transition spd="slow" advClick="0" advTm="5000">
        <p159:morph option="byObject"/>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9">
                                            <p:graphicEl>
                                              <a:chart seriesIdx="-3" categoryIdx="-3" bldStep="gridLegend"/>
                                            </p:graphicEl>
                                          </p:spTgt>
                                        </p:tgtEl>
                                        <p:attrNameLst>
                                          <p:attrName>style.visibility</p:attrName>
                                        </p:attrNameLst>
                                      </p:cBhvr>
                                      <p:to>
                                        <p:strVal val="visible"/>
                                      </p:to>
                                    </p:set>
                                    <p:animEffect transition="in" filter="wipe(left)">
                                      <p:cBhvr>
                                        <p:cTn id="11" dur="250"/>
                                        <p:tgtEl>
                                          <p:spTgt spid="9">
                                            <p:graphicEl>
                                              <a:chart seriesIdx="-3" categoryIdx="-3" bldStep="gridLegend"/>
                                            </p:graphicEl>
                                          </p:spTgt>
                                        </p:tgtEl>
                                      </p:cBhvr>
                                    </p:animEffect>
                                  </p:childTnLst>
                                </p:cTn>
                              </p:par>
                            </p:childTnLst>
                          </p:cTn>
                        </p:par>
                        <p:par>
                          <p:cTn id="12" fill="hold">
                            <p:stCondLst>
                              <p:cond delay="750"/>
                            </p:stCondLst>
                            <p:childTnLst>
                              <p:par>
                                <p:cTn id="13" presetID="22" presetClass="entr" presetSubtype="8" fill="hold" grpId="0" nodeType="afterEffect">
                                  <p:stCondLst>
                                    <p:cond delay="0"/>
                                  </p:stCondLst>
                                  <p:childTnLst>
                                    <p:set>
                                      <p:cBhvr>
                                        <p:cTn id="14" dur="1" fill="hold">
                                          <p:stCondLst>
                                            <p:cond delay="0"/>
                                          </p:stCondLst>
                                        </p:cTn>
                                        <p:tgtEl>
                                          <p:spTgt spid="9">
                                            <p:graphicEl>
                                              <a:chart seriesIdx="-4" categoryIdx="0" bldStep="category"/>
                                            </p:graphicEl>
                                          </p:spTgt>
                                        </p:tgtEl>
                                        <p:attrNameLst>
                                          <p:attrName>style.visibility</p:attrName>
                                        </p:attrNameLst>
                                      </p:cBhvr>
                                      <p:to>
                                        <p:strVal val="visible"/>
                                      </p:to>
                                    </p:set>
                                    <p:animEffect transition="in" filter="wipe(left)">
                                      <p:cBhvr>
                                        <p:cTn id="15" dur="250"/>
                                        <p:tgtEl>
                                          <p:spTgt spid="9">
                                            <p:graphicEl>
                                              <a:chart seriesIdx="-4" categoryIdx="0" bldStep="category"/>
                                            </p:graphicEl>
                                          </p:spTgt>
                                        </p:tgtEl>
                                      </p:cBhvr>
                                    </p:animEffect>
                                  </p:childTnLst>
                                </p:cTn>
                              </p:par>
                            </p:childTnLst>
                          </p:cTn>
                        </p:par>
                        <p:par>
                          <p:cTn id="16" fill="hold">
                            <p:stCondLst>
                              <p:cond delay="1000"/>
                            </p:stCondLst>
                            <p:childTnLst>
                              <p:par>
                                <p:cTn id="17" presetID="22" presetClass="entr" presetSubtype="8" fill="hold" grpId="0" nodeType="afterEffect">
                                  <p:stCondLst>
                                    <p:cond delay="0"/>
                                  </p:stCondLst>
                                  <p:childTnLst>
                                    <p:set>
                                      <p:cBhvr>
                                        <p:cTn id="18" dur="1" fill="hold">
                                          <p:stCondLst>
                                            <p:cond delay="0"/>
                                          </p:stCondLst>
                                        </p:cTn>
                                        <p:tgtEl>
                                          <p:spTgt spid="9">
                                            <p:graphicEl>
                                              <a:chart seriesIdx="-4" categoryIdx="1" bldStep="category"/>
                                            </p:graphicEl>
                                          </p:spTgt>
                                        </p:tgtEl>
                                        <p:attrNameLst>
                                          <p:attrName>style.visibility</p:attrName>
                                        </p:attrNameLst>
                                      </p:cBhvr>
                                      <p:to>
                                        <p:strVal val="visible"/>
                                      </p:to>
                                    </p:set>
                                    <p:animEffect transition="in" filter="wipe(left)">
                                      <p:cBhvr>
                                        <p:cTn id="19" dur="250"/>
                                        <p:tgtEl>
                                          <p:spTgt spid="9">
                                            <p:graphicEl>
                                              <a:chart seriesIdx="-4" categoryIdx="1" bldStep="category"/>
                                            </p:graphicEl>
                                          </p:spTgt>
                                        </p:tgtEl>
                                      </p:cBhvr>
                                    </p:animEffect>
                                  </p:childTnLst>
                                </p:cTn>
                              </p:par>
                            </p:childTnLst>
                          </p:cTn>
                        </p:par>
                        <p:par>
                          <p:cTn id="20" fill="hold">
                            <p:stCondLst>
                              <p:cond delay="1250"/>
                            </p:stCondLst>
                            <p:childTnLst>
                              <p:par>
                                <p:cTn id="21" presetID="22" presetClass="entr" presetSubtype="8" fill="hold" grpId="0" nodeType="afterEffect">
                                  <p:stCondLst>
                                    <p:cond delay="0"/>
                                  </p:stCondLst>
                                  <p:childTnLst>
                                    <p:set>
                                      <p:cBhvr>
                                        <p:cTn id="22" dur="1" fill="hold">
                                          <p:stCondLst>
                                            <p:cond delay="0"/>
                                          </p:stCondLst>
                                        </p:cTn>
                                        <p:tgtEl>
                                          <p:spTgt spid="9">
                                            <p:graphicEl>
                                              <a:chart seriesIdx="-4" categoryIdx="2" bldStep="category"/>
                                            </p:graphicEl>
                                          </p:spTgt>
                                        </p:tgtEl>
                                        <p:attrNameLst>
                                          <p:attrName>style.visibility</p:attrName>
                                        </p:attrNameLst>
                                      </p:cBhvr>
                                      <p:to>
                                        <p:strVal val="visible"/>
                                      </p:to>
                                    </p:set>
                                    <p:animEffect transition="in" filter="wipe(left)">
                                      <p:cBhvr>
                                        <p:cTn id="23" dur="250"/>
                                        <p:tgtEl>
                                          <p:spTgt spid="9">
                                            <p:graphicEl>
                                              <a:chart seriesIdx="-4" categoryIdx="2" bldStep="category"/>
                                            </p:graphicEl>
                                          </p:spTgt>
                                        </p:tgtEl>
                                      </p:cBhvr>
                                    </p:animEffect>
                                  </p:childTnLst>
                                </p:cTn>
                              </p:par>
                            </p:childTnLst>
                          </p:cTn>
                        </p:par>
                        <p:par>
                          <p:cTn id="24" fill="hold">
                            <p:stCondLst>
                              <p:cond delay="1500"/>
                            </p:stCondLst>
                            <p:childTnLst>
                              <p:par>
                                <p:cTn id="25" presetID="22" presetClass="entr" presetSubtype="8" fill="hold" grpId="0" nodeType="afterEffect">
                                  <p:stCondLst>
                                    <p:cond delay="0"/>
                                  </p:stCondLst>
                                  <p:childTnLst>
                                    <p:set>
                                      <p:cBhvr>
                                        <p:cTn id="26" dur="1" fill="hold">
                                          <p:stCondLst>
                                            <p:cond delay="0"/>
                                          </p:stCondLst>
                                        </p:cTn>
                                        <p:tgtEl>
                                          <p:spTgt spid="9">
                                            <p:graphicEl>
                                              <a:chart seriesIdx="-4" categoryIdx="3" bldStep="category"/>
                                            </p:graphicEl>
                                          </p:spTgt>
                                        </p:tgtEl>
                                        <p:attrNameLst>
                                          <p:attrName>style.visibility</p:attrName>
                                        </p:attrNameLst>
                                      </p:cBhvr>
                                      <p:to>
                                        <p:strVal val="visible"/>
                                      </p:to>
                                    </p:set>
                                    <p:animEffect transition="in" filter="wipe(left)">
                                      <p:cBhvr>
                                        <p:cTn id="27" dur="250"/>
                                        <p:tgtEl>
                                          <p:spTgt spid="9">
                                            <p:graphicEl>
                                              <a:chart seriesIdx="-4" categoryIdx="3" bldStep="category"/>
                                            </p:graphicEl>
                                          </p:spTgt>
                                        </p:tgtEl>
                                      </p:cBhvr>
                                    </p:animEffect>
                                  </p:childTnLst>
                                </p:cTn>
                              </p:par>
                            </p:childTnLst>
                          </p:cTn>
                        </p:par>
                        <p:par>
                          <p:cTn id="28" fill="hold">
                            <p:stCondLst>
                              <p:cond delay="1750"/>
                            </p:stCondLst>
                            <p:childTnLst>
                              <p:par>
                                <p:cTn id="29" presetID="22" presetClass="entr" presetSubtype="8" fill="hold" grpId="0" nodeType="afterEffect">
                                  <p:stCondLst>
                                    <p:cond delay="0"/>
                                  </p:stCondLst>
                                  <p:childTnLst>
                                    <p:set>
                                      <p:cBhvr>
                                        <p:cTn id="30" dur="1" fill="hold">
                                          <p:stCondLst>
                                            <p:cond delay="0"/>
                                          </p:stCondLst>
                                        </p:cTn>
                                        <p:tgtEl>
                                          <p:spTgt spid="9">
                                            <p:graphicEl>
                                              <a:chart seriesIdx="-4" categoryIdx="4" bldStep="category"/>
                                            </p:graphicEl>
                                          </p:spTgt>
                                        </p:tgtEl>
                                        <p:attrNameLst>
                                          <p:attrName>style.visibility</p:attrName>
                                        </p:attrNameLst>
                                      </p:cBhvr>
                                      <p:to>
                                        <p:strVal val="visible"/>
                                      </p:to>
                                    </p:set>
                                    <p:animEffect transition="in" filter="wipe(left)">
                                      <p:cBhvr>
                                        <p:cTn id="31" dur="250"/>
                                        <p:tgtEl>
                                          <p:spTgt spid="9">
                                            <p:graphicEl>
                                              <a:chart seriesIdx="-4" categoryIdx="4" bldStep="category"/>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Graphic spid="9" grpId="0">
        <p:bldSub>
          <a:bldChart bld="category"/>
        </p:bldSub>
      </p:bldGraphic>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pole tekstowe 13">
            <a:extLst>
              <a:ext uri="{FF2B5EF4-FFF2-40B4-BE49-F238E27FC236}">
                <a16:creationId xmlns:a16="http://schemas.microsoft.com/office/drawing/2014/main" id="{5A9B550F-B4E2-4B5F-B4AC-43CB0283BC9B}"/>
              </a:ext>
            </a:extLst>
          </p:cNvPr>
          <p:cNvSpPr txBox="1"/>
          <p:nvPr/>
        </p:nvSpPr>
        <p:spPr>
          <a:xfrm>
            <a:off x="1509161" y="217561"/>
            <a:ext cx="3371643" cy="523220"/>
          </a:xfrm>
          <a:prstGeom prst="rect">
            <a:avLst/>
          </a:prstGeom>
        </p:spPr>
        <p:txBody>
          <a:bodyPr wrap="square" rtlCol="0">
            <a:spAutoFit/>
          </a:bodyPr>
          <a:lstStyle/>
          <a:p>
            <a:pPr algn="ctr">
              <a:defRPr sz="2200" b="0" i="0" u="none" strike="noStrike" kern="1200" cap="none" spc="0" normalizeH="0" baseline="0">
                <a:solidFill>
                  <a:prstClr val="black">
                    <a:lumMod val="65000"/>
                    <a:lumOff val="35000"/>
                  </a:prstClr>
                </a:solidFill>
                <a:latin typeface="+mj-lt"/>
                <a:ea typeface="+mj-ea"/>
                <a:cs typeface="+mj-cs"/>
              </a:defRPr>
            </a:pPr>
            <a:r>
              <a:rPr lang="en-US" sz="1400" dirty="0">
                <a:solidFill>
                  <a:prstClr val="black">
                    <a:lumMod val="65000"/>
                    <a:lumOff val="35000"/>
                  </a:prstClr>
                </a:solidFill>
                <a:latin typeface="Century Gothic" panose="020B0502020202020204" pitchFamily="34" charset="0"/>
              </a:rPr>
              <a:t>WAREHOUSE SPACE</a:t>
            </a:r>
            <a:endParaRPr lang="pl-PL" sz="1400" dirty="0">
              <a:solidFill>
                <a:prstClr val="black">
                  <a:lumMod val="65000"/>
                  <a:lumOff val="35000"/>
                </a:prstClr>
              </a:solidFill>
              <a:latin typeface="Century Gothic" panose="020B0502020202020204" pitchFamily="34" charset="0"/>
            </a:endParaRPr>
          </a:p>
          <a:p>
            <a:pPr algn="ctr">
              <a:defRPr sz="2200" b="0" i="0" u="none" strike="noStrike" kern="1200" cap="none" spc="0" normalizeH="0" baseline="0">
                <a:solidFill>
                  <a:prstClr val="black">
                    <a:lumMod val="65000"/>
                    <a:lumOff val="35000"/>
                  </a:prstClr>
                </a:solidFill>
                <a:latin typeface="+mj-lt"/>
                <a:ea typeface="+mj-ea"/>
                <a:cs typeface="+mj-cs"/>
              </a:defRPr>
            </a:pPr>
            <a:r>
              <a:rPr lang="en-US" sz="1400" dirty="0">
                <a:solidFill>
                  <a:prstClr val="black">
                    <a:lumMod val="65000"/>
                    <a:lumOff val="35000"/>
                  </a:prstClr>
                </a:solidFill>
                <a:latin typeface="Century Gothic" panose="020B0502020202020204" pitchFamily="34" charset="0"/>
              </a:rPr>
              <a:t>OVER THE YEARS</a:t>
            </a:r>
            <a:endParaRPr lang="pl-PL" sz="1400" dirty="0">
              <a:solidFill>
                <a:prstClr val="black">
                  <a:lumMod val="65000"/>
                  <a:lumOff val="35000"/>
                </a:prstClr>
              </a:solidFill>
              <a:latin typeface="Century Gothic" panose="020B0502020202020204" pitchFamily="34" charset="0"/>
            </a:endParaRPr>
          </a:p>
        </p:txBody>
      </p:sp>
      <p:graphicFrame>
        <p:nvGraphicFramePr>
          <p:cNvPr id="5" name="Wykres 4">
            <a:extLst>
              <a:ext uri="{FF2B5EF4-FFF2-40B4-BE49-F238E27FC236}">
                <a16:creationId xmlns:a16="http://schemas.microsoft.com/office/drawing/2014/main" id="{423F3964-FB05-4729-910C-D10DE2D39D4C}"/>
              </a:ext>
            </a:extLst>
          </p:cNvPr>
          <p:cNvGraphicFramePr/>
          <p:nvPr/>
        </p:nvGraphicFramePr>
        <p:xfrm>
          <a:off x="1002741" y="3689208"/>
          <a:ext cx="4384481" cy="3109302"/>
        </p:xfrm>
        <a:graphic>
          <a:graphicData uri="http://schemas.openxmlformats.org/drawingml/2006/chart">
            <c:chart xmlns:c="http://schemas.openxmlformats.org/drawingml/2006/chart" xmlns:r="http://schemas.openxmlformats.org/officeDocument/2006/relationships" r:id="rId2"/>
          </a:graphicData>
        </a:graphic>
      </p:graphicFrame>
      <p:sp>
        <p:nvSpPr>
          <p:cNvPr id="6" name="pole tekstowe 5">
            <a:extLst>
              <a:ext uri="{FF2B5EF4-FFF2-40B4-BE49-F238E27FC236}">
                <a16:creationId xmlns:a16="http://schemas.microsoft.com/office/drawing/2014/main" id="{6435CC09-BB9F-47BA-B2FB-ACAC4BF9EF1F}"/>
              </a:ext>
            </a:extLst>
          </p:cNvPr>
          <p:cNvSpPr txBox="1"/>
          <p:nvPr/>
        </p:nvSpPr>
        <p:spPr>
          <a:xfrm>
            <a:off x="2242636" y="4822292"/>
            <a:ext cx="1904689" cy="800219"/>
          </a:xfrm>
          <a:prstGeom prst="rect">
            <a:avLst/>
          </a:prstGeom>
          <a:noFill/>
        </p:spPr>
        <p:txBody>
          <a:bodyPr wrap="none" rtlCol="0">
            <a:spAutoFit/>
          </a:bodyPr>
          <a:lstStyle/>
          <a:p>
            <a:pPr algn="ctr"/>
            <a:r>
              <a:rPr lang="pl-PL" sz="3600" b="1" dirty="0">
                <a:solidFill>
                  <a:srgbClr val="7F7F7F"/>
                </a:solidFill>
                <a:latin typeface="Century Gothic" panose="020B0502020202020204" pitchFamily="34" charset="0"/>
              </a:rPr>
              <a:t>14 000</a:t>
            </a:r>
            <a:r>
              <a:rPr lang="pl-PL" sz="1050" b="1" dirty="0">
                <a:solidFill>
                  <a:srgbClr val="7F7F7F"/>
                </a:solidFill>
                <a:latin typeface="Century Gothic" panose="020B0502020202020204" pitchFamily="34" charset="0"/>
              </a:rPr>
              <a:t>sqm</a:t>
            </a:r>
            <a:r>
              <a:rPr lang="pl-PL" sz="1050" b="1" baseline="30000" dirty="0">
                <a:solidFill>
                  <a:srgbClr val="7F7F7F"/>
                </a:solidFill>
                <a:latin typeface="Century Gothic" panose="020B0502020202020204" pitchFamily="34" charset="0"/>
              </a:rPr>
              <a:t> </a:t>
            </a:r>
          </a:p>
          <a:p>
            <a:pPr algn="ctr"/>
            <a:r>
              <a:rPr lang="pl-PL" sz="1000" b="1" dirty="0">
                <a:solidFill>
                  <a:srgbClr val="7F7F7F"/>
                </a:solidFill>
                <a:latin typeface="Century Gothic" panose="020B0502020202020204" pitchFamily="34" charset="0"/>
              </a:rPr>
              <a:t>of </a:t>
            </a:r>
            <a:r>
              <a:rPr lang="pl-PL" sz="1000" b="1" dirty="0" err="1">
                <a:solidFill>
                  <a:srgbClr val="7F7F7F"/>
                </a:solidFill>
                <a:latin typeface="Century Gothic" panose="020B0502020202020204" pitchFamily="34" charset="0"/>
              </a:rPr>
              <a:t>warehouse</a:t>
            </a:r>
            <a:r>
              <a:rPr lang="pl-PL" sz="1000" b="1" dirty="0">
                <a:solidFill>
                  <a:srgbClr val="7F7F7F"/>
                </a:solidFill>
                <a:latin typeface="Century Gothic" panose="020B0502020202020204" pitchFamily="34" charset="0"/>
              </a:rPr>
              <a:t> </a:t>
            </a:r>
            <a:r>
              <a:rPr lang="pl-PL" sz="1000" b="1" dirty="0" err="1">
                <a:solidFill>
                  <a:srgbClr val="7F7F7F"/>
                </a:solidFill>
                <a:latin typeface="Century Gothic" panose="020B0502020202020204" pitchFamily="34" charset="0"/>
              </a:rPr>
              <a:t>space</a:t>
            </a:r>
            <a:endParaRPr lang="pl-PL" sz="2400" b="1" dirty="0">
              <a:solidFill>
                <a:srgbClr val="7F7F7F"/>
              </a:solidFill>
              <a:latin typeface="Century Gothic" panose="020B0502020202020204" pitchFamily="34" charset="0"/>
            </a:endParaRPr>
          </a:p>
        </p:txBody>
      </p:sp>
      <p:sp>
        <p:nvSpPr>
          <p:cNvPr id="12" name="Prostokąt 11">
            <a:extLst>
              <a:ext uri="{FF2B5EF4-FFF2-40B4-BE49-F238E27FC236}">
                <a16:creationId xmlns:a16="http://schemas.microsoft.com/office/drawing/2014/main" id="{3A4424FD-63A5-4F8E-977A-65604E11669C}"/>
              </a:ext>
            </a:extLst>
          </p:cNvPr>
          <p:cNvSpPr/>
          <p:nvPr/>
        </p:nvSpPr>
        <p:spPr>
          <a:xfrm rot="4637115">
            <a:off x="3199617" y="4565623"/>
            <a:ext cx="1784276" cy="923330"/>
          </a:xfrm>
          <a:prstGeom prst="rect">
            <a:avLst/>
          </a:prstGeom>
          <a:noFill/>
          <a:ln>
            <a:noFill/>
          </a:ln>
        </p:spPr>
        <p:txBody>
          <a:bodyPr wrap="none" lIns="91440" tIns="45720" rIns="91440" bIns="45720">
            <a:prstTxWarp prst="textButton">
              <a:avLst/>
            </a:prstTxWarp>
            <a:spAutoFit/>
          </a:bodyPr>
          <a:lstStyle/>
          <a:p>
            <a:pPr algn="ctr"/>
            <a:r>
              <a:rPr lang="pl-PL" sz="1400" dirty="0" err="1">
                <a:ln w="0"/>
                <a:solidFill>
                  <a:srgbClr val="888888"/>
                </a:solidFill>
                <a:latin typeface="Century Gothic" panose="020B0502020202020204" pitchFamily="34" charset="0"/>
              </a:rPr>
              <a:t>Headquarters</a:t>
            </a:r>
            <a:endParaRPr lang="pl-PL" sz="1400" dirty="0">
              <a:ln w="0"/>
              <a:solidFill>
                <a:srgbClr val="888888"/>
              </a:solidFill>
              <a:latin typeface="Century Gothic" panose="020B0502020202020204" pitchFamily="34" charset="0"/>
            </a:endParaRPr>
          </a:p>
        </p:txBody>
      </p:sp>
      <p:sp>
        <p:nvSpPr>
          <p:cNvPr id="15" name="Prostokąt 14">
            <a:extLst>
              <a:ext uri="{FF2B5EF4-FFF2-40B4-BE49-F238E27FC236}">
                <a16:creationId xmlns:a16="http://schemas.microsoft.com/office/drawing/2014/main" id="{3BB5BF38-D1FA-4AE3-B037-BBEED667BB96}"/>
              </a:ext>
            </a:extLst>
          </p:cNvPr>
          <p:cNvSpPr/>
          <p:nvPr/>
        </p:nvSpPr>
        <p:spPr>
          <a:xfrm rot="15601339">
            <a:off x="1294892" y="4886529"/>
            <a:ext cx="1784276" cy="923330"/>
          </a:xfrm>
          <a:prstGeom prst="rect">
            <a:avLst/>
          </a:prstGeom>
          <a:noFill/>
          <a:ln>
            <a:noFill/>
          </a:ln>
        </p:spPr>
        <p:txBody>
          <a:bodyPr wrap="none" lIns="91440" tIns="45720" rIns="91440" bIns="45720">
            <a:prstTxWarp prst="textButton">
              <a:avLst/>
            </a:prstTxWarp>
            <a:spAutoFit/>
          </a:bodyPr>
          <a:lstStyle/>
          <a:p>
            <a:pPr algn="ctr"/>
            <a:r>
              <a:rPr lang="pl-PL" sz="1400" dirty="0" err="1">
                <a:ln w="0"/>
                <a:solidFill>
                  <a:srgbClr val="CBCBCB"/>
                </a:solidFill>
                <a:latin typeface="Century Gothic" panose="020B0502020202020204" pitchFamily="34" charset="0"/>
              </a:rPr>
              <a:t>Production</a:t>
            </a:r>
            <a:r>
              <a:rPr lang="pl-PL" sz="1400" dirty="0">
                <a:ln w="0"/>
                <a:solidFill>
                  <a:srgbClr val="CBCBCB"/>
                </a:solidFill>
                <a:latin typeface="Century Gothic" panose="020B0502020202020204" pitchFamily="34" charset="0"/>
              </a:rPr>
              <a:t> Plant</a:t>
            </a:r>
          </a:p>
        </p:txBody>
      </p:sp>
      <p:sp>
        <p:nvSpPr>
          <p:cNvPr id="16" name="Prostokąt 15">
            <a:extLst>
              <a:ext uri="{FF2B5EF4-FFF2-40B4-BE49-F238E27FC236}">
                <a16:creationId xmlns:a16="http://schemas.microsoft.com/office/drawing/2014/main" id="{098CEBEF-EB7E-47B8-8985-101CBD22D3F4}"/>
              </a:ext>
            </a:extLst>
          </p:cNvPr>
          <p:cNvSpPr/>
          <p:nvPr/>
        </p:nvSpPr>
        <p:spPr>
          <a:xfrm rot="10960524">
            <a:off x="2268285" y="5697367"/>
            <a:ext cx="1784276" cy="923330"/>
          </a:xfrm>
          <a:prstGeom prst="rect">
            <a:avLst/>
          </a:prstGeom>
          <a:noFill/>
          <a:ln>
            <a:noFill/>
          </a:ln>
        </p:spPr>
        <p:txBody>
          <a:bodyPr wrap="none" lIns="91440" tIns="45720" rIns="91440" bIns="45720">
            <a:prstTxWarp prst="textButton">
              <a:avLst/>
            </a:prstTxWarp>
            <a:spAutoFit/>
          </a:bodyPr>
          <a:lstStyle/>
          <a:p>
            <a:pPr algn="ctr"/>
            <a:r>
              <a:rPr lang="pl-PL" sz="1400" dirty="0">
                <a:ln w="0"/>
                <a:solidFill>
                  <a:srgbClr val="A5A5A5"/>
                </a:solidFill>
                <a:latin typeface="Century Gothic" panose="020B0502020202020204" pitchFamily="34" charset="0"/>
              </a:rPr>
              <a:t> Sales </a:t>
            </a:r>
            <a:r>
              <a:rPr lang="pl-PL" sz="1400" dirty="0" err="1">
                <a:ln w="0"/>
                <a:solidFill>
                  <a:srgbClr val="A5A5A5"/>
                </a:solidFill>
                <a:latin typeface="Century Gothic" panose="020B0502020202020204" pitchFamily="34" charset="0"/>
              </a:rPr>
              <a:t>Department</a:t>
            </a:r>
            <a:endParaRPr lang="pl-PL" sz="1400" b="0" cap="none" spc="0" dirty="0">
              <a:ln w="0"/>
              <a:solidFill>
                <a:srgbClr val="A5A5A5"/>
              </a:solidFill>
              <a:latin typeface="Century Gothic" panose="020B0502020202020204" pitchFamily="34" charset="0"/>
            </a:endParaRPr>
          </a:p>
        </p:txBody>
      </p:sp>
      <p:pic>
        <p:nvPicPr>
          <p:cNvPr id="3" name="Obraz 2">
            <a:extLst>
              <a:ext uri="{FF2B5EF4-FFF2-40B4-BE49-F238E27FC236}">
                <a16:creationId xmlns:a16="http://schemas.microsoft.com/office/drawing/2014/main" id="{425CC6C6-E6DD-4E17-8D30-14BFE234BEEA}"/>
              </a:ext>
            </a:extLst>
          </p:cNvPr>
          <p:cNvPicPr>
            <a:picLocks noChangeAspect="1"/>
          </p:cNvPicPr>
          <p:nvPr/>
        </p:nvPicPr>
        <p:blipFill rotWithShape="1">
          <a:blip r:embed="rId3">
            <a:extLst>
              <a:ext uri="{28A0092B-C50C-407E-A947-70E740481C1C}">
                <a14:useLocalDpi xmlns:a14="http://schemas.microsoft.com/office/drawing/2010/main" val="0"/>
              </a:ext>
            </a:extLst>
          </a:blip>
          <a:srcRect l="50227"/>
          <a:stretch/>
        </p:blipFill>
        <p:spPr>
          <a:xfrm>
            <a:off x="6125771" y="2322"/>
            <a:ext cx="6066230" cy="6855677"/>
          </a:xfrm>
          <a:prstGeom prst="rect">
            <a:avLst/>
          </a:prstGeom>
        </p:spPr>
      </p:pic>
      <p:sp>
        <p:nvSpPr>
          <p:cNvPr id="17" name="Prostokąt 16">
            <a:extLst>
              <a:ext uri="{FF2B5EF4-FFF2-40B4-BE49-F238E27FC236}">
                <a16:creationId xmlns:a16="http://schemas.microsoft.com/office/drawing/2014/main" id="{7794616E-2FE1-492F-98BA-6A52A0154CA6}"/>
              </a:ext>
            </a:extLst>
          </p:cNvPr>
          <p:cNvSpPr/>
          <p:nvPr/>
        </p:nvSpPr>
        <p:spPr>
          <a:xfrm rot="20864438">
            <a:off x="2042670" y="3896583"/>
            <a:ext cx="1784276" cy="923330"/>
          </a:xfrm>
          <a:prstGeom prst="rect">
            <a:avLst/>
          </a:prstGeom>
          <a:noFill/>
          <a:ln>
            <a:noFill/>
          </a:ln>
        </p:spPr>
        <p:txBody>
          <a:bodyPr wrap="none" lIns="91440" tIns="45720" rIns="91440" bIns="45720">
            <a:prstTxWarp prst="textButton">
              <a:avLst/>
            </a:prstTxWarp>
            <a:spAutoFit/>
          </a:bodyPr>
          <a:lstStyle/>
          <a:p>
            <a:pPr algn="ctr"/>
            <a:r>
              <a:rPr lang="pl-PL" sz="1400" dirty="0" err="1">
                <a:ln w="0"/>
                <a:solidFill>
                  <a:srgbClr val="888888"/>
                </a:solidFill>
                <a:latin typeface="Century Gothic" panose="020B0502020202020204" pitchFamily="34" charset="0"/>
              </a:rPr>
              <a:t>Italy</a:t>
            </a:r>
            <a:endParaRPr lang="pl-PL" sz="1400" dirty="0">
              <a:ln w="0"/>
              <a:solidFill>
                <a:srgbClr val="888888"/>
              </a:solidFill>
              <a:latin typeface="Century Gothic" panose="020B0502020202020204" pitchFamily="34" charset="0"/>
            </a:endParaRPr>
          </a:p>
        </p:txBody>
      </p:sp>
      <p:sp>
        <p:nvSpPr>
          <p:cNvPr id="18" name="Strzałka: pięciokąt 17">
            <a:extLst>
              <a:ext uri="{FF2B5EF4-FFF2-40B4-BE49-F238E27FC236}">
                <a16:creationId xmlns:a16="http://schemas.microsoft.com/office/drawing/2014/main" id="{AC1E65BA-C0B5-4617-9696-63C940B5CAB6}"/>
              </a:ext>
            </a:extLst>
          </p:cNvPr>
          <p:cNvSpPr/>
          <p:nvPr/>
        </p:nvSpPr>
        <p:spPr>
          <a:xfrm flipH="1">
            <a:off x="9613274" y="230733"/>
            <a:ext cx="2578521" cy="425106"/>
          </a:xfrm>
          <a:prstGeom prst="homePlate">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9" name="pole tekstowe 18">
            <a:extLst>
              <a:ext uri="{FF2B5EF4-FFF2-40B4-BE49-F238E27FC236}">
                <a16:creationId xmlns:a16="http://schemas.microsoft.com/office/drawing/2014/main" id="{9DFF76E1-43CB-4F37-9E48-ADD0C31242B3}"/>
              </a:ext>
            </a:extLst>
          </p:cNvPr>
          <p:cNvSpPr txBox="1"/>
          <p:nvPr/>
        </p:nvSpPr>
        <p:spPr>
          <a:xfrm flipH="1">
            <a:off x="9613275" y="245930"/>
            <a:ext cx="2474890" cy="400110"/>
          </a:xfrm>
          <a:prstGeom prst="rect">
            <a:avLst/>
          </a:prstGeom>
        </p:spPr>
        <p:txBody>
          <a:bodyPr wrap="square" rtlCol="0">
            <a:spAutoFit/>
          </a:bodyPr>
          <a:lstStyle/>
          <a:p>
            <a:pPr>
              <a:defRPr sz="2200" b="0" i="0" u="none" strike="noStrike" kern="1200" cap="none" spc="0" normalizeH="0" baseline="0">
                <a:solidFill>
                  <a:prstClr val="black">
                    <a:lumMod val="65000"/>
                    <a:lumOff val="35000"/>
                  </a:prstClr>
                </a:solidFill>
                <a:latin typeface="+mj-lt"/>
                <a:ea typeface="+mj-ea"/>
                <a:cs typeface="+mj-cs"/>
              </a:defRPr>
            </a:pPr>
            <a:r>
              <a:rPr lang="pl-PL" sz="2000" b="1" dirty="0">
                <a:solidFill>
                  <a:schemeClr val="bg1"/>
                </a:solidFill>
                <a:latin typeface="Century Gothic" panose="020B0502020202020204" pitchFamily="34" charset="0"/>
              </a:rPr>
              <a:t>   AS-PL IN FIGURES</a:t>
            </a:r>
          </a:p>
        </p:txBody>
      </p:sp>
      <p:sp>
        <p:nvSpPr>
          <p:cNvPr id="20" name="Strzałka: pagon 19">
            <a:extLst>
              <a:ext uri="{FF2B5EF4-FFF2-40B4-BE49-F238E27FC236}">
                <a16:creationId xmlns:a16="http://schemas.microsoft.com/office/drawing/2014/main" id="{399440DF-D1E1-47BB-A836-1F6C42BE4AE7}"/>
              </a:ext>
            </a:extLst>
          </p:cNvPr>
          <p:cNvSpPr/>
          <p:nvPr/>
        </p:nvSpPr>
        <p:spPr>
          <a:xfrm flipH="1">
            <a:off x="9322163" y="230733"/>
            <a:ext cx="438975" cy="432832"/>
          </a:xfrm>
          <a:prstGeom prst="chevron">
            <a:avLst/>
          </a:prstGeom>
          <a:solidFill>
            <a:srgbClr val="3B38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tx1"/>
              </a:solidFill>
            </a:endParaRPr>
          </a:p>
        </p:txBody>
      </p:sp>
      <p:graphicFrame>
        <p:nvGraphicFramePr>
          <p:cNvPr id="21" name="Wykres 20">
            <a:extLst>
              <a:ext uri="{FF2B5EF4-FFF2-40B4-BE49-F238E27FC236}">
                <a16:creationId xmlns:a16="http://schemas.microsoft.com/office/drawing/2014/main" id="{27C49F5D-8FB8-41B9-8602-D548E4B88E21}"/>
              </a:ext>
            </a:extLst>
          </p:cNvPr>
          <p:cNvGraphicFramePr/>
          <p:nvPr>
            <p:extLst>
              <p:ext uri="{D42A27DB-BD31-4B8C-83A1-F6EECF244321}">
                <p14:modId xmlns:p14="http://schemas.microsoft.com/office/powerpoint/2010/main" val="3273000405"/>
              </p:ext>
            </p:extLst>
          </p:nvPr>
        </p:nvGraphicFramePr>
        <p:xfrm>
          <a:off x="453963" y="740781"/>
          <a:ext cx="5233200" cy="2873571"/>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43169102"/>
      </p:ext>
    </p:extLst>
  </p:cSld>
  <p:clrMapOvr>
    <a:masterClrMapping/>
  </p:clrMapOvr>
  <mc:AlternateContent xmlns:mc="http://schemas.openxmlformats.org/markup-compatibility/2006" xmlns:p159="http://schemas.microsoft.com/office/powerpoint/2015/09/main">
    <mc:Choice Requires="p159">
      <p:transition spd="slow" advClick="0" advTm="0">
        <p159:morph option="byObject"/>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graphicEl>
                                              <a:chart seriesIdx="-3" categoryIdx="-3" bldStep="gridLegend"/>
                                            </p:graphicEl>
                                          </p:spTgt>
                                        </p:tgtEl>
                                        <p:attrNameLst>
                                          <p:attrName>style.visibility</p:attrName>
                                        </p:attrNameLst>
                                      </p:cBhvr>
                                      <p:to>
                                        <p:strVal val="visible"/>
                                      </p:to>
                                    </p:set>
                                    <p:animEffect transition="in" filter="fade">
                                      <p:cBhvr>
                                        <p:cTn id="7" dur="500"/>
                                        <p:tgtEl>
                                          <p:spTgt spid="5">
                                            <p:graphicEl>
                                              <a:chart seriesIdx="-3" categoryIdx="-3" bldStep="gridLegend"/>
                                            </p:graphic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graphicEl>
                                              <a:chart seriesIdx="-4" categoryIdx="0" bldStep="category"/>
                                            </p:graphicEl>
                                          </p:spTgt>
                                        </p:tgtEl>
                                        <p:attrNameLst>
                                          <p:attrName>style.visibility</p:attrName>
                                        </p:attrNameLst>
                                      </p:cBhvr>
                                      <p:to>
                                        <p:strVal val="visible"/>
                                      </p:to>
                                    </p:set>
                                    <p:animEffect transition="in" filter="fade">
                                      <p:cBhvr>
                                        <p:cTn id="11" dur="500"/>
                                        <p:tgtEl>
                                          <p:spTgt spid="5">
                                            <p:graphicEl>
                                              <a:chart seriesIdx="-4" categoryIdx="0" bldStep="category"/>
                                            </p:graphicEl>
                                          </p:spTgt>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up)">
                                      <p:cBhvr>
                                        <p:cTn id="15" dur="500"/>
                                        <p:tgtEl>
                                          <p:spTgt spid="12"/>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5">
                                            <p:graphicEl>
                                              <a:chart seriesIdx="-4" categoryIdx="1" bldStep="category"/>
                                            </p:graphicEl>
                                          </p:spTgt>
                                        </p:tgtEl>
                                        <p:attrNameLst>
                                          <p:attrName>style.visibility</p:attrName>
                                        </p:attrNameLst>
                                      </p:cBhvr>
                                      <p:to>
                                        <p:strVal val="visible"/>
                                      </p:to>
                                    </p:set>
                                    <p:animEffect transition="in" filter="fade">
                                      <p:cBhvr>
                                        <p:cTn id="19" dur="500"/>
                                        <p:tgtEl>
                                          <p:spTgt spid="5">
                                            <p:graphicEl>
                                              <a:chart seriesIdx="-4" categoryIdx="1" bldStep="category"/>
                                            </p:graphicEl>
                                          </p:spTgt>
                                        </p:tgtEl>
                                      </p:cBhvr>
                                    </p:animEffect>
                                  </p:childTnLst>
                                </p:cTn>
                              </p:par>
                            </p:childTnLst>
                          </p:cTn>
                        </p:par>
                        <p:par>
                          <p:cTn id="20" fill="hold">
                            <p:stCondLst>
                              <p:cond delay="2000"/>
                            </p:stCondLst>
                            <p:childTnLst>
                              <p:par>
                                <p:cTn id="21" presetID="22" presetClass="entr" presetSubtype="2" fill="hold" grpId="0" nodeType="after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ipe(right)">
                                      <p:cBhvr>
                                        <p:cTn id="23" dur="500"/>
                                        <p:tgtEl>
                                          <p:spTgt spid="16"/>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5">
                                            <p:graphicEl>
                                              <a:chart seriesIdx="-4" categoryIdx="2" bldStep="category"/>
                                            </p:graphicEl>
                                          </p:spTgt>
                                        </p:tgtEl>
                                        <p:attrNameLst>
                                          <p:attrName>style.visibility</p:attrName>
                                        </p:attrNameLst>
                                      </p:cBhvr>
                                      <p:to>
                                        <p:strVal val="visible"/>
                                      </p:to>
                                    </p:set>
                                    <p:animEffect transition="in" filter="fade">
                                      <p:cBhvr>
                                        <p:cTn id="27" dur="500"/>
                                        <p:tgtEl>
                                          <p:spTgt spid="5">
                                            <p:graphicEl>
                                              <a:chart seriesIdx="-4" categoryIdx="2" bldStep="category"/>
                                            </p:graphicEl>
                                          </p:spTgt>
                                        </p:tgtEl>
                                      </p:cBhvr>
                                    </p:animEffect>
                                  </p:childTnLst>
                                </p:cTn>
                              </p:par>
                            </p:childTnLst>
                          </p:cTn>
                        </p:par>
                        <p:par>
                          <p:cTn id="28" fill="hold">
                            <p:stCondLst>
                              <p:cond delay="3000"/>
                            </p:stCondLst>
                            <p:childTnLst>
                              <p:par>
                                <p:cTn id="29" presetID="22" presetClass="entr" presetSubtype="4" fill="hold" grpId="0" nodeType="after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wipe(down)">
                                      <p:cBhvr>
                                        <p:cTn id="31" dur="500"/>
                                        <p:tgtEl>
                                          <p:spTgt spid="15"/>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5">
                                            <p:graphicEl>
                                              <a:chart seriesIdx="-4" categoryIdx="3" bldStep="category"/>
                                            </p:graphicEl>
                                          </p:spTgt>
                                        </p:tgtEl>
                                        <p:attrNameLst>
                                          <p:attrName>style.visibility</p:attrName>
                                        </p:attrNameLst>
                                      </p:cBhvr>
                                      <p:to>
                                        <p:strVal val="visible"/>
                                      </p:to>
                                    </p:set>
                                    <p:animEffect transition="in" filter="fade">
                                      <p:cBhvr>
                                        <p:cTn id="35" dur="500"/>
                                        <p:tgtEl>
                                          <p:spTgt spid="5">
                                            <p:graphicEl>
                                              <a:chart seriesIdx="-4" categoryIdx="3" bldStep="category"/>
                                            </p:graphicEl>
                                          </p:spTgt>
                                        </p:tgtEl>
                                      </p:cBhvr>
                                    </p:animEffect>
                                  </p:childTnLst>
                                </p:cTn>
                              </p:par>
                            </p:childTnLst>
                          </p:cTn>
                        </p:par>
                        <p:par>
                          <p:cTn id="36" fill="hold">
                            <p:stCondLst>
                              <p:cond delay="4000"/>
                            </p:stCondLst>
                            <p:childTnLst>
                              <p:par>
                                <p:cTn id="37" presetID="22" presetClass="entr" presetSubtype="8" fill="hold" grpId="0" nodeType="after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wipe(left)">
                                      <p:cBhvr>
                                        <p:cTn id="39" dur="500"/>
                                        <p:tgtEl>
                                          <p:spTgt spid="17"/>
                                        </p:tgtEl>
                                      </p:cBhvr>
                                    </p:animEffect>
                                  </p:childTnLst>
                                </p:cTn>
                              </p:par>
                            </p:childTnLst>
                          </p:cTn>
                        </p:par>
                        <p:par>
                          <p:cTn id="40" fill="hold">
                            <p:stCondLst>
                              <p:cond delay="4500"/>
                            </p:stCondLst>
                            <p:childTnLst>
                              <p:par>
                                <p:cTn id="41" presetID="14" presetClass="entr" presetSubtype="10" fill="hold" grpId="0" nodeType="after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randombar(horizontal)">
                                      <p:cBhvr>
                                        <p:cTn id="4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uiExpand="1">
        <p:bldSub>
          <a:bldChart bld="category"/>
        </p:bldSub>
      </p:bldGraphic>
      <p:bldP spid="6" grpId="0"/>
      <p:bldP spid="12" grpId="0" uiExpand="1"/>
      <p:bldP spid="15" grpId="0"/>
      <p:bldP spid="16" grpId="0" uiExpand="1"/>
      <p:bldP spid="1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pole tekstowe 13">
            <a:extLst>
              <a:ext uri="{FF2B5EF4-FFF2-40B4-BE49-F238E27FC236}">
                <a16:creationId xmlns:a16="http://schemas.microsoft.com/office/drawing/2014/main" id="{5A9B550F-B4E2-4B5F-B4AC-43CB0283BC9B}"/>
              </a:ext>
            </a:extLst>
          </p:cNvPr>
          <p:cNvSpPr txBox="1"/>
          <p:nvPr/>
        </p:nvSpPr>
        <p:spPr>
          <a:xfrm>
            <a:off x="1509161" y="217561"/>
            <a:ext cx="3371643" cy="523220"/>
          </a:xfrm>
          <a:prstGeom prst="rect">
            <a:avLst/>
          </a:prstGeom>
        </p:spPr>
        <p:txBody>
          <a:bodyPr wrap="square" rtlCol="0">
            <a:spAutoFit/>
          </a:bodyPr>
          <a:lstStyle/>
          <a:p>
            <a:pPr algn="ctr">
              <a:defRPr sz="2200" b="0" i="0" u="none" strike="noStrike" kern="1200" cap="none" spc="0" normalizeH="0" baseline="0">
                <a:solidFill>
                  <a:prstClr val="black">
                    <a:lumMod val="65000"/>
                    <a:lumOff val="35000"/>
                  </a:prstClr>
                </a:solidFill>
                <a:latin typeface="+mj-lt"/>
                <a:ea typeface="+mj-ea"/>
                <a:cs typeface="+mj-cs"/>
              </a:defRPr>
            </a:pPr>
            <a:r>
              <a:rPr lang="en-US" sz="1400" dirty="0">
                <a:solidFill>
                  <a:prstClr val="black">
                    <a:lumMod val="65000"/>
                    <a:lumOff val="35000"/>
                  </a:prstClr>
                </a:solidFill>
                <a:latin typeface="Century Gothic" panose="020B0502020202020204" pitchFamily="34" charset="0"/>
              </a:rPr>
              <a:t>WAREHOUSE SPACE</a:t>
            </a:r>
            <a:endParaRPr lang="pl-PL" sz="1400" dirty="0">
              <a:solidFill>
                <a:prstClr val="black">
                  <a:lumMod val="65000"/>
                  <a:lumOff val="35000"/>
                </a:prstClr>
              </a:solidFill>
              <a:latin typeface="Century Gothic" panose="020B0502020202020204" pitchFamily="34" charset="0"/>
            </a:endParaRPr>
          </a:p>
          <a:p>
            <a:pPr algn="ctr">
              <a:defRPr sz="2200" b="0" i="0" u="none" strike="noStrike" kern="1200" cap="none" spc="0" normalizeH="0" baseline="0">
                <a:solidFill>
                  <a:prstClr val="black">
                    <a:lumMod val="65000"/>
                    <a:lumOff val="35000"/>
                  </a:prstClr>
                </a:solidFill>
                <a:latin typeface="+mj-lt"/>
                <a:ea typeface="+mj-ea"/>
                <a:cs typeface="+mj-cs"/>
              </a:defRPr>
            </a:pPr>
            <a:r>
              <a:rPr lang="en-US" sz="1400" dirty="0">
                <a:solidFill>
                  <a:prstClr val="black">
                    <a:lumMod val="65000"/>
                    <a:lumOff val="35000"/>
                  </a:prstClr>
                </a:solidFill>
                <a:latin typeface="Century Gothic" panose="020B0502020202020204" pitchFamily="34" charset="0"/>
              </a:rPr>
              <a:t>OVER THE YEARS</a:t>
            </a:r>
            <a:endParaRPr lang="pl-PL" sz="1400" dirty="0">
              <a:solidFill>
                <a:prstClr val="black">
                  <a:lumMod val="65000"/>
                  <a:lumOff val="35000"/>
                </a:prstClr>
              </a:solidFill>
              <a:latin typeface="Century Gothic" panose="020B0502020202020204" pitchFamily="34" charset="0"/>
            </a:endParaRPr>
          </a:p>
        </p:txBody>
      </p:sp>
      <p:sp>
        <p:nvSpPr>
          <p:cNvPr id="16" name="Strzałka: pięciokąt 15">
            <a:extLst>
              <a:ext uri="{FF2B5EF4-FFF2-40B4-BE49-F238E27FC236}">
                <a16:creationId xmlns:a16="http://schemas.microsoft.com/office/drawing/2014/main" id="{9AFCAF75-2B63-4DBC-9D98-745613122742}"/>
              </a:ext>
            </a:extLst>
          </p:cNvPr>
          <p:cNvSpPr/>
          <p:nvPr/>
        </p:nvSpPr>
        <p:spPr>
          <a:xfrm flipH="1">
            <a:off x="9613274" y="230733"/>
            <a:ext cx="2578521" cy="425106"/>
          </a:xfrm>
          <a:prstGeom prst="homePlate">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7" name="pole tekstowe 16">
            <a:extLst>
              <a:ext uri="{FF2B5EF4-FFF2-40B4-BE49-F238E27FC236}">
                <a16:creationId xmlns:a16="http://schemas.microsoft.com/office/drawing/2014/main" id="{B5682CF8-BC14-4D3D-B204-55372E741827}"/>
              </a:ext>
            </a:extLst>
          </p:cNvPr>
          <p:cNvSpPr txBox="1"/>
          <p:nvPr/>
        </p:nvSpPr>
        <p:spPr>
          <a:xfrm flipH="1">
            <a:off x="9613275" y="245930"/>
            <a:ext cx="2474890" cy="400110"/>
          </a:xfrm>
          <a:prstGeom prst="rect">
            <a:avLst/>
          </a:prstGeom>
          <a:ln>
            <a:noFill/>
          </a:ln>
        </p:spPr>
        <p:txBody>
          <a:bodyPr wrap="square" rtlCol="0">
            <a:spAutoFit/>
          </a:bodyPr>
          <a:lstStyle/>
          <a:p>
            <a:pPr>
              <a:defRPr sz="2200" b="0" i="0" u="none" strike="noStrike" kern="1200" cap="none" spc="0" normalizeH="0" baseline="0">
                <a:solidFill>
                  <a:prstClr val="black">
                    <a:lumMod val="65000"/>
                    <a:lumOff val="35000"/>
                  </a:prstClr>
                </a:solidFill>
                <a:latin typeface="+mj-lt"/>
                <a:ea typeface="+mj-ea"/>
                <a:cs typeface="+mj-cs"/>
              </a:defRPr>
            </a:pPr>
            <a:r>
              <a:rPr lang="pl-PL" sz="2000" b="1" dirty="0">
                <a:solidFill>
                  <a:schemeClr val="bg1"/>
                </a:solidFill>
                <a:latin typeface="Century Gothic" panose="020B0502020202020204" pitchFamily="34" charset="0"/>
              </a:rPr>
              <a:t>   AS-PL IN FIGURES</a:t>
            </a:r>
          </a:p>
        </p:txBody>
      </p:sp>
      <p:sp>
        <p:nvSpPr>
          <p:cNvPr id="27" name="Strzałka: pagon 26">
            <a:extLst>
              <a:ext uri="{FF2B5EF4-FFF2-40B4-BE49-F238E27FC236}">
                <a16:creationId xmlns:a16="http://schemas.microsoft.com/office/drawing/2014/main" id="{7AD01CFD-E264-4679-8C3C-D4B57A4AAA44}"/>
              </a:ext>
            </a:extLst>
          </p:cNvPr>
          <p:cNvSpPr/>
          <p:nvPr/>
        </p:nvSpPr>
        <p:spPr>
          <a:xfrm flipH="1">
            <a:off x="9322163" y="230733"/>
            <a:ext cx="438975" cy="432832"/>
          </a:xfrm>
          <a:prstGeom prst="chevron">
            <a:avLst/>
          </a:prstGeom>
          <a:solidFill>
            <a:srgbClr val="3B38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tx1"/>
              </a:solidFill>
            </a:endParaRPr>
          </a:p>
        </p:txBody>
      </p:sp>
      <p:graphicFrame>
        <p:nvGraphicFramePr>
          <p:cNvPr id="28" name="Wykres 27">
            <a:extLst>
              <a:ext uri="{FF2B5EF4-FFF2-40B4-BE49-F238E27FC236}">
                <a16:creationId xmlns:a16="http://schemas.microsoft.com/office/drawing/2014/main" id="{1DD8BD44-5C0B-4F4E-A6B6-DF372B0FB89E}"/>
              </a:ext>
            </a:extLst>
          </p:cNvPr>
          <p:cNvGraphicFramePr/>
          <p:nvPr>
            <p:extLst>
              <p:ext uri="{D42A27DB-BD31-4B8C-83A1-F6EECF244321}">
                <p14:modId xmlns:p14="http://schemas.microsoft.com/office/powerpoint/2010/main" val="1367713863"/>
              </p:ext>
            </p:extLst>
          </p:nvPr>
        </p:nvGraphicFramePr>
        <p:xfrm>
          <a:off x="453963" y="740781"/>
          <a:ext cx="5233200" cy="287357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4" name="Wykres 33">
            <a:extLst>
              <a:ext uri="{FF2B5EF4-FFF2-40B4-BE49-F238E27FC236}">
                <a16:creationId xmlns:a16="http://schemas.microsoft.com/office/drawing/2014/main" id="{469643F0-BC8B-4D1C-B171-2E669F59F009}"/>
              </a:ext>
            </a:extLst>
          </p:cNvPr>
          <p:cNvGraphicFramePr/>
          <p:nvPr>
            <p:extLst>
              <p:ext uri="{D42A27DB-BD31-4B8C-83A1-F6EECF244321}">
                <p14:modId xmlns:p14="http://schemas.microsoft.com/office/powerpoint/2010/main" val="1349787836"/>
              </p:ext>
            </p:extLst>
          </p:nvPr>
        </p:nvGraphicFramePr>
        <p:xfrm>
          <a:off x="6368491" y="373095"/>
          <a:ext cx="4384481" cy="3109302"/>
        </p:xfrm>
        <a:graphic>
          <a:graphicData uri="http://schemas.openxmlformats.org/drawingml/2006/chart">
            <c:chart xmlns:c="http://schemas.openxmlformats.org/drawingml/2006/chart" xmlns:r="http://schemas.openxmlformats.org/officeDocument/2006/relationships" r:id="rId3"/>
          </a:graphicData>
        </a:graphic>
      </p:graphicFrame>
      <p:sp>
        <p:nvSpPr>
          <p:cNvPr id="35" name="pole tekstowe 34">
            <a:extLst>
              <a:ext uri="{FF2B5EF4-FFF2-40B4-BE49-F238E27FC236}">
                <a16:creationId xmlns:a16="http://schemas.microsoft.com/office/drawing/2014/main" id="{F7B0FD65-0DF7-4386-A803-ABB2CFE86396}"/>
              </a:ext>
            </a:extLst>
          </p:cNvPr>
          <p:cNvSpPr txBox="1"/>
          <p:nvPr/>
        </p:nvSpPr>
        <p:spPr>
          <a:xfrm>
            <a:off x="7608386" y="1506179"/>
            <a:ext cx="1904689" cy="800219"/>
          </a:xfrm>
          <a:prstGeom prst="rect">
            <a:avLst/>
          </a:prstGeom>
          <a:noFill/>
        </p:spPr>
        <p:txBody>
          <a:bodyPr wrap="none" rtlCol="0">
            <a:spAutoFit/>
          </a:bodyPr>
          <a:lstStyle/>
          <a:p>
            <a:pPr algn="ctr"/>
            <a:r>
              <a:rPr lang="pl-PL" sz="3600" b="1" dirty="0">
                <a:solidFill>
                  <a:srgbClr val="7F7F7F"/>
                </a:solidFill>
                <a:latin typeface="Century Gothic" panose="020B0502020202020204" pitchFamily="34" charset="0"/>
              </a:rPr>
              <a:t>14 000</a:t>
            </a:r>
            <a:r>
              <a:rPr lang="pl-PL" sz="1050" b="1" dirty="0">
                <a:solidFill>
                  <a:srgbClr val="7F7F7F"/>
                </a:solidFill>
                <a:latin typeface="Century Gothic" panose="020B0502020202020204" pitchFamily="34" charset="0"/>
              </a:rPr>
              <a:t>sqm</a:t>
            </a:r>
            <a:r>
              <a:rPr lang="pl-PL" sz="1050" b="1" baseline="30000" dirty="0">
                <a:solidFill>
                  <a:srgbClr val="7F7F7F"/>
                </a:solidFill>
                <a:latin typeface="Century Gothic" panose="020B0502020202020204" pitchFamily="34" charset="0"/>
              </a:rPr>
              <a:t> </a:t>
            </a:r>
          </a:p>
          <a:p>
            <a:pPr algn="ctr"/>
            <a:r>
              <a:rPr lang="pl-PL" sz="1000" b="1" dirty="0">
                <a:solidFill>
                  <a:srgbClr val="7F7F7F"/>
                </a:solidFill>
                <a:latin typeface="Century Gothic" panose="020B0502020202020204" pitchFamily="34" charset="0"/>
              </a:rPr>
              <a:t>of </a:t>
            </a:r>
            <a:r>
              <a:rPr lang="pl-PL" sz="1000" b="1" dirty="0" err="1">
                <a:solidFill>
                  <a:srgbClr val="7F7F7F"/>
                </a:solidFill>
                <a:latin typeface="Century Gothic" panose="020B0502020202020204" pitchFamily="34" charset="0"/>
              </a:rPr>
              <a:t>warehouse</a:t>
            </a:r>
            <a:r>
              <a:rPr lang="pl-PL" sz="1000" b="1" dirty="0">
                <a:solidFill>
                  <a:srgbClr val="7F7F7F"/>
                </a:solidFill>
                <a:latin typeface="Century Gothic" panose="020B0502020202020204" pitchFamily="34" charset="0"/>
              </a:rPr>
              <a:t> </a:t>
            </a:r>
            <a:r>
              <a:rPr lang="pl-PL" sz="1000" b="1" dirty="0" err="1">
                <a:solidFill>
                  <a:srgbClr val="7F7F7F"/>
                </a:solidFill>
                <a:latin typeface="Century Gothic" panose="020B0502020202020204" pitchFamily="34" charset="0"/>
              </a:rPr>
              <a:t>space</a:t>
            </a:r>
            <a:endParaRPr lang="pl-PL" sz="2400" b="1" dirty="0">
              <a:solidFill>
                <a:srgbClr val="7F7F7F"/>
              </a:solidFill>
              <a:latin typeface="Century Gothic" panose="020B0502020202020204" pitchFamily="34" charset="0"/>
            </a:endParaRPr>
          </a:p>
        </p:txBody>
      </p:sp>
      <p:sp>
        <p:nvSpPr>
          <p:cNvPr id="36" name="Prostokąt 35">
            <a:extLst>
              <a:ext uri="{FF2B5EF4-FFF2-40B4-BE49-F238E27FC236}">
                <a16:creationId xmlns:a16="http://schemas.microsoft.com/office/drawing/2014/main" id="{18D01237-0074-4E73-922E-4FAC9CDFED0D}"/>
              </a:ext>
            </a:extLst>
          </p:cNvPr>
          <p:cNvSpPr/>
          <p:nvPr/>
        </p:nvSpPr>
        <p:spPr>
          <a:xfrm rot="4053351">
            <a:off x="8515806" y="1044514"/>
            <a:ext cx="1784276" cy="923330"/>
          </a:xfrm>
          <a:prstGeom prst="rect">
            <a:avLst/>
          </a:prstGeom>
          <a:noFill/>
          <a:ln>
            <a:noFill/>
          </a:ln>
        </p:spPr>
        <p:txBody>
          <a:bodyPr wrap="none" lIns="91440" tIns="45720" rIns="91440" bIns="45720">
            <a:prstTxWarp prst="textButton">
              <a:avLst/>
            </a:prstTxWarp>
            <a:spAutoFit/>
          </a:bodyPr>
          <a:lstStyle/>
          <a:p>
            <a:pPr algn="ctr"/>
            <a:r>
              <a:rPr lang="pl-PL" sz="1400" dirty="0" err="1">
                <a:ln w="0"/>
                <a:solidFill>
                  <a:srgbClr val="888888"/>
                </a:solidFill>
                <a:latin typeface="Century Gothic" panose="020B0502020202020204" pitchFamily="34" charset="0"/>
              </a:rPr>
              <a:t>Headquarters</a:t>
            </a:r>
            <a:endParaRPr lang="pl-PL" sz="1400" dirty="0">
              <a:ln w="0"/>
              <a:solidFill>
                <a:srgbClr val="888888"/>
              </a:solidFill>
              <a:latin typeface="Century Gothic" panose="020B0502020202020204" pitchFamily="34" charset="0"/>
            </a:endParaRPr>
          </a:p>
        </p:txBody>
      </p:sp>
      <p:sp>
        <p:nvSpPr>
          <p:cNvPr id="37" name="Prostokąt 36">
            <a:extLst>
              <a:ext uri="{FF2B5EF4-FFF2-40B4-BE49-F238E27FC236}">
                <a16:creationId xmlns:a16="http://schemas.microsoft.com/office/drawing/2014/main" id="{BB1AC681-2D85-4A08-BB73-FC440459ECD4}"/>
              </a:ext>
            </a:extLst>
          </p:cNvPr>
          <p:cNvSpPr/>
          <p:nvPr/>
        </p:nvSpPr>
        <p:spPr>
          <a:xfrm rot="15679809">
            <a:off x="6676515" y="1631889"/>
            <a:ext cx="1784276" cy="923330"/>
          </a:xfrm>
          <a:prstGeom prst="rect">
            <a:avLst/>
          </a:prstGeom>
          <a:noFill/>
          <a:ln>
            <a:noFill/>
          </a:ln>
        </p:spPr>
        <p:txBody>
          <a:bodyPr wrap="none" lIns="91440" tIns="45720" rIns="91440" bIns="45720">
            <a:prstTxWarp prst="textButton">
              <a:avLst/>
            </a:prstTxWarp>
            <a:spAutoFit/>
          </a:bodyPr>
          <a:lstStyle/>
          <a:p>
            <a:pPr algn="ctr"/>
            <a:r>
              <a:rPr lang="pl-PL" sz="1400" dirty="0" err="1">
                <a:ln w="0"/>
                <a:solidFill>
                  <a:srgbClr val="CBCBCB"/>
                </a:solidFill>
                <a:latin typeface="Century Gothic" panose="020B0502020202020204" pitchFamily="34" charset="0"/>
              </a:rPr>
              <a:t>Production</a:t>
            </a:r>
            <a:r>
              <a:rPr lang="pl-PL" sz="1400" dirty="0">
                <a:ln w="0"/>
                <a:solidFill>
                  <a:srgbClr val="CBCBCB"/>
                </a:solidFill>
                <a:latin typeface="Century Gothic" panose="020B0502020202020204" pitchFamily="34" charset="0"/>
              </a:rPr>
              <a:t> Plant</a:t>
            </a:r>
          </a:p>
        </p:txBody>
      </p:sp>
      <p:sp>
        <p:nvSpPr>
          <p:cNvPr id="38" name="Prostokąt 37">
            <a:extLst>
              <a:ext uri="{FF2B5EF4-FFF2-40B4-BE49-F238E27FC236}">
                <a16:creationId xmlns:a16="http://schemas.microsoft.com/office/drawing/2014/main" id="{706207FD-106D-43B9-8AB4-A7D81604A644}"/>
              </a:ext>
            </a:extLst>
          </p:cNvPr>
          <p:cNvSpPr/>
          <p:nvPr/>
        </p:nvSpPr>
        <p:spPr>
          <a:xfrm rot="10960524">
            <a:off x="7634035" y="2381254"/>
            <a:ext cx="1784276" cy="923330"/>
          </a:xfrm>
          <a:prstGeom prst="rect">
            <a:avLst/>
          </a:prstGeom>
          <a:noFill/>
          <a:ln>
            <a:noFill/>
          </a:ln>
        </p:spPr>
        <p:txBody>
          <a:bodyPr wrap="none" lIns="91440" tIns="45720" rIns="91440" bIns="45720">
            <a:prstTxWarp prst="textButton">
              <a:avLst/>
            </a:prstTxWarp>
            <a:spAutoFit/>
          </a:bodyPr>
          <a:lstStyle/>
          <a:p>
            <a:r>
              <a:rPr lang="pl-PL" sz="1400" dirty="0">
                <a:ln w="0"/>
                <a:solidFill>
                  <a:srgbClr val="A5A5A5"/>
                </a:solidFill>
                <a:latin typeface="Century Gothic" panose="020B0502020202020204" pitchFamily="34" charset="0"/>
              </a:rPr>
              <a:t>      Sales </a:t>
            </a:r>
            <a:r>
              <a:rPr lang="pl-PL" sz="1400" dirty="0" err="1">
                <a:ln w="0"/>
                <a:solidFill>
                  <a:srgbClr val="A5A5A5"/>
                </a:solidFill>
                <a:latin typeface="Century Gothic" panose="020B0502020202020204" pitchFamily="34" charset="0"/>
              </a:rPr>
              <a:t>Department</a:t>
            </a:r>
            <a:endParaRPr lang="pl-PL" sz="1400" dirty="0">
              <a:ln w="0"/>
              <a:solidFill>
                <a:srgbClr val="A5A5A5"/>
              </a:solidFill>
              <a:latin typeface="Century Gothic" panose="020B0502020202020204" pitchFamily="34" charset="0"/>
            </a:endParaRPr>
          </a:p>
        </p:txBody>
      </p:sp>
      <p:sp>
        <p:nvSpPr>
          <p:cNvPr id="39" name="Prostokąt 38">
            <a:extLst>
              <a:ext uri="{FF2B5EF4-FFF2-40B4-BE49-F238E27FC236}">
                <a16:creationId xmlns:a16="http://schemas.microsoft.com/office/drawing/2014/main" id="{031714A7-2495-4A2A-9FA5-ADEFF9AD2E13}"/>
              </a:ext>
            </a:extLst>
          </p:cNvPr>
          <p:cNvSpPr/>
          <p:nvPr/>
        </p:nvSpPr>
        <p:spPr>
          <a:xfrm rot="20864438">
            <a:off x="7408420" y="580470"/>
            <a:ext cx="1784276" cy="923330"/>
          </a:xfrm>
          <a:prstGeom prst="rect">
            <a:avLst/>
          </a:prstGeom>
          <a:noFill/>
          <a:ln>
            <a:noFill/>
          </a:ln>
        </p:spPr>
        <p:txBody>
          <a:bodyPr wrap="none" lIns="91440" tIns="45720" rIns="91440" bIns="45720">
            <a:prstTxWarp prst="textButton">
              <a:avLst/>
            </a:prstTxWarp>
            <a:spAutoFit/>
          </a:bodyPr>
          <a:lstStyle/>
          <a:p>
            <a:pPr algn="ctr"/>
            <a:r>
              <a:rPr lang="pl-PL" sz="1400" dirty="0" err="1">
                <a:ln w="0"/>
                <a:solidFill>
                  <a:srgbClr val="888888"/>
                </a:solidFill>
                <a:latin typeface="Century Gothic" panose="020B0502020202020204" pitchFamily="34" charset="0"/>
              </a:rPr>
              <a:t>Italy</a:t>
            </a:r>
            <a:endParaRPr lang="pl-PL" sz="1400" b="0" cap="none" spc="0" dirty="0">
              <a:ln w="0"/>
              <a:solidFill>
                <a:srgbClr val="888888"/>
              </a:solidFill>
              <a:latin typeface="Century Gothic" panose="020B0502020202020204" pitchFamily="34" charset="0"/>
            </a:endParaRPr>
          </a:p>
        </p:txBody>
      </p:sp>
      <p:pic>
        <p:nvPicPr>
          <p:cNvPr id="23" name="Obraz 22">
            <a:extLst>
              <a:ext uri="{FF2B5EF4-FFF2-40B4-BE49-F238E27FC236}">
                <a16:creationId xmlns:a16="http://schemas.microsoft.com/office/drawing/2014/main" id="{2F23F405-3C43-43FA-BD7C-136047A465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24" y="5265752"/>
            <a:ext cx="12192000" cy="1600199"/>
          </a:xfrm>
          <a:prstGeom prst="rect">
            <a:avLst/>
          </a:prstGeom>
        </p:spPr>
      </p:pic>
      <p:sp>
        <p:nvSpPr>
          <p:cNvPr id="24" name="pole tekstowe 23">
            <a:extLst>
              <a:ext uri="{FF2B5EF4-FFF2-40B4-BE49-F238E27FC236}">
                <a16:creationId xmlns:a16="http://schemas.microsoft.com/office/drawing/2014/main" id="{E3078ED9-7BE1-4D8A-A87E-358222311817}"/>
              </a:ext>
            </a:extLst>
          </p:cNvPr>
          <p:cNvSpPr txBox="1"/>
          <p:nvPr/>
        </p:nvSpPr>
        <p:spPr>
          <a:xfrm>
            <a:off x="777952" y="3822846"/>
            <a:ext cx="2440092" cy="1015663"/>
          </a:xfrm>
          <a:prstGeom prst="rect">
            <a:avLst/>
          </a:prstGeom>
        </p:spPr>
        <p:txBody>
          <a:bodyPr wrap="none" rtlCol="0">
            <a:spAutoFit/>
          </a:bodyPr>
          <a:lstStyle/>
          <a:p>
            <a:pPr algn="ctr"/>
            <a:r>
              <a:rPr lang="pl-PL" sz="6000" b="1" spc="-150" dirty="0">
                <a:solidFill>
                  <a:schemeClr val="tx1">
                    <a:lumMod val="65000"/>
                    <a:lumOff val="35000"/>
                  </a:schemeClr>
                </a:solidFill>
                <a:latin typeface="Century Gothic" panose="020B0502020202020204" pitchFamily="34" charset="0"/>
              </a:rPr>
              <a:t>14 500</a:t>
            </a:r>
          </a:p>
        </p:txBody>
      </p:sp>
      <p:sp>
        <p:nvSpPr>
          <p:cNvPr id="26" name="pole tekstowe 25">
            <a:extLst>
              <a:ext uri="{FF2B5EF4-FFF2-40B4-BE49-F238E27FC236}">
                <a16:creationId xmlns:a16="http://schemas.microsoft.com/office/drawing/2014/main" id="{8B2949E7-3E6F-415E-96C3-7F83FAA7BC43}"/>
              </a:ext>
            </a:extLst>
          </p:cNvPr>
          <p:cNvSpPr txBox="1"/>
          <p:nvPr/>
        </p:nvSpPr>
        <p:spPr>
          <a:xfrm>
            <a:off x="8999746" y="3771025"/>
            <a:ext cx="2678940" cy="1107996"/>
          </a:xfrm>
          <a:prstGeom prst="rect">
            <a:avLst/>
          </a:prstGeom>
        </p:spPr>
        <p:txBody>
          <a:bodyPr wrap="none" rtlCol="0">
            <a:spAutoFit/>
          </a:bodyPr>
          <a:lstStyle/>
          <a:p>
            <a:pPr algn="ctr"/>
            <a:r>
              <a:rPr lang="pl-PL" sz="6600" b="1" spc="-150" dirty="0">
                <a:solidFill>
                  <a:schemeClr val="tx1">
                    <a:lumMod val="65000"/>
                    <a:lumOff val="35000"/>
                  </a:schemeClr>
                </a:solidFill>
                <a:latin typeface="Century Gothic" panose="020B0502020202020204" pitchFamily="34" charset="0"/>
              </a:rPr>
              <a:t>65 000</a:t>
            </a:r>
          </a:p>
        </p:txBody>
      </p:sp>
      <p:pic>
        <p:nvPicPr>
          <p:cNvPr id="29" name="Obraz 28">
            <a:extLst>
              <a:ext uri="{FF2B5EF4-FFF2-40B4-BE49-F238E27FC236}">
                <a16:creationId xmlns:a16="http://schemas.microsoft.com/office/drawing/2014/main" id="{27F8BAC9-7DE4-433C-8386-AD82EA311F19}"/>
              </a:ext>
            </a:extLst>
          </p:cNvPr>
          <p:cNvPicPr>
            <a:picLocks noChangeAspect="1"/>
          </p:cNvPicPr>
          <p:nvPr/>
        </p:nvPicPr>
        <p:blipFill rotWithShape="1">
          <a:blip r:embed="rId5">
            <a:extLst>
              <a:ext uri="{28A0092B-C50C-407E-A947-70E740481C1C}">
                <a14:useLocalDpi xmlns:a14="http://schemas.microsoft.com/office/drawing/2010/main" val="0"/>
              </a:ext>
            </a:extLst>
          </a:blip>
          <a:srcRect l="79933" t="49050" r="14510" b="39734"/>
          <a:stretch/>
        </p:blipFill>
        <p:spPr>
          <a:xfrm>
            <a:off x="1667032" y="5216527"/>
            <a:ext cx="619132" cy="374647"/>
          </a:xfrm>
          <a:prstGeom prst="rect">
            <a:avLst/>
          </a:prstGeom>
        </p:spPr>
      </p:pic>
      <p:pic>
        <p:nvPicPr>
          <p:cNvPr id="30" name="Obraz 29">
            <a:extLst>
              <a:ext uri="{FF2B5EF4-FFF2-40B4-BE49-F238E27FC236}">
                <a16:creationId xmlns:a16="http://schemas.microsoft.com/office/drawing/2014/main" id="{72B01833-6710-4645-A7B1-90A3EB469296}"/>
              </a:ext>
            </a:extLst>
          </p:cNvPr>
          <p:cNvPicPr>
            <a:picLocks noChangeAspect="1"/>
          </p:cNvPicPr>
          <p:nvPr/>
        </p:nvPicPr>
        <p:blipFill>
          <a:blip r:embed="rId6">
            <a:extLst>
              <a:ext uri="{28A0092B-C50C-407E-A947-70E740481C1C}">
                <a14:useLocalDpi xmlns:a14="http://schemas.microsoft.com/office/drawing/2010/main" val="0"/>
              </a:ext>
            </a:extLst>
          </a:blip>
          <a:srcRect t="1795" b="1795"/>
          <a:stretch/>
        </p:blipFill>
        <p:spPr>
          <a:xfrm>
            <a:off x="3974691" y="3578224"/>
            <a:ext cx="4195916" cy="3340097"/>
          </a:xfrm>
          <a:prstGeom prst="rect">
            <a:avLst/>
          </a:prstGeom>
        </p:spPr>
      </p:pic>
      <p:sp>
        <p:nvSpPr>
          <p:cNvPr id="31" name="pole tekstowe 30">
            <a:extLst>
              <a:ext uri="{FF2B5EF4-FFF2-40B4-BE49-F238E27FC236}">
                <a16:creationId xmlns:a16="http://schemas.microsoft.com/office/drawing/2014/main" id="{E82AB64B-D8AE-48BC-8810-4C9523B3109B}"/>
              </a:ext>
            </a:extLst>
          </p:cNvPr>
          <p:cNvSpPr txBox="1"/>
          <p:nvPr/>
        </p:nvSpPr>
        <p:spPr>
          <a:xfrm>
            <a:off x="4072220" y="5823486"/>
            <a:ext cx="3994859" cy="707886"/>
          </a:xfrm>
          <a:prstGeom prst="rect">
            <a:avLst/>
          </a:prstGeom>
        </p:spPr>
        <p:txBody>
          <a:bodyPr wrap="square" rtlCol="0">
            <a:spAutoFit/>
          </a:bodyPr>
          <a:lstStyle/>
          <a:p>
            <a:pPr algn="ctr"/>
            <a:r>
              <a:rPr lang="pl-PL" sz="2000" b="1" dirty="0">
                <a:solidFill>
                  <a:srgbClr val="FF0000"/>
                </a:solidFill>
                <a:latin typeface="Century Gothic" panose="020B0502020202020204" pitchFamily="34" charset="0"/>
              </a:rPr>
              <a:t>COMPLETED ORDERS </a:t>
            </a:r>
          </a:p>
          <a:p>
            <a:pPr algn="ctr"/>
            <a:r>
              <a:rPr lang="pl-PL" sz="2000" b="1" dirty="0">
                <a:solidFill>
                  <a:srgbClr val="FF0000"/>
                </a:solidFill>
                <a:latin typeface="Century Gothic" panose="020B0502020202020204" pitchFamily="34" charset="0"/>
              </a:rPr>
              <a:t>PER MONTH</a:t>
            </a:r>
          </a:p>
        </p:txBody>
      </p:sp>
      <p:sp>
        <p:nvSpPr>
          <p:cNvPr id="32" name="pole tekstowe 31">
            <a:extLst>
              <a:ext uri="{FF2B5EF4-FFF2-40B4-BE49-F238E27FC236}">
                <a16:creationId xmlns:a16="http://schemas.microsoft.com/office/drawing/2014/main" id="{55E37CD2-093E-47C7-8D0D-A02D7C76C193}"/>
              </a:ext>
            </a:extLst>
          </p:cNvPr>
          <p:cNvSpPr txBox="1"/>
          <p:nvPr/>
        </p:nvSpPr>
        <p:spPr>
          <a:xfrm>
            <a:off x="1428208" y="5775732"/>
            <a:ext cx="1096775" cy="707886"/>
          </a:xfrm>
          <a:prstGeom prst="rect">
            <a:avLst/>
          </a:prstGeom>
        </p:spPr>
        <p:txBody>
          <a:bodyPr wrap="none" rtlCol="0">
            <a:spAutoFit/>
          </a:bodyPr>
          <a:lstStyle/>
          <a:p>
            <a:pPr algn="ctr"/>
            <a:r>
              <a:rPr lang="pl-PL" sz="2000" b="1" dirty="0">
                <a:solidFill>
                  <a:schemeClr val="tx1">
                    <a:lumMod val="65000"/>
                    <a:lumOff val="35000"/>
                  </a:schemeClr>
                </a:solidFill>
                <a:latin typeface="Century Gothic" panose="020B0502020202020204" pitchFamily="34" charset="0"/>
              </a:rPr>
              <a:t>PALLET</a:t>
            </a:r>
          </a:p>
          <a:p>
            <a:pPr algn="ctr"/>
            <a:r>
              <a:rPr lang="pl-PL" sz="2000" b="1" dirty="0">
                <a:solidFill>
                  <a:schemeClr val="tx1">
                    <a:lumMod val="65000"/>
                    <a:lumOff val="35000"/>
                  </a:schemeClr>
                </a:solidFill>
                <a:latin typeface="Century Gothic" panose="020B0502020202020204" pitchFamily="34" charset="0"/>
              </a:rPr>
              <a:t>PLACES</a:t>
            </a:r>
          </a:p>
        </p:txBody>
      </p:sp>
      <p:sp>
        <p:nvSpPr>
          <p:cNvPr id="33" name="pole tekstowe 32">
            <a:extLst>
              <a:ext uri="{FF2B5EF4-FFF2-40B4-BE49-F238E27FC236}">
                <a16:creationId xmlns:a16="http://schemas.microsoft.com/office/drawing/2014/main" id="{0BD2EFEC-87C7-4D54-B57E-E1E0B981677E}"/>
              </a:ext>
            </a:extLst>
          </p:cNvPr>
          <p:cNvSpPr txBox="1"/>
          <p:nvPr/>
        </p:nvSpPr>
        <p:spPr>
          <a:xfrm>
            <a:off x="8860188" y="5823486"/>
            <a:ext cx="2831224" cy="707886"/>
          </a:xfrm>
          <a:prstGeom prst="rect">
            <a:avLst/>
          </a:prstGeom>
        </p:spPr>
        <p:txBody>
          <a:bodyPr wrap="none" rtlCol="0">
            <a:spAutoFit/>
          </a:bodyPr>
          <a:lstStyle/>
          <a:p>
            <a:pPr algn="ctr"/>
            <a:r>
              <a:rPr lang="en-US" sz="2000" b="1" dirty="0">
                <a:solidFill>
                  <a:schemeClr val="tx1">
                    <a:lumMod val="65000"/>
                    <a:lumOff val="35000"/>
                  </a:schemeClr>
                </a:solidFill>
                <a:latin typeface="Century Gothic" panose="020B0502020202020204" pitchFamily="34" charset="0"/>
              </a:rPr>
              <a:t>DIFFERENT PRODUCTS </a:t>
            </a:r>
            <a:endParaRPr lang="pl-PL" sz="2000" b="1" dirty="0">
              <a:solidFill>
                <a:schemeClr val="tx1">
                  <a:lumMod val="65000"/>
                  <a:lumOff val="35000"/>
                </a:schemeClr>
              </a:solidFill>
              <a:latin typeface="Century Gothic" panose="020B0502020202020204" pitchFamily="34" charset="0"/>
            </a:endParaRPr>
          </a:p>
          <a:p>
            <a:pPr algn="ctr"/>
            <a:r>
              <a:rPr lang="en-US" sz="2000" b="1" dirty="0">
                <a:solidFill>
                  <a:schemeClr val="tx1">
                    <a:lumMod val="65000"/>
                    <a:lumOff val="35000"/>
                  </a:schemeClr>
                </a:solidFill>
                <a:latin typeface="Century Gothic" panose="020B0502020202020204" pitchFamily="34" charset="0"/>
              </a:rPr>
              <a:t>PACKED PER DAY</a:t>
            </a:r>
            <a:endParaRPr lang="pl-PL" sz="2000" b="1" dirty="0">
              <a:solidFill>
                <a:schemeClr val="tx1">
                  <a:lumMod val="65000"/>
                  <a:lumOff val="35000"/>
                </a:schemeClr>
              </a:solidFill>
              <a:latin typeface="Century Gothic" panose="020B0502020202020204" pitchFamily="34" charset="0"/>
            </a:endParaRPr>
          </a:p>
        </p:txBody>
      </p:sp>
      <p:pic>
        <p:nvPicPr>
          <p:cNvPr id="40" name="Obraz 39">
            <a:extLst>
              <a:ext uri="{FF2B5EF4-FFF2-40B4-BE49-F238E27FC236}">
                <a16:creationId xmlns:a16="http://schemas.microsoft.com/office/drawing/2014/main" id="{AE21BD36-3C3A-494E-910A-89AC2E95C21E}"/>
              </a:ext>
            </a:extLst>
          </p:cNvPr>
          <p:cNvPicPr>
            <a:picLocks noChangeAspect="1"/>
          </p:cNvPicPr>
          <p:nvPr/>
        </p:nvPicPr>
        <p:blipFill rotWithShape="1">
          <a:blip r:embed="rId7">
            <a:extLst>
              <a:ext uri="{28A0092B-C50C-407E-A947-70E740481C1C}">
                <a14:useLocalDpi xmlns:a14="http://schemas.microsoft.com/office/drawing/2010/main" val="0"/>
              </a:ext>
            </a:extLst>
          </a:blip>
          <a:srcRect l="40500" t="78541" r="43142"/>
          <a:stretch/>
        </p:blipFill>
        <p:spPr>
          <a:xfrm>
            <a:off x="9980529" y="5137484"/>
            <a:ext cx="590550" cy="423124"/>
          </a:xfrm>
          <a:prstGeom prst="rect">
            <a:avLst/>
          </a:prstGeom>
        </p:spPr>
      </p:pic>
      <p:sp>
        <p:nvSpPr>
          <p:cNvPr id="41" name="pole tekstowe 40">
            <a:extLst>
              <a:ext uri="{FF2B5EF4-FFF2-40B4-BE49-F238E27FC236}">
                <a16:creationId xmlns:a16="http://schemas.microsoft.com/office/drawing/2014/main" id="{1A050C16-0E40-4203-A4DE-50FE79FF9242}"/>
              </a:ext>
            </a:extLst>
          </p:cNvPr>
          <p:cNvSpPr txBox="1"/>
          <p:nvPr/>
        </p:nvSpPr>
        <p:spPr>
          <a:xfrm>
            <a:off x="4776691" y="3769744"/>
            <a:ext cx="2916183" cy="1200329"/>
          </a:xfrm>
          <a:prstGeom prst="rect">
            <a:avLst/>
          </a:prstGeom>
        </p:spPr>
        <p:txBody>
          <a:bodyPr wrap="none" rtlCol="0">
            <a:spAutoFit/>
          </a:bodyPr>
          <a:lstStyle/>
          <a:p>
            <a:pPr algn="ctr"/>
            <a:r>
              <a:rPr lang="pl-PL" sz="7200" b="1" spc="-150" dirty="0">
                <a:solidFill>
                  <a:srgbClr val="FF0000"/>
                </a:solidFill>
                <a:latin typeface="Century Gothic" panose="020B0502020202020204" pitchFamily="34" charset="0"/>
              </a:rPr>
              <a:t>12 500</a:t>
            </a:r>
            <a:endParaRPr lang="pl-PL" sz="11500" b="1" spc="-150" dirty="0">
              <a:solidFill>
                <a:srgbClr val="FF0000"/>
              </a:solidFill>
              <a:latin typeface="Century Gothic" panose="020B0502020202020204" pitchFamily="34" charset="0"/>
            </a:endParaRPr>
          </a:p>
        </p:txBody>
      </p:sp>
    </p:spTree>
    <p:extLst>
      <p:ext uri="{BB962C8B-B14F-4D97-AF65-F5344CB8AC3E}">
        <p14:creationId xmlns:p14="http://schemas.microsoft.com/office/powerpoint/2010/main" val="2023268725"/>
      </p:ext>
    </p:extLst>
  </p:cSld>
  <p:clrMapOvr>
    <a:masterClrMapping/>
  </p:clrMapOvr>
  <mc:AlternateContent xmlns:mc="http://schemas.openxmlformats.org/markup-compatibility/2006" xmlns:p159="http://schemas.microsoft.com/office/powerpoint/2015/09/main">
    <mc:Choice Requires="p159">
      <p:transition spd="slow" advClick="0" advTm="7000">
        <p159:morph option="byObject"/>
      </p:transition>
    </mc:Choice>
    <mc:Fallback xmlns="">
      <p:transition spd="slow" advClick="0" advTm="7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fade">
                                      <p:cBhvr>
                                        <p:cTn id="11" dur="250"/>
                                        <p:tgtEl>
                                          <p:spTgt spid="24"/>
                                        </p:tgtEl>
                                      </p:cBhvr>
                                    </p:animEffect>
                                  </p:childTnLst>
                                </p:cTn>
                              </p:par>
                            </p:childTnLst>
                          </p:cTn>
                        </p:par>
                        <p:par>
                          <p:cTn id="12" fill="hold">
                            <p:stCondLst>
                              <p:cond delay="750"/>
                            </p:stCondLst>
                            <p:childTnLst>
                              <p:par>
                                <p:cTn id="13" presetID="22" presetClass="entr" presetSubtype="1" fill="hold" nodeType="after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wipe(up)">
                                      <p:cBhvr>
                                        <p:cTn id="15" dur="250"/>
                                        <p:tgtEl>
                                          <p:spTgt spid="29"/>
                                        </p:tgtEl>
                                      </p:cBhvr>
                                    </p:animEffect>
                                  </p:childTnLst>
                                </p:cTn>
                              </p:par>
                            </p:childTnLst>
                          </p:cTn>
                        </p:par>
                        <p:par>
                          <p:cTn id="16" fill="hold">
                            <p:stCondLst>
                              <p:cond delay="1000"/>
                            </p:stCondLst>
                            <p:childTnLst>
                              <p:par>
                                <p:cTn id="17" presetID="10" presetClass="entr" presetSubtype="0" fill="hold" grpId="0" nodeType="after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fade">
                                      <p:cBhvr>
                                        <p:cTn id="19" dur="250"/>
                                        <p:tgtEl>
                                          <p:spTgt spid="32"/>
                                        </p:tgtEl>
                                      </p:cBhvr>
                                    </p:animEffect>
                                  </p:childTnLst>
                                </p:cTn>
                              </p:par>
                            </p:childTnLst>
                          </p:cTn>
                        </p:par>
                        <p:par>
                          <p:cTn id="20" fill="hold">
                            <p:stCondLst>
                              <p:cond delay="1250"/>
                            </p:stCondLst>
                            <p:childTnLst>
                              <p:par>
                                <p:cTn id="21" presetID="10" presetClass="entr" presetSubtype="0" fill="hold" grpId="0" nodeType="afterEffect">
                                  <p:stCondLst>
                                    <p:cond delay="0"/>
                                  </p:stCondLst>
                                  <p:childTnLst>
                                    <p:set>
                                      <p:cBhvr>
                                        <p:cTn id="22" dur="1" fill="hold">
                                          <p:stCondLst>
                                            <p:cond delay="0"/>
                                          </p:stCondLst>
                                        </p:cTn>
                                        <p:tgtEl>
                                          <p:spTgt spid="41"/>
                                        </p:tgtEl>
                                        <p:attrNameLst>
                                          <p:attrName>style.visibility</p:attrName>
                                        </p:attrNameLst>
                                      </p:cBhvr>
                                      <p:to>
                                        <p:strVal val="visible"/>
                                      </p:to>
                                    </p:set>
                                    <p:animEffect transition="in" filter="fade">
                                      <p:cBhvr>
                                        <p:cTn id="23" dur="250"/>
                                        <p:tgtEl>
                                          <p:spTgt spid="41"/>
                                        </p:tgtEl>
                                      </p:cBhvr>
                                    </p:animEffect>
                                  </p:childTnLst>
                                </p:cTn>
                              </p:par>
                            </p:childTnLst>
                          </p:cTn>
                        </p:par>
                        <p:par>
                          <p:cTn id="24" fill="hold">
                            <p:stCondLst>
                              <p:cond delay="1500"/>
                            </p:stCondLst>
                            <p:childTnLst>
                              <p:par>
                                <p:cTn id="25" presetID="10" presetClass="entr" presetSubtype="0" fill="hold" nodeType="after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fade">
                                      <p:cBhvr>
                                        <p:cTn id="27" dur="350"/>
                                        <p:tgtEl>
                                          <p:spTgt spid="30"/>
                                        </p:tgtEl>
                                      </p:cBhvr>
                                    </p:animEffect>
                                  </p:childTnLst>
                                </p:cTn>
                              </p:par>
                            </p:childTnLst>
                          </p:cTn>
                        </p:par>
                        <p:par>
                          <p:cTn id="28" fill="hold">
                            <p:stCondLst>
                              <p:cond delay="1850"/>
                            </p:stCondLst>
                            <p:childTnLst>
                              <p:par>
                                <p:cTn id="29" presetID="10" presetClass="entr" presetSubtype="0" fill="hold" grpId="0" nodeType="after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fade">
                                      <p:cBhvr>
                                        <p:cTn id="31" dur="250"/>
                                        <p:tgtEl>
                                          <p:spTgt spid="31"/>
                                        </p:tgtEl>
                                      </p:cBhvr>
                                    </p:animEffect>
                                  </p:childTnLst>
                                </p:cTn>
                              </p:par>
                            </p:childTnLst>
                          </p:cTn>
                        </p:par>
                        <p:par>
                          <p:cTn id="32" fill="hold">
                            <p:stCondLst>
                              <p:cond delay="2100"/>
                            </p:stCondLst>
                            <p:childTnLst>
                              <p:par>
                                <p:cTn id="33" presetID="10" presetClass="entr" presetSubtype="0" fill="hold" grpId="0" nodeType="after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fade">
                                      <p:cBhvr>
                                        <p:cTn id="35" dur="250"/>
                                        <p:tgtEl>
                                          <p:spTgt spid="26"/>
                                        </p:tgtEl>
                                      </p:cBhvr>
                                    </p:animEffect>
                                  </p:childTnLst>
                                </p:cTn>
                              </p:par>
                            </p:childTnLst>
                          </p:cTn>
                        </p:par>
                        <p:par>
                          <p:cTn id="36" fill="hold">
                            <p:stCondLst>
                              <p:cond delay="2350"/>
                            </p:stCondLst>
                            <p:childTnLst>
                              <p:par>
                                <p:cTn id="37" presetID="22" presetClass="entr" presetSubtype="1" fill="hold" nodeType="afterEffect">
                                  <p:stCondLst>
                                    <p:cond delay="0"/>
                                  </p:stCondLst>
                                  <p:childTnLst>
                                    <p:set>
                                      <p:cBhvr>
                                        <p:cTn id="38" dur="1" fill="hold">
                                          <p:stCondLst>
                                            <p:cond delay="0"/>
                                          </p:stCondLst>
                                        </p:cTn>
                                        <p:tgtEl>
                                          <p:spTgt spid="40"/>
                                        </p:tgtEl>
                                        <p:attrNameLst>
                                          <p:attrName>style.visibility</p:attrName>
                                        </p:attrNameLst>
                                      </p:cBhvr>
                                      <p:to>
                                        <p:strVal val="visible"/>
                                      </p:to>
                                    </p:set>
                                    <p:animEffect transition="in" filter="wipe(up)">
                                      <p:cBhvr>
                                        <p:cTn id="39" dur="250"/>
                                        <p:tgtEl>
                                          <p:spTgt spid="40"/>
                                        </p:tgtEl>
                                      </p:cBhvr>
                                    </p:animEffect>
                                  </p:childTnLst>
                                </p:cTn>
                              </p:par>
                            </p:childTnLst>
                          </p:cTn>
                        </p:par>
                        <p:par>
                          <p:cTn id="40" fill="hold">
                            <p:stCondLst>
                              <p:cond delay="2600"/>
                            </p:stCondLst>
                            <p:childTnLst>
                              <p:par>
                                <p:cTn id="41" presetID="10" presetClass="entr" presetSubtype="0" fill="hold" grpId="0" nodeType="afterEffect">
                                  <p:stCondLst>
                                    <p:cond delay="0"/>
                                  </p:stCondLst>
                                  <p:childTnLst>
                                    <p:set>
                                      <p:cBhvr>
                                        <p:cTn id="42" dur="1" fill="hold">
                                          <p:stCondLst>
                                            <p:cond delay="0"/>
                                          </p:stCondLst>
                                        </p:cTn>
                                        <p:tgtEl>
                                          <p:spTgt spid="33"/>
                                        </p:tgtEl>
                                        <p:attrNameLst>
                                          <p:attrName>style.visibility</p:attrName>
                                        </p:attrNameLst>
                                      </p:cBhvr>
                                      <p:to>
                                        <p:strVal val="visible"/>
                                      </p:to>
                                    </p:set>
                                    <p:animEffect transition="in" filter="fade">
                                      <p:cBhvr>
                                        <p:cTn id="43" dur="25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6" grpId="0"/>
      <p:bldP spid="31" grpId="0"/>
      <p:bldP spid="32" grpId="0"/>
      <p:bldP spid="33" grpId="0"/>
      <p:bldP spid="4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Sześciokąt 34">
            <a:extLst>
              <a:ext uri="{FF2B5EF4-FFF2-40B4-BE49-F238E27FC236}">
                <a16:creationId xmlns:a16="http://schemas.microsoft.com/office/drawing/2014/main" id="{D00DBD60-9ADA-4F29-B76A-DB5BF1A59E8F}"/>
              </a:ext>
            </a:extLst>
          </p:cNvPr>
          <p:cNvSpPr/>
          <p:nvPr/>
        </p:nvSpPr>
        <p:spPr>
          <a:xfrm rot="1106717">
            <a:off x="2426692" y="433746"/>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6" name="Sześciokąt 35">
            <a:extLst>
              <a:ext uri="{FF2B5EF4-FFF2-40B4-BE49-F238E27FC236}">
                <a16:creationId xmlns:a16="http://schemas.microsoft.com/office/drawing/2014/main" id="{D6FCF4D5-3201-405A-86FE-5C4054447BA7}"/>
              </a:ext>
            </a:extLst>
          </p:cNvPr>
          <p:cNvSpPr/>
          <p:nvPr/>
        </p:nvSpPr>
        <p:spPr>
          <a:xfrm rot="1106717">
            <a:off x="4884142" y="-61554"/>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7" name="Sześciokąt 36">
            <a:extLst>
              <a:ext uri="{FF2B5EF4-FFF2-40B4-BE49-F238E27FC236}">
                <a16:creationId xmlns:a16="http://schemas.microsoft.com/office/drawing/2014/main" id="{C2009C17-A6B3-4108-9CA4-E4F7A6BA24DB}"/>
              </a:ext>
            </a:extLst>
          </p:cNvPr>
          <p:cNvSpPr/>
          <p:nvPr/>
        </p:nvSpPr>
        <p:spPr>
          <a:xfrm rot="1106717">
            <a:off x="3236317" y="-1946179"/>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8" name="Sześciokąt 37">
            <a:extLst>
              <a:ext uri="{FF2B5EF4-FFF2-40B4-BE49-F238E27FC236}">
                <a16:creationId xmlns:a16="http://schemas.microsoft.com/office/drawing/2014/main" id="{C2D9390C-4701-4A23-BC2E-783381112405}"/>
              </a:ext>
            </a:extLst>
          </p:cNvPr>
          <p:cNvSpPr/>
          <p:nvPr/>
        </p:nvSpPr>
        <p:spPr>
          <a:xfrm rot="1106717">
            <a:off x="-1683762" y="-994332"/>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9" name="Sześciokąt 38">
            <a:extLst>
              <a:ext uri="{FF2B5EF4-FFF2-40B4-BE49-F238E27FC236}">
                <a16:creationId xmlns:a16="http://schemas.microsoft.com/office/drawing/2014/main" id="{5EA88915-7B9A-4A2D-A9A4-0DD036CFF5ED}"/>
              </a:ext>
            </a:extLst>
          </p:cNvPr>
          <p:cNvSpPr/>
          <p:nvPr/>
        </p:nvSpPr>
        <p:spPr>
          <a:xfrm rot="1106717">
            <a:off x="-859434" y="3301438"/>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0" name="Sześciokąt 39">
            <a:extLst>
              <a:ext uri="{FF2B5EF4-FFF2-40B4-BE49-F238E27FC236}">
                <a16:creationId xmlns:a16="http://schemas.microsoft.com/office/drawing/2014/main" id="{38FA71C2-1C27-4A81-A7A6-2390408CE065}"/>
              </a:ext>
            </a:extLst>
          </p:cNvPr>
          <p:cNvSpPr/>
          <p:nvPr/>
        </p:nvSpPr>
        <p:spPr>
          <a:xfrm rot="1106717">
            <a:off x="1612555" y="2794106"/>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1" name="Sześciokąt 40">
            <a:extLst>
              <a:ext uri="{FF2B5EF4-FFF2-40B4-BE49-F238E27FC236}">
                <a16:creationId xmlns:a16="http://schemas.microsoft.com/office/drawing/2014/main" id="{C2FE095B-31A7-4C13-BA97-8727BE913307}"/>
              </a:ext>
            </a:extLst>
          </p:cNvPr>
          <p:cNvSpPr/>
          <p:nvPr/>
        </p:nvSpPr>
        <p:spPr>
          <a:xfrm rot="1106717">
            <a:off x="-59334" y="921513"/>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2" name="Sześciokąt 41">
            <a:extLst>
              <a:ext uri="{FF2B5EF4-FFF2-40B4-BE49-F238E27FC236}">
                <a16:creationId xmlns:a16="http://schemas.microsoft.com/office/drawing/2014/main" id="{EE9C0E23-E0EB-40ED-B73B-741F4E46E75E}"/>
              </a:ext>
            </a:extLst>
          </p:cNvPr>
          <p:cNvSpPr/>
          <p:nvPr/>
        </p:nvSpPr>
        <p:spPr>
          <a:xfrm rot="1106717">
            <a:off x="-2506332" y="1409280"/>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3" name="Sześciokąt 42">
            <a:extLst>
              <a:ext uri="{FF2B5EF4-FFF2-40B4-BE49-F238E27FC236}">
                <a16:creationId xmlns:a16="http://schemas.microsoft.com/office/drawing/2014/main" id="{256BA812-237B-4CB3-985E-D64145241A93}"/>
              </a:ext>
            </a:extLst>
          </p:cNvPr>
          <p:cNvSpPr/>
          <p:nvPr/>
        </p:nvSpPr>
        <p:spPr>
          <a:xfrm rot="1106717">
            <a:off x="4073588" y="2311164"/>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4" name="Sześciokąt 43">
            <a:extLst>
              <a:ext uri="{FF2B5EF4-FFF2-40B4-BE49-F238E27FC236}">
                <a16:creationId xmlns:a16="http://schemas.microsoft.com/office/drawing/2014/main" id="{B4ED94C3-1085-446B-A48C-6C28E389EFEF}"/>
              </a:ext>
            </a:extLst>
          </p:cNvPr>
          <p:cNvSpPr/>
          <p:nvPr/>
        </p:nvSpPr>
        <p:spPr>
          <a:xfrm rot="1106717">
            <a:off x="3267571" y="4684790"/>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5" name="Sześciokąt 44">
            <a:extLst>
              <a:ext uri="{FF2B5EF4-FFF2-40B4-BE49-F238E27FC236}">
                <a16:creationId xmlns:a16="http://schemas.microsoft.com/office/drawing/2014/main" id="{C46DFB90-C7BC-4155-95D2-FBE012EA2C5A}"/>
              </a:ext>
            </a:extLst>
          </p:cNvPr>
          <p:cNvSpPr/>
          <p:nvPr/>
        </p:nvSpPr>
        <p:spPr>
          <a:xfrm rot="1106717">
            <a:off x="810121" y="5161040"/>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6" name="Sześciokąt 45">
            <a:extLst>
              <a:ext uri="{FF2B5EF4-FFF2-40B4-BE49-F238E27FC236}">
                <a16:creationId xmlns:a16="http://schemas.microsoft.com/office/drawing/2014/main" id="{6578EC02-3866-49F0-B594-A8D95E3A307C}"/>
              </a:ext>
            </a:extLst>
          </p:cNvPr>
          <p:cNvSpPr/>
          <p:nvPr/>
        </p:nvSpPr>
        <p:spPr>
          <a:xfrm rot="1106717">
            <a:off x="-1644832" y="5686484"/>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7" name="Sześciokąt 46">
            <a:extLst>
              <a:ext uri="{FF2B5EF4-FFF2-40B4-BE49-F238E27FC236}">
                <a16:creationId xmlns:a16="http://schemas.microsoft.com/office/drawing/2014/main" id="{04C41FBC-C5F0-408E-B959-1CBE6A6A09C8}"/>
              </a:ext>
            </a:extLst>
          </p:cNvPr>
          <p:cNvSpPr/>
          <p:nvPr/>
        </p:nvSpPr>
        <p:spPr>
          <a:xfrm rot="1106717">
            <a:off x="770269" y="-1439362"/>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3" name="Sześciokąt 12">
            <a:extLst>
              <a:ext uri="{FF2B5EF4-FFF2-40B4-BE49-F238E27FC236}">
                <a16:creationId xmlns:a16="http://schemas.microsoft.com/office/drawing/2014/main" id="{DD1A6E32-4B16-43C4-9653-A15F869A26A0}"/>
              </a:ext>
            </a:extLst>
          </p:cNvPr>
          <p:cNvSpPr/>
          <p:nvPr/>
        </p:nvSpPr>
        <p:spPr>
          <a:xfrm rot="1106717">
            <a:off x="-2506332" y="1409280"/>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 name="pole tekstowe 2">
            <a:extLst>
              <a:ext uri="{FF2B5EF4-FFF2-40B4-BE49-F238E27FC236}">
                <a16:creationId xmlns:a16="http://schemas.microsoft.com/office/drawing/2014/main" id="{5739AEA8-ACE9-4402-937C-72DE3E8D0D99}"/>
              </a:ext>
            </a:extLst>
          </p:cNvPr>
          <p:cNvSpPr txBox="1"/>
          <p:nvPr/>
        </p:nvSpPr>
        <p:spPr>
          <a:xfrm>
            <a:off x="3430856" y="3013501"/>
            <a:ext cx="5330305" cy="830997"/>
          </a:xfrm>
          <a:prstGeom prst="rect">
            <a:avLst/>
          </a:prstGeom>
        </p:spPr>
        <p:txBody>
          <a:bodyPr wrap="none" rtlCol="0">
            <a:spAutoFit/>
          </a:bodyPr>
          <a:lstStyle/>
          <a:p>
            <a:pPr algn="ctr"/>
            <a:r>
              <a:rPr lang="pl-PL" sz="4800" b="1" dirty="0">
                <a:latin typeface="Century Gothic" panose="020B0502020202020204" pitchFamily="34" charset="0"/>
              </a:rPr>
              <a:t>COMPANY OFFER</a:t>
            </a:r>
          </a:p>
        </p:txBody>
      </p:sp>
    </p:spTree>
    <p:extLst>
      <p:ext uri="{BB962C8B-B14F-4D97-AF65-F5344CB8AC3E}">
        <p14:creationId xmlns:p14="http://schemas.microsoft.com/office/powerpoint/2010/main" val="787468204"/>
      </p:ext>
    </p:extLst>
  </p:cSld>
  <p:clrMapOvr>
    <a:masterClrMapping/>
  </p:clrMapOvr>
  <p:transition spd="slow" advClick="0" advTm="1000">
    <p:wip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a:extLst>
              <a:ext uri="{FF2B5EF4-FFF2-40B4-BE49-F238E27FC236}">
                <a16:creationId xmlns:a16="http://schemas.microsoft.com/office/drawing/2014/main" id="{02EEC0A6-9D20-4BE0-83E9-99658CB143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191267844"/>
      </p:ext>
    </p:extLst>
  </p:cSld>
  <p:clrMapOvr>
    <a:masterClrMapping/>
  </p:clrMapOvr>
  <mc:AlternateContent xmlns:mc="http://schemas.openxmlformats.org/markup-compatibility/2006" xmlns:p15="http://schemas.microsoft.com/office/powerpoint/2012/main">
    <mc:Choice Requires="p15">
      <p:transition spd="med" advClick="0" advTm="1000">
        <p15:prstTrans prst="peelOff"/>
      </p:transition>
    </mc:Choice>
    <mc:Fallback xmlns="">
      <p:transition spd="med" advClick="0" advTm="100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az 5">
            <a:extLst>
              <a:ext uri="{FF2B5EF4-FFF2-40B4-BE49-F238E27FC236}">
                <a16:creationId xmlns:a16="http://schemas.microsoft.com/office/drawing/2014/main" id="{C60C5997-7608-4D8C-A81C-A04F8367A6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653724225"/>
      </p:ext>
    </p:extLst>
  </p:cSld>
  <p:clrMapOvr>
    <a:masterClrMapping/>
  </p:clrMapOvr>
  <mc:AlternateContent xmlns:mc="http://schemas.openxmlformats.org/markup-compatibility/2006" xmlns:p14="http://schemas.microsoft.com/office/powerpoint/2010/main">
    <mc:Choice Requires="p14">
      <p:transition spd="slow" p14:dur="1500" advClick="0" advTm="0">
        <p:split orient="vert" dir="in"/>
      </p:transition>
    </mc:Choice>
    <mc:Fallback xmlns="">
      <p:transition spd="slow" advClick="0" advTm="0">
        <p:split orient="vert" dir="in"/>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Sześciokąt 31">
            <a:extLst>
              <a:ext uri="{FF2B5EF4-FFF2-40B4-BE49-F238E27FC236}">
                <a16:creationId xmlns:a16="http://schemas.microsoft.com/office/drawing/2014/main" id="{FBA95DE5-92A5-4C80-8A2E-6AC0958F4F40}"/>
              </a:ext>
            </a:extLst>
          </p:cNvPr>
          <p:cNvSpPr/>
          <p:nvPr/>
        </p:nvSpPr>
        <p:spPr>
          <a:xfrm rot="20493283" flipH="1">
            <a:off x="9415456" y="911297"/>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3" name="Sześciokąt 32">
            <a:extLst>
              <a:ext uri="{FF2B5EF4-FFF2-40B4-BE49-F238E27FC236}">
                <a16:creationId xmlns:a16="http://schemas.microsoft.com/office/drawing/2014/main" id="{3BE2EEF5-E429-456F-A857-671D7516C230}"/>
              </a:ext>
            </a:extLst>
          </p:cNvPr>
          <p:cNvSpPr/>
          <p:nvPr/>
        </p:nvSpPr>
        <p:spPr>
          <a:xfrm rot="20493283" flipH="1">
            <a:off x="11869125" y="1404719"/>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4" name="Sześciokąt 33">
            <a:extLst>
              <a:ext uri="{FF2B5EF4-FFF2-40B4-BE49-F238E27FC236}">
                <a16:creationId xmlns:a16="http://schemas.microsoft.com/office/drawing/2014/main" id="{6503A02F-FEE3-4710-9800-569BDB76A0E6}"/>
              </a:ext>
            </a:extLst>
          </p:cNvPr>
          <p:cNvSpPr/>
          <p:nvPr/>
        </p:nvSpPr>
        <p:spPr>
          <a:xfrm rot="20493283" flipH="1">
            <a:off x="11058254" y="-987954"/>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5" name="Sześciokąt 34">
            <a:extLst>
              <a:ext uri="{FF2B5EF4-FFF2-40B4-BE49-F238E27FC236}">
                <a16:creationId xmlns:a16="http://schemas.microsoft.com/office/drawing/2014/main" id="{059FA309-DC3F-4376-B9DF-30D37FE4D210}"/>
              </a:ext>
            </a:extLst>
          </p:cNvPr>
          <p:cNvSpPr/>
          <p:nvPr/>
        </p:nvSpPr>
        <p:spPr>
          <a:xfrm rot="20493283" flipH="1">
            <a:off x="6111197" y="-1947902"/>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7" name="Sześciokąt 36">
            <a:extLst>
              <a:ext uri="{FF2B5EF4-FFF2-40B4-BE49-F238E27FC236}">
                <a16:creationId xmlns:a16="http://schemas.microsoft.com/office/drawing/2014/main" id="{21563625-42DD-4EB2-8F64-7F9045CEB3E8}"/>
              </a:ext>
            </a:extLst>
          </p:cNvPr>
          <p:cNvSpPr/>
          <p:nvPr/>
        </p:nvSpPr>
        <p:spPr>
          <a:xfrm rot="20493283" flipH="1">
            <a:off x="5278587" y="2303332"/>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1" name="Sześciokąt 40">
            <a:extLst>
              <a:ext uri="{FF2B5EF4-FFF2-40B4-BE49-F238E27FC236}">
                <a16:creationId xmlns:a16="http://schemas.microsoft.com/office/drawing/2014/main" id="{BA57D887-F377-4B2D-BD71-66930157A42E}"/>
              </a:ext>
            </a:extLst>
          </p:cNvPr>
          <p:cNvSpPr/>
          <p:nvPr/>
        </p:nvSpPr>
        <p:spPr>
          <a:xfrm rot="20493283" flipH="1">
            <a:off x="7742121" y="2800483"/>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2" name="Sześciokąt 41">
            <a:extLst>
              <a:ext uri="{FF2B5EF4-FFF2-40B4-BE49-F238E27FC236}">
                <a16:creationId xmlns:a16="http://schemas.microsoft.com/office/drawing/2014/main" id="{14A32409-2098-43C4-A543-4F4D3FAE9034}"/>
              </a:ext>
            </a:extLst>
          </p:cNvPr>
          <p:cNvSpPr/>
          <p:nvPr/>
        </p:nvSpPr>
        <p:spPr>
          <a:xfrm rot="20493283" flipH="1">
            <a:off x="6925334" y="421978"/>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3" name="Sześciokąt 42">
            <a:extLst>
              <a:ext uri="{FF2B5EF4-FFF2-40B4-BE49-F238E27FC236}">
                <a16:creationId xmlns:a16="http://schemas.microsoft.com/office/drawing/2014/main" id="{D63E5238-E3A3-421A-8015-4331F1649635}"/>
              </a:ext>
            </a:extLst>
          </p:cNvPr>
          <p:cNvSpPr/>
          <p:nvPr/>
        </p:nvSpPr>
        <p:spPr>
          <a:xfrm rot="20493283" flipH="1">
            <a:off x="4472577" y="-67932"/>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4" name="Sześciokąt 43">
            <a:extLst>
              <a:ext uri="{FF2B5EF4-FFF2-40B4-BE49-F238E27FC236}">
                <a16:creationId xmlns:a16="http://schemas.microsoft.com/office/drawing/2014/main" id="{B8DA1E15-A929-449A-92D6-A84265957724}"/>
              </a:ext>
            </a:extLst>
          </p:cNvPr>
          <p:cNvSpPr/>
          <p:nvPr/>
        </p:nvSpPr>
        <p:spPr>
          <a:xfrm rot="20493283" flipH="1">
            <a:off x="10206314" y="3293904"/>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5" name="Sześciokąt 44">
            <a:extLst>
              <a:ext uri="{FF2B5EF4-FFF2-40B4-BE49-F238E27FC236}">
                <a16:creationId xmlns:a16="http://schemas.microsoft.com/office/drawing/2014/main" id="{5572302A-D1A3-40F9-BD78-FE20B7776742}"/>
              </a:ext>
            </a:extLst>
          </p:cNvPr>
          <p:cNvSpPr/>
          <p:nvPr/>
        </p:nvSpPr>
        <p:spPr>
          <a:xfrm rot="20493283" flipH="1">
            <a:off x="11010193" y="5674155"/>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6" name="Sześciokąt 45">
            <a:extLst>
              <a:ext uri="{FF2B5EF4-FFF2-40B4-BE49-F238E27FC236}">
                <a16:creationId xmlns:a16="http://schemas.microsoft.com/office/drawing/2014/main" id="{8603AE52-280D-4CA2-86F0-976743F32F35}"/>
              </a:ext>
            </a:extLst>
          </p:cNvPr>
          <p:cNvSpPr/>
          <p:nvPr/>
        </p:nvSpPr>
        <p:spPr>
          <a:xfrm rot="20493283" flipH="1">
            <a:off x="8536760" y="5159804"/>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7" name="Sześciokąt 46">
            <a:extLst>
              <a:ext uri="{FF2B5EF4-FFF2-40B4-BE49-F238E27FC236}">
                <a16:creationId xmlns:a16="http://schemas.microsoft.com/office/drawing/2014/main" id="{73CB442E-93D1-4307-A326-B55DBBAB4940}"/>
              </a:ext>
            </a:extLst>
          </p:cNvPr>
          <p:cNvSpPr/>
          <p:nvPr/>
        </p:nvSpPr>
        <p:spPr>
          <a:xfrm rot="20493283" flipH="1">
            <a:off x="6088542" y="4672038"/>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8" name="Sześciokąt 47">
            <a:extLst>
              <a:ext uri="{FF2B5EF4-FFF2-40B4-BE49-F238E27FC236}">
                <a16:creationId xmlns:a16="http://schemas.microsoft.com/office/drawing/2014/main" id="{86003A86-F853-4B80-B1D4-9CBD7E10352C}"/>
              </a:ext>
            </a:extLst>
          </p:cNvPr>
          <p:cNvSpPr/>
          <p:nvPr/>
        </p:nvSpPr>
        <p:spPr>
          <a:xfrm rot="20493283" flipH="1">
            <a:off x="8590866" y="-1449576"/>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12" name="Obraz 11">
            <a:extLst>
              <a:ext uri="{FF2B5EF4-FFF2-40B4-BE49-F238E27FC236}">
                <a16:creationId xmlns:a16="http://schemas.microsoft.com/office/drawing/2014/main" id="{6DB3FED8-51CA-48F0-A31C-D99A2CA15466}"/>
              </a:ext>
            </a:extLst>
          </p:cNvPr>
          <p:cNvPicPr>
            <a:picLocks noChangeAspect="1"/>
          </p:cNvPicPr>
          <p:nvPr/>
        </p:nvPicPr>
        <p:blipFill rotWithShape="1">
          <a:blip r:embed="rId2">
            <a:extLst>
              <a:ext uri="{28A0092B-C50C-407E-A947-70E740481C1C}">
                <a14:useLocalDpi xmlns:a14="http://schemas.microsoft.com/office/drawing/2010/main" val="0"/>
              </a:ext>
            </a:extLst>
          </a:blip>
          <a:srcRect l="23812" t="47494" r="56801" b="1224"/>
          <a:stretch/>
        </p:blipFill>
        <p:spPr>
          <a:xfrm>
            <a:off x="1231912" y="2441482"/>
            <a:ext cx="3806662" cy="2861945"/>
          </a:xfrm>
          <a:prstGeom prst="ellipse">
            <a:avLst/>
          </a:prstGeom>
        </p:spPr>
      </p:pic>
      <p:pic>
        <p:nvPicPr>
          <p:cNvPr id="13" name="Obraz 12">
            <a:extLst>
              <a:ext uri="{FF2B5EF4-FFF2-40B4-BE49-F238E27FC236}">
                <a16:creationId xmlns:a16="http://schemas.microsoft.com/office/drawing/2014/main" id="{9D906776-D098-4945-A3E5-5E746CED80BD}"/>
              </a:ext>
            </a:extLst>
          </p:cNvPr>
          <p:cNvPicPr>
            <a:picLocks noChangeAspect="1"/>
          </p:cNvPicPr>
          <p:nvPr/>
        </p:nvPicPr>
        <p:blipFill rotWithShape="1">
          <a:blip r:embed="rId2">
            <a:extLst>
              <a:ext uri="{28A0092B-C50C-407E-A947-70E740481C1C}">
                <a14:useLocalDpi xmlns:a14="http://schemas.microsoft.com/office/drawing/2010/main" val="0"/>
              </a:ext>
            </a:extLst>
          </a:blip>
          <a:srcRect l="39190" t="123" r="41423" b="48595"/>
          <a:stretch/>
        </p:blipFill>
        <p:spPr>
          <a:xfrm>
            <a:off x="1308934" y="2519043"/>
            <a:ext cx="3806662" cy="2861945"/>
          </a:xfrm>
          <a:prstGeom prst="ellipse">
            <a:avLst/>
          </a:prstGeom>
        </p:spPr>
      </p:pic>
      <p:pic>
        <p:nvPicPr>
          <p:cNvPr id="15" name="Obraz 14">
            <a:extLst>
              <a:ext uri="{FF2B5EF4-FFF2-40B4-BE49-F238E27FC236}">
                <a16:creationId xmlns:a16="http://schemas.microsoft.com/office/drawing/2014/main" id="{E067D32D-99B2-4F40-9424-56E65A4141EF}"/>
              </a:ext>
            </a:extLst>
          </p:cNvPr>
          <p:cNvPicPr>
            <a:picLocks noChangeAspect="1"/>
          </p:cNvPicPr>
          <p:nvPr/>
        </p:nvPicPr>
        <p:blipFill rotWithShape="1">
          <a:blip r:embed="rId2">
            <a:extLst>
              <a:ext uri="{28A0092B-C50C-407E-A947-70E740481C1C}">
                <a14:useLocalDpi xmlns:a14="http://schemas.microsoft.com/office/drawing/2010/main" val="0"/>
              </a:ext>
            </a:extLst>
          </a:blip>
          <a:srcRect l="75099" t="2826" r="13580" b="50000"/>
          <a:stretch/>
        </p:blipFill>
        <p:spPr>
          <a:xfrm>
            <a:off x="3086623" y="2169979"/>
            <a:ext cx="2222867" cy="2632713"/>
          </a:xfrm>
          <a:prstGeom prst="ellipse">
            <a:avLst/>
          </a:prstGeom>
        </p:spPr>
      </p:pic>
      <p:pic>
        <p:nvPicPr>
          <p:cNvPr id="17" name="Obraz 16">
            <a:extLst>
              <a:ext uri="{FF2B5EF4-FFF2-40B4-BE49-F238E27FC236}">
                <a16:creationId xmlns:a16="http://schemas.microsoft.com/office/drawing/2014/main" id="{3DF93551-704A-49F6-983E-C82CCD16FC01}"/>
              </a:ext>
            </a:extLst>
          </p:cNvPr>
          <p:cNvPicPr>
            <a:picLocks noChangeAspect="1"/>
          </p:cNvPicPr>
          <p:nvPr/>
        </p:nvPicPr>
        <p:blipFill rotWithShape="1">
          <a:blip r:embed="rId2">
            <a:extLst>
              <a:ext uri="{28A0092B-C50C-407E-A947-70E740481C1C}">
                <a14:useLocalDpi xmlns:a14="http://schemas.microsoft.com/office/drawing/2010/main" val="0"/>
              </a:ext>
            </a:extLst>
          </a:blip>
          <a:srcRect l="88119" t="55539" r="2046" b="-1780"/>
          <a:stretch/>
        </p:blipFill>
        <p:spPr>
          <a:xfrm>
            <a:off x="3184480" y="2612678"/>
            <a:ext cx="1931116" cy="2580611"/>
          </a:xfrm>
          <a:prstGeom prst="ellipse">
            <a:avLst/>
          </a:prstGeom>
        </p:spPr>
      </p:pic>
      <p:pic>
        <p:nvPicPr>
          <p:cNvPr id="16" name="Obraz 15">
            <a:extLst>
              <a:ext uri="{FF2B5EF4-FFF2-40B4-BE49-F238E27FC236}">
                <a16:creationId xmlns:a16="http://schemas.microsoft.com/office/drawing/2014/main" id="{E15F40A7-A80B-45B6-82EB-2C79758A6860}"/>
              </a:ext>
            </a:extLst>
          </p:cNvPr>
          <p:cNvPicPr>
            <a:picLocks noChangeAspect="1"/>
          </p:cNvPicPr>
          <p:nvPr/>
        </p:nvPicPr>
        <p:blipFill rotWithShape="1">
          <a:blip r:embed="rId2">
            <a:extLst>
              <a:ext uri="{28A0092B-C50C-407E-A947-70E740481C1C}">
                <a14:useLocalDpi xmlns:a14="http://schemas.microsoft.com/office/drawing/2010/main" val="0"/>
              </a:ext>
            </a:extLst>
          </a:blip>
          <a:srcRect l="89862" t="-1033" r="303" b="54792"/>
          <a:stretch/>
        </p:blipFill>
        <p:spPr>
          <a:xfrm>
            <a:off x="3264582" y="2299642"/>
            <a:ext cx="1931116" cy="2580611"/>
          </a:xfrm>
          <a:prstGeom prst="ellipse">
            <a:avLst/>
          </a:prstGeom>
        </p:spPr>
      </p:pic>
      <p:pic>
        <p:nvPicPr>
          <p:cNvPr id="14" name="Obraz 13">
            <a:extLst>
              <a:ext uri="{FF2B5EF4-FFF2-40B4-BE49-F238E27FC236}">
                <a16:creationId xmlns:a16="http://schemas.microsoft.com/office/drawing/2014/main" id="{9B93FBE2-A075-4D4B-B4A7-8D9145C4B2D5}"/>
              </a:ext>
            </a:extLst>
          </p:cNvPr>
          <p:cNvPicPr>
            <a:picLocks noChangeAspect="1"/>
          </p:cNvPicPr>
          <p:nvPr/>
        </p:nvPicPr>
        <p:blipFill rotWithShape="1">
          <a:blip r:embed="rId2">
            <a:extLst>
              <a:ext uri="{28A0092B-C50C-407E-A947-70E740481C1C}">
                <a14:useLocalDpi xmlns:a14="http://schemas.microsoft.com/office/drawing/2010/main" val="0"/>
              </a:ext>
            </a:extLst>
          </a:blip>
          <a:srcRect l="59592" t="36593" r="21021" b="-4721"/>
          <a:stretch/>
        </p:blipFill>
        <p:spPr>
          <a:xfrm>
            <a:off x="1992706" y="1781853"/>
            <a:ext cx="3806662" cy="3802033"/>
          </a:xfrm>
          <a:prstGeom prst="ellipse">
            <a:avLst/>
          </a:prstGeom>
        </p:spPr>
      </p:pic>
      <p:pic>
        <p:nvPicPr>
          <p:cNvPr id="11" name="Obraz 10">
            <a:extLst>
              <a:ext uri="{FF2B5EF4-FFF2-40B4-BE49-F238E27FC236}">
                <a16:creationId xmlns:a16="http://schemas.microsoft.com/office/drawing/2014/main" id="{DC582F98-5533-4BF4-A744-682CABF621A1}"/>
              </a:ext>
            </a:extLst>
          </p:cNvPr>
          <p:cNvPicPr>
            <a:picLocks noChangeAspect="1"/>
          </p:cNvPicPr>
          <p:nvPr/>
        </p:nvPicPr>
        <p:blipFill rotWithShape="1">
          <a:blip r:embed="rId2">
            <a:extLst>
              <a:ext uri="{28A0092B-C50C-407E-A947-70E740481C1C}">
                <a14:useLocalDpi xmlns:a14="http://schemas.microsoft.com/office/drawing/2010/main" val="0"/>
              </a:ext>
            </a:extLst>
          </a:blip>
          <a:srcRect l="10329" t="-1322" r="75925" b="30126"/>
          <a:stretch/>
        </p:blipFill>
        <p:spPr>
          <a:xfrm>
            <a:off x="1531188" y="2056318"/>
            <a:ext cx="2698952" cy="3973376"/>
          </a:xfrm>
          <a:prstGeom prst="ellipse">
            <a:avLst/>
          </a:prstGeom>
        </p:spPr>
      </p:pic>
      <p:pic>
        <p:nvPicPr>
          <p:cNvPr id="10" name="Obraz 9">
            <a:extLst>
              <a:ext uri="{FF2B5EF4-FFF2-40B4-BE49-F238E27FC236}">
                <a16:creationId xmlns:a16="http://schemas.microsoft.com/office/drawing/2014/main" id="{04716CA7-41BD-4F03-967D-8BE06C109484}"/>
              </a:ext>
            </a:extLst>
          </p:cNvPr>
          <p:cNvPicPr>
            <a:picLocks noChangeAspect="1"/>
          </p:cNvPicPr>
          <p:nvPr/>
        </p:nvPicPr>
        <p:blipFill rotWithShape="1">
          <a:blip r:embed="rId3">
            <a:extLst>
              <a:ext uri="{28A0092B-C50C-407E-A947-70E740481C1C}">
                <a14:useLocalDpi xmlns:a14="http://schemas.microsoft.com/office/drawing/2010/main" val="0"/>
              </a:ext>
            </a:extLst>
          </a:blip>
          <a:srcRect l="2193" t="57842" r="89670" b="11788"/>
          <a:stretch/>
        </p:blipFill>
        <p:spPr>
          <a:xfrm>
            <a:off x="1243635" y="3279913"/>
            <a:ext cx="1597687" cy="1694938"/>
          </a:xfrm>
          <a:prstGeom prst="ellipse">
            <a:avLst/>
          </a:prstGeom>
        </p:spPr>
      </p:pic>
      <p:sp>
        <p:nvSpPr>
          <p:cNvPr id="36" name="pole tekstowe 35">
            <a:extLst>
              <a:ext uri="{FF2B5EF4-FFF2-40B4-BE49-F238E27FC236}">
                <a16:creationId xmlns:a16="http://schemas.microsoft.com/office/drawing/2014/main" id="{BBA03E83-612F-4936-A9B9-82393BA62E39}"/>
              </a:ext>
            </a:extLst>
          </p:cNvPr>
          <p:cNvSpPr txBox="1"/>
          <p:nvPr/>
        </p:nvSpPr>
        <p:spPr>
          <a:xfrm>
            <a:off x="5834595" y="2016719"/>
            <a:ext cx="5603654" cy="3231654"/>
          </a:xfrm>
          <a:prstGeom prst="rect">
            <a:avLst/>
          </a:prstGeom>
        </p:spPr>
        <p:txBody>
          <a:bodyPr wrap="square" rtlCol="0">
            <a:spAutoFit/>
          </a:bodyPr>
          <a:lstStyle/>
          <a:p>
            <a:pPr algn="just">
              <a:defRPr sz="2200" b="0" i="0" u="none" strike="noStrike" kern="1200" cap="none" spc="0" normalizeH="0" baseline="0">
                <a:solidFill>
                  <a:prstClr val="black">
                    <a:lumMod val="65000"/>
                    <a:lumOff val="35000"/>
                  </a:prstClr>
                </a:solidFill>
                <a:latin typeface="+mj-lt"/>
                <a:ea typeface="+mj-ea"/>
                <a:cs typeface="+mj-cs"/>
              </a:defRPr>
            </a:pPr>
            <a:r>
              <a:rPr lang="pl-PL" b="1" dirty="0">
                <a:solidFill>
                  <a:prstClr val="black">
                    <a:lumMod val="65000"/>
                    <a:lumOff val="35000"/>
                  </a:prstClr>
                </a:solidFill>
                <a:latin typeface="Century Gothic" panose="020B0502020202020204" pitchFamily="34" charset="0"/>
              </a:rPr>
              <a:t>ALTERNATOR</a:t>
            </a:r>
          </a:p>
          <a:p>
            <a:pPr algn="just">
              <a:defRPr sz="2200" b="0" i="0" u="none" strike="noStrike" kern="1200" cap="none" spc="0" normalizeH="0" baseline="0">
                <a:solidFill>
                  <a:prstClr val="black">
                    <a:lumMod val="65000"/>
                    <a:lumOff val="35000"/>
                  </a:prstClr>
                </a:solidFill>
                <a:latin typeface="+mj-lt"/>
                <a:ea typeface="+mj-ea"/>
                <a:cs typeface="+mj-cs"/>
              </a:defRPr>
            </a:pPr>
            <a:endParaRPr lang="pl-PL" b="1" dirty="0">
              <a:solidFill>
                <a:prstClr val="black">
                  <a:lumMod val="65000"/>
                  <a:lumOff val="35000"/>
                </a:prstClr>
              </a:solidFill>
              <a:latin typeface="Century Gothic" panose="020B0502020202020204" pitchFamily="34" charset="0"/>
            </a:endParaRPr>
          </a:p>
          <a:p>
            <a:pPr algn="just">
              <a:defRPr sz="2200" b="0" i="0" u="none" strike="noStrike" kern="1200" cap="none" spc="0" normalizeH="0" baseline="0">
                <a:solidFill>
                  <a:prstClr val="black">
                    <a:lumMod val="65000"/>
                    <a:lumOff val="35000"/>
                  </a:prstClr>
                </a:solidFill>
                <a:latin typeface="+mj-lt"/>
                <a:ea typeface="+mj-ea"/>
                <a:cs typeface="+mj-cs"/>
              </a:defRPr>
            </a:pPr>
            <a:r>
              <a:rPr lang="en-US" sz="2000" dirty="0">
                <a:solidFill>
                  <a:prstClr val="black">
                    <a:lumMod val="65000"/>
                    <a:lumOff val="35000"/>
                  </a:prstClr>
                </a:solidFill>
                <a:latin typeface="Century Gothic" panose="020B0502020202020204" pitchFamily="34" charset="0"/>
              </a:rPr>
              <a:t>AS-PL offers more than </a:t>
            </a:r>
            <a:r>
              <a:rPr lang="pl-PL" sz="2000" b="1" dirty="0">
                <a:solidFill>
                  <a:prstClr val="black">
                    <a:lumMod val="65000"/>
                    <a:lumOff val="35000"/>
                  </a:prstClr>
                </a:solidFill>
                <a:latin typeface="Century Gothic" panose="020B0502020202020204" pitchFamily="34" charset="0"/>
              </a:rPr>
              <a:t>3.4</a:t>
            </a:r>
            <a:r>
              <a:rPr lang="en-US" sz="2000" b="1" dirty="0">
                <a:solidFill>
                  <a:prstClr val="black">
                    <a:lumMod val="65000"/>
                    <a:lumOff val="35000"/>
                  </a:prstClr>
                </a:solidFill>
                <a:latin typeface="Century Gothic" panose="020B0502020202020204" pitchFamily="34" charset="0"/>
              </a:rPr>
              <a:t>00 types </a:t>
            </a:r>
            <a:r>
              <a:rPr lang="en-US" sz="2000" dirty="0">
                <a:solidFill>
                  <a:prstClr val="black">
                    <a:lumMod val="65000"/>
                    <a:lumOff val="35000"/>
                  </a:prstClr>
                </a:solidFill>
                <a:latin typeface="Century Gothic" panose="020B0502020202020204" pitchFamily="34" charset="0"/>
              </a:rPr>
              <a:t>of alternators for various vehicles: passenger cars, lorries, agricultural machines, boats, motorcycles, and for the industrial market. Such a wide selection of products enabled the company to become one of the leading suppliers in the worldwide spare parts industry.</a:t>
            </a:r>
            <a:endParaRPr lang="pl-PL" sz="2000" dirty="0">
              <a:solidFill>
                <a:prstClr val="black">
                  <a:lumMod val="65000"/>
                  <a:lumOff val="35000"/>
                </a:prstClr>
              </a:solidFill>
              <a:latin typeface="Century Gothic" panose="020B0502020202020204" pitchFamily="34" charset="0"/>
            </a:endParaRPr>
          </a:p>
        </p:txBody>
      </p:sp>
      <mc:AlternateContent xmlns:mc="http://schemas.openxmlformats.org/markup-compatibility/2006" xmlns:p14="http://schemas.microsoft.com/office/powerpoint/2010/main">
        <mc:Choice Requires="p14">
          <p:contentPart p14:bwMode="auto" r:id="rId4">
            <p14:nvContentPartPr>
              <p14:cNvPr id="4" name="Pismo odręczne 3">
                <a:extLst>
                  <a:ext uri="{FF2B5EF4-FFF2-40B4-BE49-F238E27FC236}">
                    <a16:creationId xmlns:a16="http://schemas.microsoft.com/office/drawing/2014/main" id="{BAFED485-1C9C-485F-AE6A-91E75D23DD68}"/>
                  </a:ext>
                </a:extLst>
              </p14:cNvPr>
              <p14:cNvContentPartPr/>
              <p14:nvPr/>
            </p14:nvContentPartPr>
            <p14:xfrm>
              <a:off x="18900" y="-343350"/>
              <a:ext cx="360" cy="360"/>
            </p14:xfrm>
          </p:contentPart>
        </mc:Choice>
        <mc:Fallback xmlns="">
          <p:pic>
            <p:nvPicPr>
              <p:cNvPr id="4" name="Pismo odręczne 3">
                <a:extLst>
                  <a:ext uri="{FF2B5EF4-FFF2-40B4-BE49-F238E27FC236}">
                    <a16:creationId xmlns:a16="http://schemas.microsoft.com/office/drawing/2014/main" id="{BAFED485-1C9C-485F-AE6A-91E75D23DD68}"/>
                  </a:ext>
                </a:extLst>
              </p:cNvPr>
              <p:cNvPicPr/>
              <p:nvPr/>
            </p:nvPicPr>
            <p:blipFill>
              <a:blip r:embed="rId6"/>
              <a:stretch>
                <a:fillRect/>
              </a:stretch>
            </p:blipFill>
            <p:spPr>
              <a:xfrm>
                <a:off x="9900" y="-351990"/>
                <a:ext cx="18000" cy="18000"/>
              </a:xfrm>
              <a:prstGeom prst="rect">
                <a:avLst/>
              </a:prstGeom>
            </p:spPr>
          </p:pic>
        </mc:Fallback>
      </mc:AlternateContent>
      <p:sp>
        <p:nvSpPr>
          <p:cNvPr id="38" name="Strzałka: pięciokąt 37">
            <a:extLst>
              <a:ext uri="{FF2B5EF4-FFF2-40B4-BE49-F238E27FC236}">
                <a16:creationId xmlns:a16="http://schemas.microsoft.com/office/drawing/2014/main" id="{02EECEEF-20E7-475F-9C3E-CA8048D63B4C}"/>
              </a:ext>
            </a:extLst>
          </p:cNvPr>
          <p:cNvSpPr/>
          <p:nvPr/>
        </p:nvSpPr>
        <p:spPr>
          <a:xfrm>
            <a:off x="1" y="230733"/>
            <a:ext cx="2676303" cy="425106"/>
          </a:xfrm>
          <a:prstGeom prst="homePlate">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9" name="pole tekstowe 38">
            <a:extLst>
              <a:ext uri="{FF2B5EF4-FFF2-40B4-BE49-F238E27FC236}">
                <a16:creationId xmlns:a16="http://schemas.microsoft.com/office/drawing/2014/main" id="{1B4B92CE-2F4A-418E-ABA6-0AE40CF44721}"/>
              </a:ext>
            </a:extLst>
          </p:cNvPr>
          <p:cNvSpPr txBox="1"/>
          <p:nvPr/>
        </p:nvSpPr>
        <p:spPr>
          <a:xfrm>
            <a:off x="137648" y="245930"/>
            <a:ext cx="2316439" cy="400110"/>
          </a:xfrm>
          <a:prstGeom prst="rect">
            <a:avLst/>
          </a:prstGeom>
        </p:spPr>
        <p:txBody>
          <a:bodyPr wrap="square" rtlCol="0">
            <a:spAutoFit/>
          </a:bodyPr>
          <a:lstStyle/>
          <a:p>
            <a:pPr>
              <a:defRPr sz="2200" b="0" i="0" u="none" strike="noStrike" kern="1200" cap="none" spc="0" normalizeH="0" baseline="0">
                <a:solidFill>
                  <a:prstClr val="black">
                    <a:lumMod val="65000"/>
                    <a:lumOff val="35000"/>
                  </a:prstClr>
                </a:solidFill>
                <a:latin typeface="+mj-lt"/>
                <a:ea typeface="+mj-ea"/>
                <a:cs typeface="+mj-cs"/>
              </a:defRPr>
            </a:pPr>
            <a:r>
              <a:rPr lang="pl-PL" sz="2000" b="1" dirty="0">
                <a:solidFill>
                  <a:schemeClr val="bg1"/>
                </a:solidFill>
                <a:latin typeface="Century Gothic" panose="020B0502020202020204" pitchFamily="34" charset="0"/>
              </a:rPr>
              <a:t>COMPANY OFFER</a:t>
            </a:r>
          </a:p>
        </p:txBody>
      </p:sp>
      <p:sp>
        <p:nvSpPr>
          <p:cNvPr id="40" name="Strzałka: pagon 39">
            <a:extLst>
              <a:ext uri="{FF2B5EF4-FFF2-40B4-BE49-F238E27FC236}">
                <a16:creationId xmlns:a16="http://schemas.microsoft.com/office/drawing/2014/main" id="{6B70A26F-0472-483E-94B6-644F6710D760}"/>
              </a:ext>
            </a:extLst>
          </p:cNvPr>
          <p:cNvSpPr/>
          <p:nvPr/>
        </p:nvSpPr>
        <p:spPr>
          <a:xfrm>
            <a:off x="2529464" y="230733"/>
            <a:ext cx="438975" cy="432832"/>
          </a:xfrm>
          <a:prstGeom prst="chevron">
            <a:avLst/>
          </a:prstGeom>
          <a:solidFill>
            <a:srgbClr val="3B38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tx1"/>
              </a:solidFill>
            </a:endParaRPr>
          </a:p>
        </p:txBody>
      </p:sp>
    </p:spTree>
    <p:extLst>
      <p:ext uri="{BB962C8B-B14F-4D97-AF65-F5344CB8AC3E}">
        <p14:creationId xmlns:p14="http://schemas.microsoft.com/office/powerpoint/2010/main" val="1363565680"/>
      </p:ext>
    </p:extLst>
  </p:cSld>
  <p:clrMapOvr>
    <a:masterClrMapping/>
  </p:clrMapOvr>
  <mc:AlternateContent xmlns:mc="http://schemas.openxmlformats.org/markup-compatibility/2006" xmlns:p14="http://schemas.microsoft.com/office/powerpoint/2010/main">
    <mc:Choice Requires="p14">
      <p:transition spd="slow" p14:dur="1500" advClick="0" advTm="6000">
        <p:split orient="vert"/>
      </p:transition>
    </mc:Choice>
    <mc:Fallback xmlns="">
      <p:transition spd="slow" advClick="0" advTm="6000">
        <p:split orient="vert"/>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Sześciokąt 36">
            <a:extLst>
              <a:ext uri="{FF2B5EF4-FFF2-40B4-BE49-F238E27FC236}">
                <a16:creationId xmlns:a16="http://schemas.microsoft.com/office/drawing/2014/main" id="{3A87A85E-A667-4E76-BA4A-B0FDDDADD68D}"/>
              </a:ext>
            </a:extLst>
          </p:cNvPr>
          <p:cNvSpPr/>
          <p:nvPr/>
        </p:nvSpPr>
        <p:spPr>
          <a:xfrm rot="20493283" flipH="1">
            <a:off x="9415456" y="911297"/>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8" name="Sześciokąt 37">
            <a:extLst>
              <a:ext uri="{FF2B5EF4-FFF2-40B4-BE49-F238E27FC236}">
                <a16:creationId xmlns:a16="http://schemas.microsoft.com/office/drawing/2014/main" id="{383E741A-880D-4A74-B844-85CB96831386}"/>
              </a:ext>
            </a:extLst>
          </p:cNvPr>
          <p:cNvSpPr/>
          <p:nvPr/>
        </p:nvSpPr>
        <p:spPr>
          <a:xfrm rot="20493283" flipH="1">
            <a:off x="11869125" y="1404719"/>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9" name="Sześciokąt 38">
            <a:extLst>
              <a:ext uri="{FF2B5EF4-FFF2-40B4-BE49-F238E27FC236}">
                <a16:creationId xmlns:a16="http://schemas.microsoft.com/office/drawing/2014/main" id="{C2FF5357-1AD4-41C6-912D-1E91A7D47E55}"/>
              </a:ext>
            </a:extLst>
          </p:cNvPr>
          <p:cNvSpPr/>
          <p:nvPr/>
        </p:nvSpPr>
        <p:spPr>
          <a:xfrm rot="20493283" flipH="1">
            <a:off x="11058254" y="-987954"/>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0" name="Sześciokąt 39">
            <a:extLst>
              <a:ext uri="{FF2B5EF4-FFF2-40B4-BE49-F238E27FC236}">
                <a16:creationId xmlns:a16="http://schemas.microsoft.com/office/drawing/2014/main" id="{4A5F6816-6CAB-4F04-B3F0-8D17BB36823F}"/>
              </a:ext>
            </a:extLst>
          </p:cNvPr>
          <p:cNvSpPr/>
          <p:nvPr/>
        </p:nvSpPr>
        <p:spPr>
          <a:xfrm rot="20493283" flipH="1">
            <a:off x="6111197" y="-1947902"/>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1" name="Sześciokąt 40">
            <a:extLst>
              <a:ext uri="{FF2B5EF4-FFF2-40B4-BE49-F238E27FC236}">
                <a16:creationId xmlns:a16="http://schemas.microsoft.com/office/drawing/2014/main" id="{5C1C6BF4-FCF9-4FFE-9D8D-1B480FF61131}"/>
              </a:ext>
            </a:extLst>
          </p:cNvPr>
          <p:cNvSpPr/>
          <p:nvPr/>
        </p:nvSpPr>
        <p:spPr>
          <a:xfrm rot="20493283" flipH="1">
            <a:off x="5278587" y="2303332"/>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2" name="Sześciokąt 41">
            <a:extLst>
              <a:ext uri="{FF2B5EF4-FFF2-40B4-BE49-F238E27FC236}">
                <a16:creationId xmlns:a16="http://schemas.microsoft.com/office/drawing/2014/main" id="{ACA9BAEA-0C88-4027-9EB8-661AF3AEE699}"/>
              </a:ext>
            </a:extLst>
          </p:cNvPr>
          <p:cNvSpPr/>
          <p:nvPr/>
        </p:nvSpPr>
        <p:spPr>
          <a:xfrm rot="20493283" flipH="1">
            <a:off x="7742121" y="2800483"/>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3" name="Sześciokąt 42">
            <a:extLst>
              <a:ext uri="{FF2B5EF4-FFF2-40B4-BE49-F238E27FC236}">
                <a16:creationId xmlns:a16="http://schemas.microsoft.com/office/drawing/2014/main" id="{40BF3CF2-50B1-486F-93C8-4B855AC85925}"/>
              </a:ext>
            </a:extLst>
          </p:cNvPr>
          <p:cNvSpPr/>
          <p:nvPr/>
        </p:nvSpPr>
        <p:spPr>
          <a:xfrm rot="20493283" flipH="1">
            <a:off x="6925334" y="421978"/>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4" name="Sześciokąt 43">
            <a:extLst>
              <a:ext uri="{FF2B5EF4-FFF2-40B4-BE49-F238E27FC236}">
                <a16:creationId xmlns:a16="http://schemas.microsoft.com/office/drawing/2014/main" id="{99F41E92-CB26-44AB-BC8D-A40126F09806}"/>
              </a:ext>
            </a:extLst>
          </p:cNvPr>
          <p:cNvSpPr/>
          <p:nvPr/>
        </p:nvSpPr>
        <p:spPr>
          <a:xfrm rot="20493283" flipH="1">
            <a:off x="4472577" y="-67932"/>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5" name="Sześciokąt 44">
            <a:extLst>
              <a:ext uri="{FF2B5EF4-FFF2-40B4-BE49-F238E27FC236}">
                <a16:creationId xmlns:a16="http://schemas.microsoft.com/office/drawing/2014/main" id="{FCD33CA3-FC6C-4F1D-ABF3-99B7D24279E3}"/>
              </a:ext>
            </a:extLst>
          </p:cNvPr>
          <p:cNvSpPr/>
          <p:nvPr/>
        </p:nvSpPr>
        <p:spPr>
          <a:xfrm rot="20493283" flipH="1">
            <a:off x="10206314" y="3293904"/>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6" name="Sześciokąt 45">
            <a:extLst>
              <a:ext uri="{FF2B5EF4-FFF2-40B4-BE49-F238E27FC236}">
                <a16:creationId xmlns:a16="http://schemas.microsoft.com/office/drawing/2014/main" id="{6937F388-CC50-4376-9E7D-F09235F5F49F}"/>
              </a:ext>
            </a:extLst>
          </p:cNvPr>
          <p:cNvSpPr/>
          <p:nvPr/>
        </p:nvSpPr>
        <p:spPr>
          <a:xfrm rot="20493283" flipH="1">
            <a:off x="11010193" y="5674155"/>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7" name="Sześciokąt 46">
            <a:extLst>
              <a:ext uri="{FF2B5EF4-FFF2-40B4-BE49-F238E27FC236}">
                <a16:creationId xmlns:a16="http://schemas.microsoft.com/office/drawing/2014/main" id="{D90B47D8-06A8-41D4-BD97-CD1E893E1DAE}"/>
              </a:ext>
            </a:extLst>
          </p:cNvPr>
          <p:cNvSpPr/>
          <p:nvPr/>
        </p:nvSpPr>
        <p:spPr>
          <a:xfrm rot="20493283" flipH="1">
            <a:off x="8536760" y="5159804"/>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8" name="Sześciokąt 47">
            <a:extLst>
              <a:ext uri="{FF2B5EF4-FFF2-40B4-BE49-F238E27FC236}">
                <a16:creationId xmlns:a16="http://schemas.microsoft.com/office/drawing/2014/main" id="{E6988727-CA95-4BE4-B2EE-76A5F556159E}"/>
              </a:ext>
            </a:extLst>
          </p:cNvPr>
          <p:cNvSpPr/>
          <p:nvPr/>
        </p:nvSpPr>
        <p:spPr>
          <a:xfrm rot="20493283" flipH="1">
            <a:off x="6088542" y="4672038"/>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9" name="Sześciokąt 48">
            <a:extLst>
              <a:ext uri="{FF2B5EF4-FFF2-40B4-BE49-F238E27FC236}">
                <a16:creationId xmlns:a16="http://schemas.microsoft.com/office/drawing/2014/main" id="{6AA644CF-3A3A-4DA9-9B65-EA17F60332AD}"/>
              </a:ext>
            </a:extLst>
          </p:cNvPr>
          <p:cNvSpPr/>
          <p:nvPr/>
        </p:nvSpPr>
        <p:spPr>
          <a:xfrm rot="20493283" flipH="1">
            <a:off x="8590866" y="-1449576"/>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12" name="Obraz 11">
            <a:extLst>
              <a:ext uri="{FF2B5EF4-FFF2-40B4-BE49-F238E27FC236}">
                <a16:creationId xmlns:a16="http://schemas.microsoft.com/office/drawing/2014/main" id="{6DB3FED8-51CA-48F0-A31C-D99A2CA15466}"/>
              </a:ext>
            </a:extLst>
          </p:cNvPr>
          <p:cNvPicPr>
            <a:picLocks noChangeAspect="1"/>
          </p:cNvPicPr>
          <p:nvPr/>
        </p:nvPicPr>
        <p:blipFill rotWithShape="1">
          <a:blip r:embed="rId2">
            <a:extLst>
              <a:ext uri="{28A0092B-C50C-407E-A947-70E740481C1C}">
                <a14:useLocalDpi xmlns:a14="http://schemas.microsoft.com/office/drawing/2010/main" val="0"/>
              </a:ext>
            </a:extLst>
          </a:blip>
          <a:srcRect l="23812" t="47494" r="56801" b="1224"/>
          <a:stretch/>
        </p:blipFill>
        <p:spPr>
          <a:xfrm>
            <a:off x="2652748" y="2831156"/>
            <a:ext cx="2363638" cy="1777043"/>
          </a:xfrm>
          <a:prstGeom prst="ellipse">
            <a:avLst/>
          </a:prstGeom>
        </p:spPr>
      </p:pic>
      <p:pic>
        <p:nvPicPr>
          <p:cNvPr id="13" name="Obraz 12">
            <a:extLst>
              <a:ext uri="{FF2B5EF4-FFF2-40B4-BE49-F238E27FC236}">
                <a16:creationId xmlns:a16="http://schemas.microsoft.com/office/drawing/2014/main" id="{9D906776-D098-4945-A3E5-5E746CED80BD}"/>
              </a:ext>
            </a:extLst>
          </p:cNvPr>
          <p:cNvPicPr>
            <a:picLocks noChangeAspect="1"/>
          </p:cNvPicPr>
          <p:nvPr/>
        </p:nvPicPr>
        <p:blipFill rotWithShape="1">
          <a:blip r:embed="rId2">
            <a:extLst>
              <a:ext uri="{28A0092B-C50C-407E-A947-70E740481C1C}">
                <a14:useLocalDpi xmlns:a14="http://schemas.microsoft.com/office/drawing/2010/main" val="0"/>
              </a:ext>
            </a:extLst>
          </a:blip>
          <a:srcRect l="39190" t="123" r="41423" b="48595"/>
          <a:stretch/>
        </p:blipFill>
        <p:spPr>
          <a:xfrm>
            <a:off x="4578441" y="2457345"/>
            <a:ext cx="2363638" cy="1777043"/>
          </a:xfrm>
          <a:prstGeom prst="ellipse">
            <a:avLst/>
          </a:prstGeom>
        </p:spPr>
      </p:pic>
      <p:pic>
        <p:nvPicPr>
          <p:cNvPr id="15" name="Obraz 14">
            <a:extLst>
              <a:ext uri="{FF2B5EF4-FFF2-40B4-BE49-F238E27FC236}">
                <a16:creationId xmlns:a16="http://schemas.microsoft.com/office/drawing/2014/main" id="{E067D32D-99B2-4F40-9424-56E65A4141EF}"/>
              </a:ext>
            </a:extLst>
          </p:cNvPr>
          <p:cNvPicPr>
            <a:picLocks noChangeAspect="1"/>
          </p:cNvPicPr>
          <p:nvPr/>
        </p:nvPicPr>
        <p:blipFill rotWithShape="1">
          <a:blip r:embed="rId2">
            <a:extLst>
              <a:ext uri="{28A0092B-C50C-407E-A947-70E740481C1C}">
                <a14:useLocalDpi xmlns:a14="http://schemas.microsoft.com/office/drawing/2010/main" val="0"/>
              </a:ext>
            </a:extLst>
          </a:blip>
          <a:srcRect l="75099" t="2826" r="13580" b="50000"/>
          <a:stretch/>
        </p:blipFill>
        <p:spPr>
          <a:xfrm>
            <a:off x="7543374" y="1873624"/>
            <a:ext cx="1380225" cy="1634706"/>
          </a:xfrm>
          <a:prstGeom prst="ellipse">
            <a:avLst/>
          </a:prstGeom>
        </p:spPr>
      </p:pic>
      <p:pic>
        <p:nvPicPr>
          <p:cNvPr id="17" name="Obraz 16">
            <a:extLst>
              <a:ext uri="{FF2B5EF4-FFF2-40B4-BE49-F238E27FC236}">
                <a16:creationId xmlns:a16="http://schemas.microsoft.com/office/drawing/2014/main" id="{3DF93551-704A-49F6-983E-C82CCD16FC01}"/>
              </a:ext>
            </a:extLst>
          </p:cNvPr>
          <p:cNvPicPr>
            <a:picLocks noChangeAspect="1"/>
          </p:cNvPicPr>
          <p:nvPr/>
        </p:nvPicPr>
        <p:blipFill rotWithShape="1">
          <a:blip r:embed="rId2">
            <a:extLst>
              <a:ext uri="{28A0092B-C50C-407E-A947-70E740481C1C}">
                <a14:useLocalDpi xmlns:a14="http://schemas.microsoft.com/office/drawing/2010/main" val="0"/>
              </a:ext>
            </a:extLst>
          </a:blip>
          <a:srcRect l="88119" t="55539" r="2046" b="-1780"/>
          <a:stretch/>
        </p:blipFill>
        <p:spPr>
          <a:xfrm>
            <a:off x="8646672" y="2544688"/>
            <a:ext cx="1199071" cy="1602356"/>
          </a:xfrm>
          <a:prstGeom prst="ellipse">
            <a:avLst/>
          </a:prstGeom>
        </p:spPr>
      </p:pic>
      <p:pic>
        <p:nvPicPr>
          <p:cNvPr id="16" name="Obraz 15">
            <a:extLst>
              <a:ext uri="{FF2B5EF4-FFF2-40B4-BE49-F238E27FC236}">
                <a16:creationId xmlns:a16="http://schemas.microsoft.com/office/drawing/2014/main" id="{E15F40A7-A80B-45B6-82EB-2C79758A6860}"/>
              </a:ext>
            </a:extLst>
          </p:cNvPr>
          <p:cNvPicPr>
            <a:picLocks noChangeAspect="1"/>
          </p:cNvPicPr>
          <p:nvPr/>
        </p:nvPicPr>
        <p:blipFill rotWithShape="1">
          <a:blip r:embed="rId2">
            <a:extLst>
              <a:ext uri="{28A0092B-C50C-407E-A947-70E740481C1C}">
                <a14:useLocalDpi xmlns:a14="http://schemas.microsoft.com/office/drawing/2010/main" val="0"/>
              </a:ext>
            </a:extLst>
          </a:blip>
          <a:srcRect l="89862" t="-1033" r="303" b="54792"/>
          <a:stretch/>
        </p:blipFill>
        <p:spPr>
          <a:xfrm>
            <a:off x="9296524" y="1436555"/>
            <a:ext cx="1199071" cy="1602356"/>
          </a:xfrm>
          <a:prstGeom prst="ellipse">
            <a:avLst/>
          </a:prstGeom>
        </p:spPr>
      </p:pic>
      <p:pic>
        <p:nvPicPr>
          <p:cNvPr id="14" name="Obraz 13">
            <a:extLst>
              <a:ext uri="{FF2B5EF4-FFF2-40B4-BE49-F238E27FC236}">
                <a16:creationId xmlns:a16="http://schemas.microsoft.com/office/drawing/2014/main" id="{9B93FBE2-A075-4D4B-B4A7-8D9145C4B2D5}"/>
              </a:ext>
            </a:extLst>
          </p:cNvPr>
          <p:cNvPicPr>
            <a:picLocks noChangeAspect="1"/>
          </p:cNvPicPr>
          <p:nvPr/>
        </p:nvPicPr>
        <p:blipFill rotWithShape="1">
          <a:blip r:embed="rId2">
            <a:extLst>
              <a:ext uri="{28A0092B-C50C-407E-A947-70E740481C1C}">
                <a14:useLocalDpi xmlns:a14="http://schemas.microsoft.com/office/drawing/2010/main" val="0"/>
              </a:ext>
            </a:extLst>
          </a:blip>
          <a:srcRect l="59592" t="36593" r="21021" b="-4721"/>
          <a:stretch/>
        </p:blipFill>
        <p:spPr>
          <a:xfrm>
            <a:off x="6118809" y="1873624"/>
            <a:ext cx="2363638" cy="2360764"/>
          </a:xfrm>
          <a:prstGeom prst="ellipse">
            <a:avLst/>
          </a:prstGeom>
        </p:spPr>
      </p:pic>
      <p:pic>
        <p:nvPicPr>
          <p:cNvPr id="11" name="Obraz 10">
            <a:extLst>
              <a:ext uri="{FF2B5EF4-FFF2-40B4-BE49-F238E27FC236}">
                <a16:creationId xmlns:a16="http://schemas.microsoft.com/office/drawing/2014/main" id="{DC582F98-5533-4BF4-A744-682CABF621A1}"/>
              </a:ext>
            </a:extLst>
          </p:cNvPr>
          <p:cNvPicPr>
            <a:picLocks noChangeAspect="1"/>
          </p:cNvPicPr>
          <p:nvPr/>
        </p:nvPicPr>
        <p:blipFill rotWithShape="1">
          <a:blip r:embed="rId2">
            <a:extLst>
              <a:ext uri="{28A0092B-C50C-407E-A947-70E740481C1C}">
                <a14:useLocalDpi xmlns:a14="http://schemas.microsoft.com/office/drawing/2010/main" val="0"/>
              </a:ext>
            </a:extLst>
          </a:blip>
          <a:srcRect l="10329" t="-1322" r="75925" b="30126"/>
          <a:stretch/>
        </p:blipFill>
        <p:spPr>
          <a:xfrm>
            <a:off x="1354156" y="2904481"/>
            <a:ext cx="1675837" cy="2467154"/>
          </a:xfrm>
          <a:prstGeom prst="ellipse">
            <a:avLst/>
          </a:prstGeom>
        </p:spPr>
      </p:pic>
      <p:pic>
        <p:nvPicPr>
          <p:cNvPr id="10" name="Obraz 9">
            <a:extLst>
              <a:ext uri="{FF2B5EF4-FFF2-40B4-BE49-F238E27FC236}">
                <a16:creationId xmlns:a16="http://schemas.microsoft.com/office/drawing/2014/main" id="{04716CA7-41BD-4F03-967D-8BE06C109484}"/>
              </a:ext>
            </a:extLst>
          </p:cNvPr>
          <p:cNvPicPr>
            <a:picLocks noChangeAspect="1"/>
          </p:cNvPicPr>
          <p:nvPr/>
        </p:nvPicPr>
        <p:blipFill rotWithShape="1">
          <a:blip r:embed="rId3">
            <a:extLst>
              <a:ext uri="{28A0092B-C50C-407E-A947-70E740481C1C}">
                <a14:useLocalDpi xmlns:a14="http://schemas.microsoft.com/office/drawing/2010/main" val="0"/>
              </a:ext>
            </a:extLst>
          </a:blip>
          <a:srcRect l="2193" t="57842" r="89670" b="11788"/>
          <a:stretch/>
        </p:blipFill>
        <p:spPr>
          <a:xfrm>
            <a:off x="451259" y="3872797"/>
            <a:ext cx="992038" cy="1052423"/>
          </a:xfrm>
          <a:prstGeom prst="ellipse">
            <a:avLst/>
          </a:prstGeom>
        </p:spPr>
      </p:pic>
      <p:sp>
        <p:nvSpPr>
          <p:cNvPr id="30" name="pole tekstowe 29">
            <a:extLst>
              <a:ext uri="{FF2B5EF4-FFF2-40B4-BE49-F238E27FC236}">
                <a16:creationId xmlns:a16="http://schemas.microsoft.com/office/drawing/2014/main" id="{EEF9D65A-AC6D-44D5-A2BE-516230D971B2}"/>
              </a:ext>
            </a:extLst>
          </p:cNvPr>
          <p:cNvSpPr txBox="1"/>
          <p:nvPr/>
        </p:nvSpPr>
        <p:spPr>
          <a:xfrm>
            <a:off x="137648" y="245930"/>
            <a:ext cx="2745331" cy="400110"/>
          </a:xfrm>
          <a:prstGeom prst="rect">
            <a:avLst/>
          </a:prstGeom>
        </p:spPr>
        <p:txBody>
          <a:bodyPr wrap="square" rtlCol="0">
            <a:spAutoFit/>
          </a:bodyPr>
          <a:lstStyle/>
          <a:p>
            <a:pPr>
              <a:defRPr sz="2200" b="0" i="0" u="none" strike="noStrike" kern="1200" cap="none" spc="0" normalizeH="0" baseline="0">
                <a:solidFill>
                  <a:prstClr val="black">
                    <a:lumMod val="65000"/>
                    <a:lumOff val="35000"/>
                  </a:prstClr>
                </a:solidFill>
                <a:latin typeface="+mj-lt"/>
                <a:ea typeface="+mj-ea"/>
                <a:cs typeface="+mj-cs"/>
              </a:defRPr>
            </a:pPr>
            <a:r>
              <a:rPr lang="pl-PL" sz="2000" b="1" dirty="0">
                <a:solidFill>
                  <a:schemeClr val="bg1"/>
                </a:solidFill>
                <a:latin typeface="Century Gothic" panose="020B0502020202020204" pitchFamily="34" charset="0"/>
              </a:rPr>
              <a:t>OFERTA FIRMY</a:t>
            </a:r>
          </a:p>
        </p:txBody>
      </p:sp>
      <p:sp>
        <p:nvSpPr>
          <p:cNvPr id="26" name="Strzałka: pięciokąt 25">
            <a:extLst>
              <a:ext uri="{FF2B5EF4-FFF2-40B4-BE49-F238E27FC236}">
                <a16:creationId xmlns:a16="http://schemas.microsoft.com/office/drawing/2014/main" id="{1C41E0B3-57DF-4B0D-91CD-65C5AEB24D8B}"/>
              </a:ext>
            </a:extLst>
          </p:cNvPr>
          <p:cNvSpPr/>
          <p:nvPr/>
        </p:nvSpPr>
        <p:spPr>
          <a:xfrm>
            <a:off x="1" y="230733"/>
            <a:ext cx="2676303" cy="425106"/>
          </a:xfrm>
          <a:prstGeom prst="homePlate">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7" name="pole tekstowe 26">
            <a:extLst>
              <a:ext uri="{FF2B5EF4-FFF2-40B4-BE49-F238E27FC236}">
                <a16:creationId xmlns:a16="http://schemas.microsoft.com/office/drawing/2014/main" id="{675264CD-9DC3-4A0A-89B0-E47530B00844}"/>
              </a:ext>
            </a:extLst>
          </p:cNvPr>
          <p:cNvSpPr txBox="1"/>
          <p:nvPr/>
        </p:nvSpPr>
        <p:spPr>
          <a:xfrm>
            <a:off x="137648" y="245930"/>
            <a:ext cx="2316439" cy="400110"/>
          </a:xfrm>
          <a:prstGeom prst="rect">
            <a:avLst/>
          </a:prstGeom>
        </p:spPr>
        <p:txBody>
          <a:bodyPr wrap="square" rtlCol="0">
            <a:spAutoFit/>
          </a:bodyPr>
          <a:lstStyle/>
          <a:p>
            <a:pPr>
              <a:defRPr sz="2200" b="0" i="0" u="none" strike="noStrike" kern="1200" cap="none" spc="0" normalizeH="0" baseline="0">
                <a:solidFill>
                  <a:prstClr val="black">
                    <a:lumMod val="65000"/>
                    <a:lumOff val="35000"/>
                  </a:prstClr>
                </a:solidFill>
                <a:latin typeface="+mj-lt"/>
                <a:ea typeface="+mj-ea"/>
                <a:cs typeface="+mj-cs"/>
              </a:defRPr>
            </a:pPr>
            <a:r>
              <a:rPr lang="pl-PL" sz="2000" b="1" dirty="0">
                <a:solidFill>
                  <a:schemeClr val="bg1"/>
                </a:solidFill>
                <a:latin typeface="Century Gothic" panose="020B0502020202020204" pitchFamily="34" charset="0"/>
              </a:rPr>
              <a:t>COMPANY OFFER</a:t>
            </a:r>
          </a:p>
        </p:txBody>
      </p:sp>
      <p:sp>
        <p:nvSpPr>
          <p:cNvPr id="28" name="Strzałka: pagon 27">
            <a:extLst>
              <a:ext uri="{FF2B5EF4-FFF2-40B4-BE49-F238E27FC236}">
                <a16:creationId xmlns:a16="http://schemas.microsoft.com/office/drawing/2014/main" id="{0F85EAD0-B649-4978-A963-AC9C1DCCDA6A}"/>
              </a:ext>
            </a:extLst>
          </p:cNvPr>
          <p:cNvSpPr/>
          <p:nvPr/>
        </p:nvSpPr>
        <p:spPr>
          <a:xfrm>
            <a:off x="2529464" y="230733"/>
            <a:ext cx="438975" cy="432832"/>
          </a:xfrm>
          <a:prstGeom prst="chevron">
            <a:avLst/>
          </a:prstGeom>
          <a:solidFill>
            <a:srgbClr val="3B38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tx1"/>
              </a:solidFill>
            </a:endParaRPr>
          </a:p>
        </p:txBody>
      </p:sp>
    </p:spTree>
    <p:extLst>
      <p:ext uri="{BB962C8B-B14F-4D97-AF65-F5344CB8AC3E}">
        <p14:creationId xmlns:p14="http://schemas.microsoft.com/office/powerpoint/2010/main" val="1509925309"/>
      </p:ext>
    </p:extLst>
  </p:cSld>
  <p:clrMapOvr>
    <a:masterClrMapping/>
  </p:clrMapOvr>
  <mc:AlternateContent xmlns:mc="http://schemas.openxmlformats.org/markup-compatibility/2006" xmlns:p159="http://schemas.microsoft.com/office/powerpoint/2015/09/main">
    <mc:Choice Requires="p159">
      <p:transition spd="slow" advClick="0" advTm="1300">
        <p159:morph option="byObject"/>
      </p:transition>
    </mc:Choice>
    <mc:Fallback xmlns="">
      <p:transition spd="slow" advClick="0" advTm="1300">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Obraz 36">
            <a:extLst>
              <a:ext uri="{FF2B5EF4-FFF2-40B4-BE49-F238E27FC236}">
                <a16:creationId xmlns:a16="http://schemas.microsoft.com/office/drawing/2014/main" id="{B201DA2C-B4BD-43B1-99FB-64B97E433EC8}"/>
              </a:ext>
            </a:extLst>
          </p:cNvPr>
          <p:cNvPicPr>
            <a:picLocks noChangeAspect="1"/>
          </p:cNvPicPr>
          <p:nvPr/>
        </p:nvPicPr>
        <p:blipFill rotWithShape="1">
          <a:blip r:embed="rId2">
            <a:extLst>
              <a:ext uri="{28A0092B-C50C-407E-A947-70E740481C1C}">
                <a14:useLocalDpi xmlns:a14="http://schemas.microsoft.com/office/drawing/2010/main" val="0"/>
              </a:ext>
            </a:extLst>
          </a:blip>
          <a:srcRect l="76119" t="21947" r="10657" b="46319"/>
          <a:stretch/>
        </p:blipFill>
        <p:spPr>
          <a:xfrm>
            <a:off x="2352024" y="2507814"/>
            <a:ext cx="2596514" cy="1890018"/>
          </a:xfrm>
          <a:prstGeom prst="ellipse">
            <a:avLst/>
          </a:prstGeom>
        </p:spPr>
      </p:pic>
      <p:grpSp>
        <p:nvGrpSpPr>
          <p:cNvPr id="19" name="Grupa 18">
            <a:extLst>
              <a:ext uri="{FF2B5EF4-FFF2-40B4-BE49-F238E27FC236}">
                <a16:creationId xmlns:a16="http://schemas.microsoft.com/office/drawing/2014/main" id="{B3263C41-603C-4D8A-A1BC-3531149B8D60}"/>
              </a:ext>
            </a:extLst>
          </p:cNvPr>
          <p:cNvGrpSpPr/>
          <p:nvPr/>
        </p:nvGrpSpPr>
        <p:grpSpPr>
          <a:xfrm flipH="1">
            <a:off x="4471979" y="-1946179"/>
            <a:ext cx="10176335" cy="10051623"/>
            <a:chOff x="-2506332" y="-1946179"/>
            <a:chExt cx="10176335" cy="10051623"/>
          </a:xfrm>
        </p:grpSpPr>
        <p:sp>
          <p:nvSpPr>
            <p:cNvPr id="24" name="Sześciokąt 23">
              <a:extLst>
                <a:ext uri="{FF2B5EF4-FFF2-40B4-BE49-F238E27FC236}">
                  <a16:creationId xmlns:a16="http://schemas.microsoft.com/office/drawing/2014/main" id="{333D23C5-8A37-4D34-96F0-F5A318307B02}"/>
                </a:ext>
              </a:extLst>
            </p:cNvPr>
            <p:cNvSpPr/>
            <p:nvPr/>
          </p:nvSpPr>
          <p:spPr>
            <a:xfrm rot="1106717">
              <a:off x="2426692" y="433746"/>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25" name="Sześciokąt 24">
              <a:extLst>
                <a:ext uri="{FF2B5EF4-FFF2-40B4-BE49-F238E27FC236}">
                  <a16:creationId xmlns:a16="http://schemas.microsoft.com/office/drawing/2014/main" id="{B7988B63-BD70-4C9C-9797-E14D5EB0E201}"/>
                </a:ext>
              </a:extLst>
            </p:cNvPr>
            <p:cNvSpPr/>
            <p:nvPr/>
          </p:nvSpPr>
          <p:spPr>
            <a:xfrm rot="1106717">
              <a:off x="4884142" y="-61554"/>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6" name="Sześciokąt 25">
              <a:extLst>
                <a:ext uri="{FF2B5EF4-FFF2-40B4-BE49-F238E27FC236}">
                  <a16:creationId xmlns:a16="http://schemas.microsoft.com/office/drawing/2014/main" id="{B190292E-CD3F-498F-BF32-723DD80EDE95}"/>
                </a:ext>
              </a:extLst>
            </p:cNvPr>
            <p:cNvSpPr/>
            <p:nvPr/>
          </p:nvSpPr>
          <p:spPr>
            <a:xfrm rot="1106717">
              <a:off x="3236317" y="-1946179"/>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7" name="Sześciokąt 26">
              <a:extLst>
                <a:ext uri="{FF2B5EF4-FFF2-40B4-BE49-F238E27FC236}">
                  <a16:creationId xmlns:a16="http://schemas.microsoft.com/office/drawing/2014/main" id="{61A8A92B-B4A3-4D1C-B3C4-06065A04E201}"/>
                </a:ext>
              </a:extLst>
            </p:cNvPr>
            <p:cNvSpPr/>
            <p:nvPr/>
          </p:nvSpPr>
          <p:spPr>
            <a:xfrm rot="1106717">
              <a:off x="-1683762" y="-994332"/>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8" name="Sześciokąt 27">
              <a:extLst>
                <a:ext uri="{FF2B5EF4-FFF2-40B4-BE49-F238E27FC236}">
                  <a16:creationId xmlns:a16="http://schemas.microsoft.com/office/drawing/2014/main" id="{32127080-68DC-4448-A8D8-C4CEB395C29F}"/>
                </a:ext>
              </a:extLst>
            </p:cNvPr>
            <p:cNvSpPr/>
            <p:nvPr/>
          </p:nvSpPr>
          <p:spPr>
            <a:xfrm rot="1106717">
              <a:off x="-859434" y="3301438"/>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9" name="Sześciokąt 28">
              <a:extLst>
                <a:ext uri="{FF2B5EF4-FFF2-40B4-BE49-F238E27FC236}">
                  <a16:creationId xmlns:a16="http://schemas.microsoft.com/office/drawing/2014/main" id="{DDE007A9-1116-49B7-AD0A-F10C19AC2FC1}"/>
                </a:ext>
              </a:extLst>
            </p:cNvPr>
            <p:cNvSpPr/>
            <p:nvPr/>
          </p:nvSpPr>
          <p:spPr>
            <a:xfrm rot="1106717">
              <a:off x="1612555" y="2794106"/>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0" name="Sześciokąt 29">
              <a:extLst>
                <a:ext uri="{FF2B5EF4-FFF2-40B4-BE49-F238E27FC236}">
                  <a16:creationId xmlns:a16="http://schemas.microsoft.com/office/drawing/2014/main" id="{412D1A2E-EA9F-4570-A66A-47B1D4A7A620}"/>
                </a:ext>
              </a:extLst>
            </p:cNvPr>
            <p:cNvSpPr/>
            <p:nvPr/>
          </p:nvSpPr>
          <p:spPr>
            <a:xfrm rot="1106717">
              <a:off x="-59334" y="921513"/>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1" name="Sześciokąt 30">
              <a:extLst>
                <a:ext uri="{FF2B5EF4-FFF2-40B4-BE49-F238E27FC236}">
                  <a16:creationId xmlns:a16="http://schemas.microsoft.com/office/drawing/2014/main" id="{CE109F26-0E27-47ED-BA2C-F97FCF3EEE6C}"/>
                </a:ext>
              </a:extLst>
            </p:cNvPr>
            <p:cNvSpPr/>
            <p:nvPr/>
          </p:nvSpPr>
          <p:spPr>
            <a:xfrm rot="1106717">
              <a:off x="-2506332" y="1409280"/>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2" name="Sześciokąt 31">
              <a:extLst>
                <a:ext uri="{FF2B5EF4-FFF2-40B4-BE49-F238E27FC236}">
                  <a16:creationId xmlns:a16="http://schemas.microsoft.com/office/drawing/2014/main" id="{25AB72FE-1D53-48CE-9064-BF78B4C7DA3B}"/>
                </a:ext>
              </a:extLst>
            </p:cNvPr>
            <p:cNvSpPr/>
            <p:nvPr/>
          </p:nvSpPr>
          <p:spPr>
            <a:xfrm rot="1106717">
              <a:off x="4073588" y="2311164"/>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3" name="Sześciokąt 32">
              <a:extLst>
                <a:ext uri="{FF2B5EF4-FFF2-40B4-BE49-F238E27FC236}">
                  <a16:creationId xmlns:a16="http://schemas.microsoft.com/office/drawing/2014/main" id="{1C2423CB-086D-46CB-8DCA-B146C97772E7}"/>
                </a:ext>
              </a:extLst>
            </p:cNvPr>
            <p:cNvSpPr/>
            <p:nvPr/>
          </p:nvSpPr>
          <p:spPr>
            <a:xfrm rot="1106717">
              <a:off x="3267571" y="4684790"/>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4" name="Sześciokąt 33">
              <a:extLst>
                <a:ext uri="{FF2B5EF4-FFF2-40B4-BE49-F238E27FC236}">
                  <a16:creationId xmlns:a16="http://schemas.microsoft.com/office/drawing/2014/main" id="{7B21902B-4147-4684-A963-7C8F4C42CE04}"/>
                </a:ext>
              </a:extLst>
            </p:cNvPr>
            <p:cNvSpPr/>
            <p:nvPr/>
          </p:nvSpPr>
          <p:spPr>
            <a:xfrm rot="1106717">
              <a:off x="810121" y="5161040"/>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5" name="Sześciokąt 34">
              <a:extLst>
                <a:ext uri="{FF2B5EF4-FFF2-40B4-BE49-F238E27FC236}">
                  <a16:creationId xmlns:a16="http://schemas.microsoft.com/office/drawing/2014/main" id="{A4BA0637-4D22-4BAF-AD7F-F2F291A645A3}"/>
                </a:ext>
              </a:extLst>
            </p:cNvPr>
            <p:cNvSpPr/>
            <p:nvPr/>
          </p:nvSpPr>
          <p:spPr>
            <a:xfrm rot="1106717">
              <a:off x="-1644832" y="5686484"/>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6" name="Sześciokąt 35">
              <a:extLst>
                <a:ext uri="{FF2B5EF4-FFF2-40B4-BE49-F238E27FC236}">
                  <a16:creationId xmlns:a16="http://schemas.microsoft.com/office/drawing/2014/main" id="{1686C5BF-6EB3-4ADF-8987-CA91C95FFE39}"/>
                </a:ext>
              </a:extLst>
            </p:cNvPr>
            <p:cNvSpPr/>
            <p:nvPr/>
          </p:nvSpPr>
          <p:spPr>
            <a:xfrm rot="1106717">
              <a:off x="770269" y="-1439362"/>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pic>
        <p:nvPicPr>
          <p:cNvPr id="10" name="Obraz 9">
            <a:extLst>
              <a:ext uri="{FF2B5EF4-FFF2-40B4-BE49-F238E27FC236}">
                <a16:creationId xmlns:a16="http://schemas.microsoft.com/office/drawing/2014/main" id="{35A299CD-82DB-457B-B5CE-3B1D0DC4C250}"/>
              </a:ext>
            </a:extLst>
          </p:cNvPr>
          <p:cNvPicPr>
            <a:picLocks noChangeAspect="1"/>
          </p:cNvPicPr>
          <p:nvPr/>
        </p:nvPicPr>
        <p:blipFill rotWithShape="1">
          <a:blip r:embed="rId2">
            <a:extLst>
              <a:ext uri="{28A0092B-C50C-407E-A947-70E740481C1C}">
                <a14:useLocalDpi xmlns:a14="http://schemas.microsoft.com/office/drawing/2010/main" val="0"/>
              </a:ext>
            </a:extLst>
          </a:blip>
          <a:srcRect l="67752" t="18266" r="26011" b="50000"/>
          <a:stretch/>
        </p:blipFill>
        <p:spPr>
          <a:xfrm>
            <a:off x="3993705" y="2933555"/>
            <a:ext cx="1224626" cy="1890018"/>
          </a:xfrm>
          <a:prstGeom prst="ellipse">
            <a:avLst/>
          </a:prstGeom>
        </p:spPr>
      </p:pic>
      <p:pic>
        <p:nvPicPr>
          <p:cNvPr id="8" name="Obraz 7">
            <a:extLst>
              <a:ext uri="{FF2B5EF4-FFF2-40B4-BE49-F238E27FC236}">
                <a16:creationId xmlns:a16="http://schemas.microsoft.com/office/drawing/2014/main" id="{424ABADE-EE91-4BC9-B692-B7380F92F5FE}"/>
              </a:ext>
            </a:extLst>
          </p:cNvPr>
          <p:cNvPicPr>
            <a:picLocks noChangeAspect="1"/>
          </p:cNvPicPr>
          <p:nvPr/>
        </p:nvPicPr>
        <p:blipFill rotWithShape="1">
          <a:blip r:embed="rId3">
            <a:extLst>
              <a:ext uri="{28A0092B-C50C-407E-A947-70E740481C1C}">
                <a14:useLocalDpi xmlns:a14="http://schemas.microsoft.com/office/drawing/2010/main" val="0"/>
              </a:ext>
            </a:extLst>
          </a:blip>
          <a:srcRect l="42420" t="40136" r="45894" b="33576"/>
          <a:stretch/>
        </p:blipFill>
        <p:spPr>
          <a:xfrm>
            <a:off x="1435209" y="3323347"/>
            <a:ext cx="2294234" cy="1565659"/>
          </a:xfrm>
          <a:prstGeom prst="ellipse">
            <a:avLst/>
          </a:prstGeom>
        </p:spPr>
      </p:pic>
      <p:pic>
        <p:nvPicPr>
          <p:cNvPr id="11" name="Obraz 10">
            <a:extLst>
              <a:ext uri="{FF2B5EF4-FFF2-40B4-BE49-F238E27FC236}">
                <a16:creationId xmlns:a16="http://schemas.microsoft.com/office/drawing/2014/main" id="{EBD58A68-0E93-411A-95D8-5AA334F85FCE}"/>
              </a:ext>
            </a:extLst>
          </p:cNvPr>
          <p:cNvPicPr>
            <a:picLocks noChangeAspect="1"/>
          </p:cNvPicPr>
          <p:nvPr/>
        </p:nvPicPr>
        <p:blipFill rotWithShape="1">
          <a:blip r:embed="rId2">
            <a:extLst>
              <a:ext uri="{28A0092B-C50C-407E-A947-70E740481C1C}">
                <a14:useLocalDpi xmlns:a14="http://schemas.microsoft.com/office/drawing/2010/main" val="0"/>
              </a:ext>
            </a:extLst>
          </a:blip>
          <a:srcRect l="77001" t="49191" r="16762" b="19075"/>
          <a:stretch/>
        </p:blipFill>
        <p:spPr>
          <a:xfrm>
            <a:off x="4039457" y="2757525"/>
            <a:ext cx="1224626" cy="1890018"/>
          </a:xfrm>
          <a:prstGeom prst="ellipse">
            <a:avLst/>
          </a:prstGeom>
        </p:spPr>
      </p:pic>
      <p:pic>
        <p:nvPicPr>
          <p:cNvPr id="9" name="Obraz 8">
            <a:extLst>
              <a:ext uri="{FF2B5EF4-FFF2-40B4-BE49-F238E27FC236}">
                <a16:creationId xmlns:a16="http://schemas.microsoft.com/office/drawing/2014/main" id="{B1E44A9C-4BAF-401A-9E71-005FE15D3EC8}"/>
              </a:ext>
            </a:extLst>
          </p:cNvPr>
          <p:cNvPicPr>
            <a:picLocks noChangeAspect="1"/>
          </p:cNvPicPr>
          <p:nvPr/>
        </p:nvPicPr>
        <p:blipFill rotWithShape="1">
          <a:blip r:embed="rId2">
            <a:extLst>
              <a:ext uri="{28A0092B-C50C-407E-A947-70E740481C1C}">
                <a14:useLocalDpi xmlns:a14="http://schemas.microsoft.com/office/drawing/2010/main" val="0"/>
              </a:ext>
            </a:extLst>
          </a:blip>
          <a:srcRect l="57146" t="52673" r="29050" b="-2646"/>
          <a:stretch/>
        </p:blipFill>
        <p:spPr>
          <a:xfrm>
            <a:off x="2358232" y="2390412"/>
            <a:ext cx="2710194" cy="2976304"/>
          </a:xfrm>
          <a:prstGeom prst="ellipse">
            <a:avLst/>
          </a:prstGeom>
        </p:spPr>
      </p:pic>
      <p:pic>
        <p:nvPicPr>
          <p:cNvPr id="12" name="Obraz 11">
            <a:extLst>
              <a:ext uri="{FF2B5EF4-FFF2-40B4-BE49-F238E27FC236}">
                <a16:creationId xmlns:a16="http://schemas.microsoft.com/office/drawing/2014/main" id="{37BE2945-0818-41DB-88F7-444D393A414C}"/>
              </a:ext>
            </a:extLst>
          </p:cNvPr>
          <p:cNvPicPr>
            <a:picLocks noChangeAspect="1"/>
          </p:cNvPicPr>
          <p:nvPr/>
        </p:nvPicPr>
        <p:blipFill rotWithShape="1">
          <a:blip r:embed="rId2">
            <a:extLst>
              <a:ext uri="{28A0092B-C50C-407E-A947-70E740481C1C}">
                <a14:useLocalDpi xmlns:a14="http://schemas.microsoft.com/office/drawing/2010/main" val="0"/>
              </a:ext>
            </a:extLst>
          </a:blip>
          <a:srcRect l="76119" t="21947" r="10657" b="46319"/>
          <a:stretch/>
        </p:blipFill>
        <p:spPr>
          <a:xfrm>
            <a:off x="2603944" y="2722456"/>
            <a:ext cx="2596514" cy="1890018"/>
          </a:xfrm>
          <a:prstGeom prst="ellipse">
            <a:avLst/>
          </a:prstGeom>
        </p:spPr>
      </p:pic>
      <p:pic>
        <p:nvPicPr>
          <p:cNvPr id="7" name="Obraz 6">
            <a:extLst>
              <a:ext uri="{FF2B5EF4-FFF2-40B4-BE49-F238E27FC236}">
                <a16:creationId xmlns:a16="http://schemas.microsoft.com/office/drawing/2014/main" id="{176D823F-A706-41BE-9DFD-B6BFF9B2AD61}"/>
              </a:ext>
            </a:extLst>
          </p:cNvPr>
          <p:cNvPicPr>
            <a:picLocks noChangeAspect="1"/>
          </p:cNvPicPr>
          <p:nvPr/>
        </p:nvPicPr>
        <p:blipFill rotWithShape="1">
          <a:blip r:embed="rId2">
            <a:extLst>
              <a:ext uri="{28A0092B-C50C-407E-A947-70E740481C1C}">
                <a14:useLocalDpi xmlns:a14="http://schemas.microsoft.com/office/drawing/2010/main" val="0"/>
              </a:ext>
            </a:extLst>
          </a:blip>
          <a:srcRect l="32791" t="72755" r="60971" b="4340"/>
          <a:stretch/>
        </p:blipFill>
        <p:spPr>
          <a:xfrm>
            <a:off x="2319748" y="3463647"/>
            <a:ext cx="1224626" cy="1364141"/>
          </a:xfrm>
          <a:prstGeom prst="ellipse">
            <a:avLst/>
          </a:prstGeom>
        </p:spPr>
      </p:pic>
      <p:pic>
        <p:nvPicPr>
          <p:cNvPr id="6" name="Obraz 5">
            <a:extLst>
              <a:ext uri="{FF2B5EF4-FFF2-40B4-BE49-F238E27FC236}">
                <a16:creationId xmlns:a16="http://schemas.microsoft.com/office/drawing/2014/main" id="{E5DC1411-B040-4BCA-8462-3DF9FC43BDCC}"/>
              </a:ext>
            </a:extLst>
          </p:cNvPr>
          <p:cNvPicPr>
            <a:picLocks noChangeAspect="1"/>
          </p:cNvPicPr>
          <p:nvPr/>
        </p:nvPicPr>
        <p:blipFill rotWithShape="1">
          <a:blip r:embed="rId2">
            <a:extLst>
              <a:ext uri="{28A0092B-C50C-407E-A947-70E740481C1C}">
                <a14:useLocalDpi xmlns:a14="http://schemas.microsoft.com/office/drawing/2010/main" val="0"/>
              </a:ext>
            </a:extLst>
          </a:blip>
          <a:srcRect l="21724" t="35358" r="64472" b="10152"/>
          <a:stretch/>
        </p:blipFill>
        <p:spPr>
          <a:xfrm>
            <a:off x="1348281" y="2121488"/>
            <a:ext cx="2710194" cy="3245228"/>
          </a:xfrm>
          <a:prstGeom prst="ellipse">
            <a:avLst/>
          </a:prstGeom>
        </p:spPr>
      </p:pic>
      <p:pic>
        <p:nvPicPr>
          <p:cNvPr id="5" name="Obraz 4">
            <a:extLst>
              <a:ext uri="{FF2B5EF4-FFF2-40B4-BE49-F238E27FC236}">
                <a16:creationId xmlns:a16="http://schemas.microsoft.com/office/drawing/2014/main" id="{3555F72D-7FE9-4FBA-9F9F-4B56DFECD6A5}"/>
              </a:ext>
            </a:extLst>
          </p:cNvPr>
          <p:cNvPicPr>
            <a:picLocks noChangeAspect="1"/>
          </p:cNvPicPr>
          <p:nvPr/>
        </p:nvPicPr>
        <p:blipFill rotWithShape="1">
          <a:blip r:embed="rId2">
            <a:extLst>
              <a:ext uri="{28A0092B-C50C-407E-A947-70E740481C1C}">
                <a14:useLocalDpi xmlns:a14="http://schemas.microsoft.com/office/drawing/2010/main" val="0"/>
              </a:ext>
            </a:extLst>
          </a:blip>
          <a:srcRect l="6079" t="45509" r="81131" b="1"/>
          <a:stretch/>
        </p:blipFill>
        <p:spPr>
          <a:xfrm>
            <a:off x="889154" y="2371243"/>
            <a:ext cx="2511256" cy="3245228"/>
          </a:xfrm>
          <a:prstGeom prst="ellipse">
            <a:avLst/>
          </a:prstGeom>
        </p:spPr>
      </p:pic>
      <p:pic>
        <p:nvPicPr>
          <p:cNvPr id="13" name="Obraz 12">
            <a:extLst>
              <a:ext uri="{FF2B5EF4-FFF2-40B4-BE49-F238E27FC236}">
                <a16:creationId xmlns:a16="http://schemas.microsoft.com/office/drawing/2014/main" id="{F8ADCE4E-4003-46BE-B12F-7174A28A7471}"/>
              </a:ext>
            </a:extLst>
          </p:cNvPr>
          <p:cNvPicPr>
            <a:picLocks noChangeAspect="1"/>
          </p:cNvPicPr>
          <p:nvPr/>
        </p:nvPicPr>
        <p:blipFill rotWithShape="1">
          <a:blip r:embed="rId2">
            <a:extLst>
              <a:ext uri="{28A0092B-C50C-407E-A947-70E740481C1C}">
                <a14:useLocalDpi xmlns:a14="http://schemas.microsoft.com/office/drawing/2010/main" val="0"/>
              </a:ext>
            </a:extLst>
          </a:blip>
          <a:srcRect l="14223" t="19517" r="80000" b="57318"/>
          <a:stretch/>
        </p:blipFill>
        <p:spPr>
          <a:xfrm>
            <a:off x="1625694" y="3643640"/>
            <a:ext cx="1134202" cy="1379642"/>
          </a:xfrm>
          <a:prstGeom prst="ellipse">
            <a:avLst/>
          </a:prstGeom>
        </p:spPr>
      </p:pic>
      <mc:AlternateContent xmlns:mc="http://schemas.openxmlformats.org/markup-compatibility/2006" xmlns:p14="http://schemas.microsoft.com/office/powerpoint/2010/main">
        <mc:Choice Requires="p14">
          <p:contentPart p14:bwMode="auto" r:id="rId4">
            <p14:nvContentPartPr>
              <p14:cNvPr id="17" name="Pismo odręczne 16">
                <a:extLst>
                  <a:ext uri="{FF2B5EF4-FFF2-40B4-BE49-F238E27FC236}">
                    <a16:creationId xmlns:a16="http://schemas.microsoft.com/office/drawing/2014/main" id="{19CA0D4D-7AEC-4BBA-9102-4E79D15854FB}"/>
                  </a:ext>
                </a:extLst>
              </p14:cNvPr>
              <p14:cNvContentPartPr/>
              <p14:nvPr/>
            </p14:nvContentPartPr>
            <p14:xfrm>
              <a:off x="18900" y="-343350"/>
              <a:ext cx="360" cy="360"/>
            </p14:xfrm>
          </p:contentPart>
        </mc:Choice>
        <mc:Fallback xmlns="">
          <p:pic>
            <p:nvPicPr>
              <p:cNvPr id="17" name="Pismo odręczne 16">
                <a:extLst>
                  <a:ext uri="{FF2B5EF4-FFF2-40B4-BE49-F238E27FC236}">
                    <a16:creationId xmlns:a16="http://schemas.microsoft.com/office/drawing/2014/main" id="{19CA0D4D-7AEC-4BBA-9102-4E79D15854FB}"/>
                  </a:ext>
                </a:extLst>
              </p:cNvPr>
              <p:cNvPicPr/>
              <p:nvPr/>
            </p:nvPicPr>
            <p:blipFill>
              <a:blip r:embed="rId6"/>
              <a:stretch>
                <a:fillRect/>
              </a:stretch>
            </p:blipFill>
            <p:spPr>
              <a:xfrm>
                <a:off x="9900" y="-351990"/>
                <a:ext cx="18000" cy="18000"/>
              </a:xfrm>
              <a:prstGeom prst="rect">
                <a:avLst/>
              </a:prstGeom>
            </p:spPr>
          </p:pic>
        </mc:Fallback>
      </mc:AlternateContent>
      <p:sp>
        <p:nvSpPr>
          <p:cNvPr id="20" name="pole tekstowe 19">
            <a:extLst>
              <a:ext uri="{FF2B5EF4-FFF2-40B4-BE49-F238E27FC236}">
                <a16:creationId xmlns:a16="http://schemas.microsoft.com/office/drawing/2014/main" id="{2348FD86-0C34-4C6C-BE08-6CDB1ADFF7F3}"/>
              </a:ext>
            </a:extLst>
          </p:cNvPr>
          <p:cNvSpPr txBox="1"/>
          <p:nvPr/>
        </p:nvSpPr>
        <p:spPr>
          <a:xfrm>
            <a:off x="5876929" y="2387895"/>
            <a:ext cx="5674405" cy="2000548"/>
          </a:xfrm>
          <a:prstGeom prst="rect">
            <a:avLst/>
          </a:prstGeom>
        </p:spPr>
        <p:txBody>
          <a:bodyPr wrap="square" rtlCol="0">
            <a:spAutoFit/>
          </a:bodyPr>
          <a:lstStyle/>
          <a:p>
            <a:pPr algn="just">
              <a:defRPr sz="2200" b="0" i="0" u="none" strike="noStrike" kern="1200" cap="none" spc="0" normalizeH="0" baseline="0">
                <a:solidFill>
                  <a:prstClr val="black">
                    <a:lumMod val="65000"/>
                    <a:lumOff val="35000"/>
                  </a:prstClr>
                </a:solidFill>
                <a:latin typeface="+mj-lt"/>
                <a:ea typeface="+mj-ea"/>
                <a:cs typeface="+mj-cs"/>
              </a:defRPr>
            </a:pPr>
            <a:r>
              <a:rPr lang="pl-PL" b="1" dirty="0">
                <a:solidFill>
                  <a:prstClr val="black">
                    <a:lumMod val="65000"/>
                    <a:lumOff val="35000"/>
                  </a:prstClr>
                </a:solidFill>
                <a:latin typeface="Century Gothic" panose="020B0502020202020204" pitchFamily="34" charset="0"/>
              </a:rPr>
              <a:t>STARTER</a:t>
            </a:r>
          </a:p>
          <a:p>
            <a:pPr algn="just">
              <a:defRPr sz="2200" b="0" i="0" u="none" strike="noStrike" kern="1200" cap="none" spc="0" normalizeH="0" baseline="0">
                <a:solidFill>
                  <a:prstClr val="black">
                    <a:lumMod val="65000"/>
                    <a:lumOff val="35000"/>
                  </a:prstClr>
                </a:solidFill>
                <a:latin typeface="+mj-lt"/>
                <a:ea typeface="+mj-ea"/>
                <a:cs typeface="+mj-cs"/>
              </a:defRPr>
            </a:pPr>
            <a:endParaRPr lang="pl-PL" b="1" dirty="0">
              <a:solidFill>
                <a:prstClr val="black">
                  <a:lumMod val="65000"/>
                  <a:lumOff val="35000"/>
                </a:prstClr>
              </a:solidFill>
              <a:latin typeface="Century Gothic" panose="020B0502020202020204" pitchFamily="34" charset="0"/>
            </a:endParaRPr>
          </a:p>
          <a:p>
            <a:pPr algn="just">
              <a:defRPr sz="2200" b="0" i="0" u="none" strike="noStrike" kern="1200" cap="none" spc="0" normalizeH="0" baseline="0">
                <a:solidFill>
                  <a:prstClr val="black">
                    <a:lumMod val="65000"/>
                    <a:lumOff val="35000"/>
                  </a:prstClr>
                </a:solidFill>
                <a:latin typeface="+mj-lt"/>
                <a:ea typeface="+mj-ea"/>
                <a:cs typeface="+mj-cs"/>
              </a:defRPr>
            </a:pPr>
            <a:r>
              <a:rPr lang="en-US" sz="2000" dirty="0">
                <a:solidFill>
                  <a:prstClr val="black">
                    <a:lumMod val="65000"/>
                    <a:lumOff val="35000"/>
                  </a:prstClr>
                </a:solidFill>
                <a:latin typeface="Century Gothic" panose="020B0502020202020204" pitchFamily="34" charset="0"/>
              </a:rPr>
              <a:t>AS-PL offers more than </a:t>
            </a:r>
            <a:r>
              <a:rPr lang="pl-PL" sz="2000" b="1" dirty="0">
                <a:solidFill>
                  <a:prstClr val="black">
                    <a:lumMod val="65000"/>
                    <a:lumOff val="35000"/>
                  </a:prstClr>
                </a:solidFill>
                <a:latin typeface="Century Gothic" panose="020B0502020202020204" pitchFamily="34" charset="0"/>
              </a:rPr>
              <a:t>3.0</a:t>
            </a:r>
            <a:r>
              <a:rPr lang="en-US" sz="2000" b="1" dirty="0">
                <a:solidFill>
                  <a:prstClr val="black">
                    <a:lumMod val="65000"/>
                    <a:lumOff val="35000"/>
                  </a:prstClr>
                </a:solidFill>
                <a:latin typeface="Century Gothic" panose="020B0502020202020204" pitchFamily="34" charset="0"/>
              </a:rPr>
              <a:t>00 types </a:t>
            </a:r>
            <a:r>
              <a:rPr lang="en-US" sz="2000" dirty="0">
                <a:solidFill>
                  <a:prstClr val="black">
                    <a:lumMod val="65000"/>
                    <a:lumOff val="35000"/>
                  </a:prstClr>
                </a:solidFill>
                <a:latin typeface="Century Gothic" panose="020B0502020202020204" pitchFamily="34" charset="0"/>
              </a:rPr>
              <a:t>of starters for passenger cars, lorries, agricultural machines, boats, motorcycles, and for the industrial market.</a:t>
            </a:r>
            <a:endParaRPr lang="pl-PL" dirty="0">
              <a:solidFill>
                <a:prstClr val="black">
                  <a:lumMod val="65000"/>
                  <a:lumOff val="35000"/>
                </a:prstClr>
              </a:solidFill>
              <a:latin typeface="Century Gothic" panose="020B0502020202020204" pitchFamily="34" charset="0"/>
            </a:endParaRPr>
          </a:p>
        </p:txBody>
      </p:sp>
      <p:sp>
        <p:nvSpPr>
          <p:cNvPr id="22" name="pole tekstowe 21">
            <a:extLst>
              <a:ext uri="{FF2B5EF4-FFF2-40B4-BE49-F238E27FC236}">
                <a16:creationId xmlns:a16="http://schemas.microsoft.com/office/drawing/2014/main" id="{F07802B9-8819-44A8-8703-7D60FEE6B1F3}"/>
              </a:ext>
            </a:extLst>
          </p:cNvPr>
          <p:cNvSpPr txBox="1"/>
          <p:nvPr/>
        </p:nvSpPr>
        <p:spPr>
          <a:xfrm>
            <a:off x="137648" y="245930"/>
            <a:ext cx="2745331" cy="400110"/>
          </a:xfrm>
          <a:prstGeom prst="rect">
            <a:avLst/>
          </a:prstGeom>
        </p:spPr>
        <p:txBody>
          <a:bodyPr wrap="square" rtlCol="0">
            <a:spAutoFit/>
          </a:bodyPr>
          <a:lstStyle/>
          <a:p>
            <a:pPr>
              <a:defRPr sz="2200" b="0" i="0" u="none" strike="noStrike" kern="1200" cap="none" spc="0" normalizeH="0" baseline="0">
                <a:solidFill>
                  <a:prstClr val="black">
                    <a:lumMod val="65000"/>
                    <a:lumOff val="35000"/>
                  </a:prstClr>
                </a:solidFill>
                <a:latin typeface="+mj-lt"/>
                <a:ea typeface="+mj-ea"/>
                <a:cs typeface="+mj-cs"/>
              </a:defRPr>
            </a:pPr>
            <a:r>
              <a:rPr lang="pl-PL" sz="2000" b="1" dirty="0">
                <a:solidFill>
                  <a:schemeClr val="bg1"/>
                </a:solidFill>
                <a:latin typeface="Century Gothic" panose="020B0502020202020204" pitchFamily="34" charset="0"/>
              </a:rPr>
              <a:t>OFERTA FIRMY</a:t>
            </a:r>
          </a:p>
        </p:txBody>
      </p:sp>
      <p:sp>
        <p:nvSpPr>
          <p:cNvPr id="38" name="Strzałka: pięciokąt 37">
            <a:extLst>
              <a:ext uri="{FF2B5EF4-FFF2-40B4-BE49-F238E27FC236}">
                <a16:creationId xmlns:a16="http://schemas.microsoft.com/office/drawing/2014/main" id="{3BE8D709-E7AD-4ED7-89F1-4195D33A0C09}"/>
              </a:ext>
            </a:extLst>
          </p:cNvPr>
          <p:cNvSpPr/>
          <p:nvPr/>
        </p:nvSpPr>
        <p:spPr>
          <a:xfrm>
            <a:off x="1" y="230733"/>
            <a:ext cx="2676303" cy="425106"/>
          </a:xfrm>
          <a:prstGeom prst="homePlate">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9" name="pole tekstowe 38">
            <a:extLst>
              <a:ext uri="{FF2B5EF4-FFF2-40B4-BE49-F238E27FC236}">
                <a16:creationId xmlns:a16="http://schemas.microsoft.com/office/drawing/2014/main" id="{92A09F46-7B19-4009-9630-1888B757FD8B}"/>
              </a:ext>
            </a:extLst>
          </p:cNvPr>
          <p:cNvSpPr txBox="1"/>
          <p:nvPr/>
        </p:nvSpPr>
        <p:spPr>
          <a:xfrm>
            <a:off x="137648" y="245930"/>
            <a:ext cx="2316439" cy="400110"/>
          </a:xfrm>
          <a:prstGeom prst="rect">
            <a:avLst/>
          </a:prstGeom>
        </p:spPr>
        <p:txBody>
          <a:bodyPr wrap="square" rtlCol="0">
            <a:spAutoFit/>
          </a:bodyPr>
          <a:lstStyle/>
          <a:p>
            <a:pPr>
              <a:defRPr sz="2200" b="0" i="0" u="none" strike="noStrike" kern="1200" cap="none" spc="0" normalizeH="0" baseline="0">
                <a:solidFill>
                  <a:prstClr val="black">
                    <a:lumMod val="65000"/>
                    <a:lumOff val="35000"/>
                  </a:prstClr>
                </a:solidFill>
                <a:latin typeface="+mj-lt"/>
                <a:ea typeface="+mj-ea"/>
                <a:cs typeface="+mj-cs"/>
              </a:defRPr>
            </a:pPr>
            <a:r>
              <a:rPr lang="pl-PL" sz="2000" b="1" dirty="0">
                <a:solidFill>
                  <a:schemeClr val="bg1"/>
                </a:solidFill>
                <a:latin typeface="Century Gothic" panose="020B0502020202020204" pitchFamily="34" charset="0"/>
              </a:rPr>
              <a:t>COMPANY OFFER</a:t>
            </a:r>
          </a:p>
        </p:txBody>
      </p:sp>
      <p:sp>
        <p:nvSpPr>
          <p:cNvPr id="40" name="Strzałka: pagon 39">
            <a:extLst>
              <a:ext uri="{FF2B5EF4-FFF2-40B4-BE49-F238E27FC236}">
                <a16:creationId xmlns:a16="http://schemas.microsoft.com/office/drawing/2014/main" id="{733F1D9C-9585-47D3-98CC-C9C76142A031}"/>
              </a:ext>
            </a:extLst>
          </p:cNvPr>
          <p:cNvSpPr/>
          <p:nvPr/>
        </p:nvSpPr>
        <p:spPr>
          <a:xfrm>
            <a:off x="2529464" y="230733"/>
            <a:ext cx="438975" cy="432832"/>
          </a:xfrm>
          <a:prstGeom prst="chevron">
            <a:avLst/>
          </a:prstGeom>
          <a:solidFill>
            <a:srgbClr val="3B38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tx1"/>
              </a:solidFill>
            </a:endParaRPr>
          </a:p>
        </p:txBody>
      </p:sp>
    </p:spTree>
    <p:extLst>
      <p:ext uri="{BB962C8B-B14F-4D97-AF65-F5344CB8AC3E}">
        <p14:creationId xmlns:p14="http://schemas.microsoft.com/office/powerpoint/2010/main" val="1712338870"/>
      </p:ext>
    </p:extLst>
  </p:cSld>
  <p:clrMapOvr>
    <a:masterClrMapping/>
  </p:clrMapOvr>
  <mc:AlternateContent xmlns:mc="http://schemas.openxmlformats.org/markup-compatibility/2006" xmlns:p14="http://schemas.microsoft.com/office/powerpoint/2010/main">
    <mc:Choice Requires="p14">
      <p:transition spd="slow" p14:dur="1500" advClick="0" advTm="4000">
        <p:split orient="vert"/>
      </p:transition>
    </mc:Choice>
    <mc:Fallback xmlns="">
      <p:transition spd="slow" advClick="0" advTm="4000">
        <p:split orient="vert"/>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upa 22">
            <a:extLst>
              <a:ext uri="{FF2B5EF4-FFF2-40B4-BE49-F238E27FC236}">
                <a16:creationId xmlns:a16="http://schemas.microsoft.com/office/drawing/2014/main" id="{24332D6D-A587-4A70-91D9-7AF660545080}"/>
              </a:ext>
            </a:extLst>
          </p:cNvPr>
          <p:cNvGrpSpPr/>
          <p:nvPr/>
        </p:nvGrpSpPr>
        <p:grpSpPr>
          <a:xfrm flipH="1">
            <a:off x="4471979" y="-1946179"/>
            <a:ext cx="10176335" cy="10051623"/>
            <a:chOff x="-2506332" y="-1946179"/>
            <a:chExt cx="10176335" cy="10051623"/>
          </a:xfrm>
        </p:grpSpPr>
        <p:sp>
          <p:nvSpPr>
            <p:cNvPr id="24" name="Sześciokąt 23">
              <a:extLst>
                <a:ext uri="{FF2B5EF4-FFF2-40B4-BE49-F238E27FC236}">
                  <a16:creationId xmlns:a16="http://schemas.microsoft.com/office/drawing/2014/main" id="{09A8F527-7163-4CAB-9A6C-7E0613427A55}"/>
                </a:ext>
              </a:extLst>
            </p:cNvPr>
            <p:cNvSpPr/>
            <p:nvPr/>
          </p:nvSpPr>
          <p:spPr>
            <a:xfrm rot="1106717">
              <a:off x="2426692" y="433746"/>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25" name="Sześciokąt 24">
              <a:extLst>
                <a:ext uri="{FF2B5EF4-FFF2-40B4-BE49-F238E27FC236}">
                  <a16:creationId xmlns:a16="http://schemas.microsoft.com/office/drawing/2014/main" id="{CBA81BFB-5039-48C4-A490-3C102BC8479C}"/>
                </a:ext>
              </a:extLst>
            </p:cNvPr>
            <p:cNvSpPr/>
            <p:nvPr/>
          </p:nvSpPr>
          <p:spPr>
            <a:xfrm rot="1106717">
              <a:off x="4884142" y="-61554"/>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6" name="Sześciokąt 25">
              <a:extLst>
                <a:ext uri="{FF2B5EF4-FFF2-40B4-BE49-F238E27FC236}">
                  <a16:creationId xmlns:a16="http://schemas.microsoft.com/office/drawing/2014/main" id="{5CB372C0-C5B2-46DB-B340-20E1984A4A71}"/>
                </a:ext>
              </a:extLst>
            </p:cNvPr>
            <p:cNvSpPr/>
            <p:nvPr/>
          </p:nvSpPr>
          <p:spPr>
            <a:xfrm rot="1106717">
              <a:off x="3236317" y="-1946179"/>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7" name="Sześciokąt 26">
              <a:extLst>
                <a:ext uri="{FF2B5EF4-FFF2-40B4-BE49-F238E27FC236}">
                  <a16:creationId xmlns:a16="http://schemas.microsoft.com/office/drawing/2014/main" id="{0787E0F0-9A4E-4102-BF58-41FAA91436C9}"/>
                </a:ext>
              </a:extLst>
            </p:cNvPr>
            <p:cNvSpPr/>
            <p:nvPr/>
          </p:nvSpPr>
          <p:spPr>
            <a:xfrm rot="1106717">
              <a:off x="-1683762" y="-994332"/>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8" name="Sześciokąt 27">
              <a:extLst>
                <a:ext uri="{FF2B5EF4-FFF2-40B4-BE49-F238E27FC236}">
                  <a16:creationId xmlns:a16="http://schemas.microsoft.com/office/drawing/2014/main" id="{5B9DEE35-EE7A-4AB6-BA90-A565E553027C}"/>
                </a:ext>
              </a:extLst>
            </p:cNvPr>
            <p:cNvSpPr/>
            <p:nvPr/>
          </p:nvSpPr>
          <p:spPr>
            <a:xfrm rot="1106717">
              <a:off x="-859434" y="3301438"/>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9" name="Sześciokąt 28">
              <a:extLst>
                <a:ext uri="{FF2B5EF4-FFF2-40B4-BE49-F238E27FC236}">
                  <a16:creationId xmlns:a16="http://schemas.microsoft.com/office/drawing/2014/main" id="{34D8CDCF-440E-4B33-B539-F4A44B5F8CEE}"/>
                </a:ext>
              </a:extLst>
            </p:cNvPr>
            <p:cNvSpPr/>
            <p:nvPr/>
          </p:nvSpPr>
          <p:spPr>
            <a:xfrm rot="1106717">
              <a:off x="1612555" y="2794106"/>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0" name="Sześciokąt 29">
              <a:extLst>
                <a:ext uri="{FF2B5EF4-FFF2-40B4-BE49-F238E27FC236}">
                  <a16:creationId xmlns:a16="http://schemas.microsoft.com/office/drawing/2014/main" id="{1B8C7E83-F4DD-4686-B504-ECBA53EF033A}"/>
                </a:ext>
              </a:extLst>
            </p:cNvPr>
            <p:cNvSpPr/>
            <p:nvPr/>
          </p:nvSpPr>
          <p:spPr>
            <a:xfrm rot="1106717">
              <a:off x="-59334" y="921513"/>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1" name="Sześciokąt 30">
              <a:extLst>
                <a:ext uri="{FF2B5EF4-FFF2-40B4-BE49-F238E27FC236}">
                  <a16:creationId xmlns:a16="http://schemas.microsoft.com/office/drawing/2014/main" id="{23A56D96-5947-43D6-9FC3-0DA15299C4FF}"/>
                </a:ext>
              </a:extLst>
            </p:cNvPr>
            <p:cNvSpPr/>
            <p:nvPr/>
          </p:nvSpPr>
          <p:spPr>
            <a:xfrm rot="1106717">
              <a:off x="-2506332" y="1409280"/>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2" name="Sześciokąt 31">
              <a:extLst>
                <a:ext uri="{FF2B5EF4-FFF2-40B4-BE49-F238E27FC236}">
                  <a16:creationId xmlns:a16="http://schemas.microsoft.com/office/drawing/2014/main" id="{0CF03922-DC72-4813-A8FC-5D940EE620D8}"/>
                </a:ext>
              </a:extLst>
            </p:cNvPr>
            <p:cNvSpPr/>
            <p:nvPr/>
          </p:nvSpPr>
          <p:spPr>
            <a:xfrm rot="1106717">
              <a:off x="4073588" y="2311164"/>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3" name="Sześciokąt 32">
              <a:extLst>
                <a:ext uri="{FF2B5EF4-FFF2-40B4-BE49-F238E27FC236}">
                  <a16:creationId xmlns:a16="http://schemas.microsoft.com/office/drawing/2014/main" id="{50064A3D-6CD6-4310-8649-6D2E7D59BC0A}"/>
                </a:ext>
              </a:extLst>
            </p:cNvPr>
            <p:cNvSpPr/>
            <p:nvPr/>
          </p:nvSpPr>
          <p:spPr>
            <a:xfrm rot="1106717">
              <a:off x="3267571" y="4684790"/>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4" name="Sześciokąt 33">
              <a:extLst>
                <a:ext uri="{FF2B5EF4-FFF2-40B4-BE49-F238E27FC236}">
                  <a16:creationId xmlns:a16="http://schemas.microsoft.com/office/drawing/2014/main" id="{ADBF6D7C-EF4C-4A40-BD0D-55D6095A346E}"/>
                </a:ext>
              </a:extLst>
            </p:cNvPr>
            <p:cNvSpPr/>
            <p:nvPr/>
          </p:nvSpPr>
          <p:spPr>
            <a:xfrm rot="1106717">
              <a:off x="810121" y="5161040"/>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5" name="Sześciokąt 34">
              <a:extLst>
                <a:ext uri="{FF2B5EF4-FFF2-40B4-BE49-F238E27FC236}">
                  <a16:creationId xmlns:a16="http://schemas.microsoft.com/office/drawing/2014/main" id="{F54A41ED-5327-4FB2-B292-84CDA4E4796F}"/>
                </a:ext>
              </a:extLst>
            </p:cNvPr>
            <p:cNvSpPr/>
            <p:nvPr/>
          </p:nvSpPr>
          <p:spPr>
            <a:xfrm rot="1106717">
              <a:off x="-1644832" y="5686484"/>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6" name="Sześciokąt 35">
              <a:extLst>
                <a:ext uri="{FF2B5EF4-FFF2-40B4-BE49-F238E27FC236}">
                  <a16:creationId xmlns:a16="http://schemas.microsoft.com/office/drawing/2014/main" id="{975AD486-EFC0-4753-8EFB-8CC6E5E23D30}"/>
                </a:ext>
              </a:extLst>
            </p:cNvPr>
            <p:cNvSpPr/>
            <p:nvPr/>
          </p:nvSpPr>
          <p:spPr>
            <a:xfrm rot="1106717">
              <a:off x="770269" y="-1439362"/>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pic>
        <p:nvPicPr>
          <p:cNvPr id="10" name="Obraz 9">
            <a:extLst>
              <a:ext uri="{FF2B5EF4-FFF2-40B4-BE49-F238E27FC236}">
                <a16:creationId xmlns:a16="http://schemas.microsoft.com/office/drawing/2014/main" id="{35A299CD-82DB-457B-B5CE-3B1D0DC4C250}"/>
              </a:ext>
            </a:extLst>
          </p:cNvPr>
          <p:cNvPicPr>
            <a:picLocks noChangeAspect="1"/>
          </p:cNvPicPr>
          <p:nvPr/>
        </p:nvPicPr>
        <p:blipFill rotWithShape="1">
          <a:blip r:embed="rId2">
            <a:extLst>
              <a:ext uri="{28A0092B-C50C-407E-A947-70E740481C1C}">
                <a14:useLocalDpi xmlns:a14="http://schemas.microsoft.com/office/drawing/2010/main" val="0"/>
              </a:ext>
            </a:extLst>
          </a:blip>
          <a:srcRect l="67752" t="18266" r="26011" b="50000"/>
          <a:stretch/>
        </p:blipFill>
        <p:spPr>
          <a:xfrm>
            <a:off x="8642822" y="1762125"/>
            <a:ext cx="1224626" cy="1890018"/>
          </a:xfrm>
          <a:prstGeom prst="ellipse">
            <a:avLst/>
          </a:prstGeom>
        </p:spPr>
      </p:pic>
      <p:pic>
        <p:nvPicPr>
          <p:cNvPr id="8" name="Obraz 7">
            <a:extLst>
              <a:ext uri="{FF2B5EF4-FFF2-40B4-BE49-F238E27FC236}">
                <a16:creationId xmlns:a16="http://schemas.microsoft.com/office/drawing/2014/main" id="{424ABADE-EE91-4BC9-B692-B7380F92F5FE}"/>
              </a:ext>
            </a:extLst>
          </p:cNvPr>
          <p:cNvPicPr>
            <a:picLocks noChangeAspect="1"/>
          </p:cNvPicPr>
          <p:nvPr/>
        </p:nvPicPr>
        <p:blipFill rotWithShape="1">
          <a:blip r:embed="rId3">
            <a:extLst>
              <a:ext uri="{28A0092B-C50C-407E-A947-70E740481C1C}">
                <a14:useLocalDpi xmlns:a14="http://schemas.microsoft.com/office/drawing/2010/main" val="0"/>
              </a:ext>
            </a:extLst>
          </a:blip>
          <a:srcRect l="42420" t="40136" r="45894" b="33576"/>
          <a:stretch/>
        </p:blipFill>
        <p:spPr>
          <a:xfrm>
            <a:off x="4594880" y="2740418"/>
            <a:ext cx="2294234" cy="1565659"/>
          </a:xfrm>
          <a:prstGeom prst="ellipse">
            <a:avLst/>
          </a:prstGeom>
        </p:spPr>
      </p:pic>
      <p:pic>
        <p:nvPicPr>
          <p:cNvPr id="11" name="Obraz 10">
            <a:extLst>
              <a:ext uri="{FF2B5EF4-FFF2-40B4-BE49-F238E27FC236}">
                <a16:creationId xmlns:a16="http://schemas.microsoft.com/office/drawing/2014/main" id="{EBD58A68-0E93-411A-95D8-5AA334F85FCE}"/>
              </a:ext>
            </a:extLst>
          </p:cNvPr>
          <p:cNvPicPr>
            <a:picLocks noChangeAspect="1"/>
          </p:cNvPicPr>
          <p:nvPr/>
        </p:nvPicPr>
        <p:blipFill rotWithShape="1">
          <a:blip r:embed="rId2">
            <a:extLst>
              <a:ext uri="{28A0092B-C50C-407E-A947-70E740481C1C}">
                <a14:useLocalDpi xmlns:a14="http://schemas.microsoft.com/office/drawing/2010/main" val="0"/>
              </a:ext>
            </a:extLst>
          </a:blip>
          <a:srcRect l="77001" t="49191" r="16762" b="19075"/>
          <a:stretch/>
        </p:blipFill>
        <p:spPr>
          <a:xfrm>
            <a:off x="9277031" y="1408290"/>
            <a:ext cx="1224626" cy="1890018"/>
          </a:xfrm>
          <a:prstGeom prst="ellipse">
            <a:avLst/>
          </a:prstGeom>
        </p:spPr>
      </p:pic>
      <p:pic>
        <p:nvPicPr>
          <p:cNvPr id="9" name="Obraz 8">
            <a:extLst>
              <a:ext uri="{FF2B5EF4-FFF2-40B4-BE49-F238E27FC236}">
                <a16:creationId xmlns:a16="http://schemas.microsoft.com/office/drawing/2014/main" id="{B1E44A9C-4BAF-401A-9E71-005FE15D3EC8}"/>
              </a:ext>
            </a:extLst>
          </p:cNvPr>
          <p:cNvPicPr>
            <a:picLocks noChangeAspect="1"/>
          </p:cNvPicPr>
          <p:nvPr/>
        </p:nvPicPr>
        <p:blipFill rotWithShape="1">
          <a:blip r:embed="rId2">
            <a:extLst>
              <a:ext uri="{28A0092B-C50C-407E-A947-70E740481C1C}">
                <a14:useLocalDpi xmlns:a14="http://schemas.microsoft.com/office/drawing/2010/main" val="0"/>
              </a:ext>
            </a:extLst>
          </a:blip>
          <a:srcRect l="57146" t="52673" r="29050" b="-2646"/>
          <a:stretch/>
        </p:blipFill>
        <p:spPr>
          <a:xfrm>
            <a:off x="6318270" y="1579528"/>
            <a:ext cx="2710194" cy="2976304"/>
          </a:xfrm>
          <a:prstGeom prst="ellipse">
            <a:avLst/>
          </a:prstGeom>
        </p:spPr>
      </p:pic>
      <p:pic>
        <p:nvPicPr>
          <p:cNvPr id="12" name="Obraz 11">
            <a:extLst>
              <a:ext uri="{FF2B5EF4-FFF2-40B4-BE49-F238E27FC236}">
                <a16:creationId xmlns:a16="http://schemas.microsoft.com/office/drawing/2014/main" id="{37BE2945-0818-41DB-88F7-444D393A414C}"/>
              </a:ext>
            </a:extLst>
          </p:cNvPr>
          <p:cNvPicPr>
            <a:picLocks noChangeAspect="1"/>
          </p:cNvPicPr>
          <p:nvPr/>
        </p:nvPicPr>
        <p:blipFill rotWithShape="1">
          <a:blip r:embed="rId2">
            <a:extLst>
              <a:ext uri="{28A0092B-C50C-407E-A947-70E740481C1C}">
                <a14:useLocalDpi xmlns:a14="http://schemas.microsoft.com/office/drawing/2010/main" val="0"/>
              </a:ext>
            </a:extLst>
          </a:blip>
          <a:srcRect l="76119" t="21947" r="10657" b="46319"/>
          <a:stretch/>
        </p:blipFill>
        <p:spPr>
          <a:xfrm>
            <a:off x="9615059" y="500057"/>
            <a:ext cx="2596514" cy="1890018"/>
          </a:xfrm>
          <a:prstGeom prst="ellipse">
            <a:avLst/>
          </a:prstGeom>
        </p:spPr>
      </p:pic>
      <p:pic>
        <p:nvPicPr>
          <p:cNvPr id="7" name="Obraz 6">
            <a:extLst>
              <a:ext uri="{FF2B5EF4-FFF2-40B4-BE49-F238E27FC236}">
                <a16:creationId xmlns:a16="http://schemas.microsoft.com/office/drawing/2014/main" id="{176D823F-A706-41BE-9DFD-B6BFF9B2AD61}"/>
              </a:ext>
            </a:extLst>
          </p:cNvPr>
          <p:cNvPicPr>
            <a:picLocks noChangeAspect="1"/>
          </p:cNvPicPr>
          <p:nvPr/>
        </p:nvPicPr>
        <p:blipFill rotWithShape="1">
          <a:blip r:embed="rId2">
            <a:extLst>
              <a:ext uri="{28A0092B-C50C-407E-A947-70E740481C1C}">
                <a14:useLocalDpi xmlns:a14="http://schemas.microsoft.com/office/drawing/2010/main" val="0"/>
              </a:ext>
            </a:extLst>
          </a:blip>
          <a:srcRect l="32791" t="72755" r="60971" b="4340"/>
          <a:stretch/>
        </p:blipFill>
        <p:spPr>
          <a:xfrm>
            <a:off x="3776245" y="3298308"/>
            <a:ext cx="1224626" cy="1364141"/>
          </a:xfrm>
          <a:prstGeom prst="ellipse">
            <a:avLst/>
          </a:prstGeom>
        </p:spPr>
      </p:pic>
      <p:pic>
        <p:nvPicPr>
          <p:cNvPr id="6" name="Obraz 5">
            <a:extLst>
              <a:ext uri="{FF2B5EF4-FFF2-40B4-BE49-F238E27FC236}">
                <a16:creationId xmlns:a16="http://schemas.microsoft.com/office/drawing/2014/main" id="{E5DC1411-B040-4BCA-8462-3DF9FC43BDCC}"/>
              </a:ext>
            </a:extLst>
          </p:cNvPr>
          <p:cNvPicPr>
            <a:picLocks noChangeAspect="1"/>
          </p:cNvPicPr>
          <p:nvPr/>
        </p:nvPicPr>
        <p:blipFill rotWithShape="1">
          <a:blip r:embed="rId2">
            <a:extLst>
              <a:ext uri="{28A0092B-C50C-407E-A947-70E740481C1C}">
                <a14:useLocalDpi xmlns:a14="http://schemas.microsoft.com/office/drawing/2010/main" val="0"/>
              </a:ext>
            </a:extLst>
          </a:blip>
          <a:srcRect l="21724" t="35358" r="64472" b="10152"/>
          <a:stretch/>
        </p:blipFill>
        <p:spPr>
          <a:xfrm>
            <a:off x="1940008" y="2166484"/>
            <a:ext cx="2710194" cy="3245228"/>
          </a:xfrm>
          <a:prstGeom prst="ellipse">
            <a:avLst/>
          </a:prstGeom>
        </p:spPr>
      </p:pic>
      <p:pic>
        <p:nvPicPr>
          <p:cNvPr id="5" name="Obraz 4">
            <a:extLst>
              <a:ext uri="{FF2B5EF4-FFF2-40B4-BE49-F238E27FC236}">
                <a16:creationId xmlns:a16="http://schemas.microsoft.com/office/drawing/2014/main" id="{3555F72D-7FE9-4FBA-9F9F-4B56DFECD6A5}"/>
              </a:ext>
            </a:extLst>
          </p:cNvPr>
          <p:cNvPicPr>
            <a:picLocks noChangeAspect="1"/>
          </p:cNvPicPr>
          <p:nvPr/>
        </p:nvPicPr>
        <p:blipFill rotWithShape="1">
          <a:blip r:embed="rId2">
            <a:extLst>
              <a:ext uri="{28A0092B-C50C-407E-A947-70E740481C1C}">
                <a14:useLocalDpi xmlns:a14="http://schemas.microsoft.com/office/drawing/2010/main" val="0"/>
              </a:ext>
            </a:extLst>
          </a:blip>
          <a:srcRect l="6079" t="45509" r="81131" b="1"/>
          <a:stretch/>
        </p:blipFill>
        <p:spPr>
          <a:xfrm>
            <a:off x="-53821" y="2933218"/>
            <a:ext cx="2511256" cy="3245228"/>
          </a:xfrm>
          <a:prstGeom prst="ellipse">
            <a:avLst/>
          </a:prstGeom>
        </p:spPr>
      </p:pic>
      <p:pic>
        <p:nvPicPr>
          <p:cNvPr id="13" name="Obraz 12">
            <a:extLst>
              <a:ext uri="{FF2B5EF4-FFF2-40B4-BE49-F238E27FC236}">
                <a16:creationId xmlns:a16="http://schemas.microsoft.com/office/drawing/2014/main" id="{F8ADCE4E-4003-46BE-B12F-7174A28A7471}"/>
              </a:ext>
            </a:extLst>
          </p:cNvPr>
          <p:cNvPicPr>
            <a:picLocks noChangeAspect="1"/>
          </p:cNvPicPr>
          <p:nvPr/>
        </p:nvPicPr>
        <p:blipFill rotWithShape="1">
          <a:blip r:embed="rId2">
            <a:extLst>
              <a:ext uri="{28A0092B-C50C-407E-A947-70E740481C1C}">
                <a14:useLocalDpi xmlns:a14="http://schemas.microsoft.com/office/drawing/2010/main" val="0"/>
              </a:ext>
            </a:extLst>
          </a:blip>
          <a:srcRect l="14223" t="19517" r="80000" b="57318"/>
          <a:stretch/>
        </p:blipFill>
        <p:spPr>
          <a:xfrm>
            <a:off x="2217421" y="3688636"/>
            <a:ext cx="1134202" cy="1379642"/>
          </a:xfrm>
          <a:prstGeom prst="ellipse">
            <a:avLst/>
          </a:prstGeom>
        </p:spPr>
      </p:pic>
      <mc:AlternateContent xmlns:mc="http://schemas.openxmlformats.org/markup-compatibility/2006" xmlns:p14="http://schemas.microsoft.com/office/powerpoint/2010/main">
        <mc:Choice Requires="p14">
          <p:contentPart p14:bwMode="auto" r:id="rId4">
            <p14:nvContentPartPr>
              <p14:cNvPr id="17" name="Pismo odręczne 16">
                <a:extLst>
                  <a:ext uri="{FF2B5EF4-FFF2-40B4-BE49-F238E27FC236}">
                    <a16:creationId xmlns:a16="http://schemas.microsoft.com/office/drawing/2014/main" id="{19CA0D4D-7AEC-4BBA-9102-4E79D15854FB}"/>
                  </a:ext>
                </a:extLst>
              </p14:cNvPr>
              <p14:cNvContentPartPr/>
              <p14:nvPr/>
            </p14:nvContentPartPr>
            <p14:xfrm>
              <a:off x="18900" y="-343350"/>
              <a:ext cx="360" cy="360"/>
            </p14:xfrm>
          </p:contentPart>
        </mc:Choice>
        <mc:Fallback xmlns="">
          <p:pic>
            <p:nvPicPr>
              <p:cNvPr id="17" name="Pismo odręczne 16">
                <a:extLst>
                  <a:ext uri="{FF2B5EF4-FFF2-40B4-BE49-F238E27FC236}">
                    <a16:creationId xmlns:a16="http://schemas.microsoft.com/office/drawing/2014/main" id="{19CA0D4D-7AEC-4BBA-9102-4E79D15854FB}"/>
                  </a:ext>
                </a:extLst>
              </p:cNvPr>
              <p:cNvPicPr/>
              <p:nvPr/>
            </p:nvPicPr>
            <p:blipFill>
              <a:blip r:embed="rId6"/>
              <a:stretch>
                <a:fillRect/>
              </a:stretch>
            </p:blipFill>
            <p:spPr>
              <a:xfrm>
                <a:off x="9900" y="-351990"/>
                <a:ext cx="18000" cy="18000"/>
              </a:xfrm>
              <a:prstGeom prst="rect">
                <a:avLst/>
              </a:prstGeom>
            </p:spPr>
          </p:pic>
        </mc:Fallback>
      </mc:AlternateContent>
      <p:sp>
        <p:nvSpPr>
          <p:cNvPr id="21" name="pole tekstowe 20">
            <a:extLst>
              <a:ext uri="{FF2B5EF4-FFF2-40B4-BE49-F238E27FC236}">
                <a16:creationId xmlns:a16="http://schemas.microsoft.com/office/drawing/2014/main" id="{DE735B31-BA77-4049-931A-5406A568D3B8}"/>
              </a:ext>
            </a:extLst>
          </p:cNvPr>
          <p:cNvSpPr txBox="1"/>
          <p:nvPr/>
        </p:nvSpPr>
        <p:spPr>
          <a:xfrm>
            <a:off x="137648" y="245930"/>
            <a:ext cx="2745331" cy="400110"/>
          </a:xfrm>
          <a:prstGeom prst="rect">
            <a:avLst/>
          </a:prstGeom>
        </p:spPr>
        <p:txBody>
          <a:bodyPr wrap="square" rtlCol="0">
            <a:spAutoFit/>
          </a:bodyPr>
          <a:lstStyle/>
          <a:p>
            <a:pPr>
              <a:defRPr sz="2200" b="0" i="0" u="none" strike="noStrike" kern="1200" cap="none" spc="0" normalizeH="0" baseline="0">
                <a:solidFill>
                  <a:prstClr val="black">
                    <a:lumMod val="65000"/>
                    <a:lumOff val="35000"/>
                  </a:prstClr>
                </a:solidFill>
                <a:latin typeface="+mj-lt"/>
                <a:ea typeface="+mj-ea"/>
                <a:cs typeface="+mj-cs"/>
              </a:defRPr>
            </a:pPr>
            <a:r>
              <a:rPr lang="pl-PL" sz="2000" b="1" dirty="0">
                <a:solidFill>
                  <a:schemeClr val="bg1"/>
                </a:solidFill>
                <a:latin typeface="Century Gothic" panose="020B0502020202020204" pitchFamily="34" charset="0"/>
              </a:rPr>
              <a:t>OFERTA FIRMY</a:t>
            </a:r>
          </a:p>
        </p:txBody>
      </p:sp>
      <p:pic>
        <p:nvPicPr>
          <p:cNvPr id="37" name="Obraz 36">
            <a:extLst>
              <a:ext uri="{FF2B5EF4-FFF2-40B4-BE49-F238E27FC236}">
                <a16:creationId xmlns:a16="http://schemas.microsoft.com/office/drawing/2014/main" id="{9E706075-D0E1-49B6-ACD5-D8E25AADE612}"/>
              </a:ext>
            </a:extLst>
          </p:cNvPr>
          <p:cNvPicPr>
            <a:picLocks noChangeAspect="1"/>
          </p:cNvPicPr>
          <p:nvPr/>
        </p:nvPicPr>
        <p:blipFill rotWithShape="1">
          <a:blip r:embed="rId2">
            <a:extLst>
              <a:ext uri="{28A0092B-C50C-407E-A947-70E740481C1C}">
                <a14:useLocalDpi xmlns:a14="http://schemas.microsoft.com/office/drawing/2010/main" val="0"/>
              </a:ext>
            </a:extLst>
          </a:blip>
          <a:srcRect l="76119" t="21947" r="10657" b="46319"/>
          <a:stretch/>
        </p:blipFill>
        <p:spPr>
          <a:xfrm>
            <a:off x="9011560" y="215938"/>
            <a:ext cx="2596514" cy="1890018"/>
          </a:xfrm>
          <a:prstGeom prst="ellipse">
            <a:avLst/>
          </a:prstGeom>
        </p:spPr>
      </p:pic>
      <p:sp>
        <p:nvSpPr>
          <p:cNvPr id="38" name="Strzałka: pięciokąt 37">
            <a:extLst>
              <a:ext uri="{FF2B5EF4-FFF2-40B4-BE49-F238E27FC236}">
                <a16:creationId xmlns:a16="http://schemas.microsoft.com/office/drawing/2014/main" id="{6FC903D5-1C2A-4A13-B8BC-6A769819EE8B}"/>
              </a:ext>
            </a:extLst>
          </p:cNvPr>
          <p:cNvSpPr/>
          <p:nvPr/>
        </p:nvSpPr>
        <p:spPr>
          <a:xfrm>
            <a:off x="1" y="230733"/>
            <a:ext cx="2676303" cy="425106"/>
          </a:xfrm>
          <a:prstGeom prst="homePlate">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9" name="pole tekstowe 38">
            <a:extLst>
              <a:ext uri="{FF2B5EF4-FFF2-40B4-BE49-F238E27FC236}">
                <a16:creationId xmlns:a16="http://schemas.microsoft.com/office/drawing/2014/main" id="{F64AFBD1-5A5E-4AB5-AFF3-CC5B11A800DA}"/>
              </a:ext>
            </a:extLst>
          </p:cNvPr>
          <p:cNvSpPr txBox="1"/>
          <p:nvPr/>
        </p:nvSpPr>
        <p:spPr>
          <a:xfrm>
            <a:off x="137648" y="245930"/>
            <a:ext cx="2316439" cy="400110"/>
          </a:xfrm>
          <a:prstGeom prst="rect">
            <a:avLst/>
          </a:prstGeom>
        </p:spPr>
        <p:txBody>
          <a:bodyPr wrap="square" rtlCol="0">
            <a:spAutoFit/>
          </a:bodyPr>
          <a:lstStyle/>
          <a:p>
            <a:pPr>
              <a:defRPr sz="2200" b="0" i="0" u="none" strike="noStrike" kern="1200" cap="none" spc="0" normalizeH="0" baseline="0">
                <a:solidFill>
                  <a:prstClr val="black">
                    <a:lumMod val="65000"/>
                    <a:lumOff val="35000"/>
                  </a:prstClr>
                </a:solidFill>
                <a:latin typeface="+mj-lt"/>
                <a:ea typeface="+mj-ea"/>
                <a:cs typeface="+mj-cs"/>
              </a:defRPr>
            </a:pPr>
            <a:r>
              <a:rPr lang="pl-PL" sz="2000" b="1" dirty="0">
                <a:solidFill>
                  <a:schemeClr val="bg1"/>
                </a:solidFill>
                <a:latin typeface="Century Gothic" panose="020B0502020202020204" pitchFamily="34" charset="0"/>
              </a:rPr>
              <a:t>COMPANY OFFER</a:t>
            </a:r>
          </a:p>
        </p:txBody>
      </p:sp>
      <p:sp>
        <p:nvSpPr>
          <p:cNvPr id="40" name="Strzałka: pagon 39">
            <a:extLst>
              <a:ext uri="{FF2B5EF4-FFF2-40B4-BE49-F238E27FC236}">
                <a16:creationId xmlns:a16="http://schemas.microsoft.com/office/drawing/2014/main" id="{E0782E8D-6BE0-4A90-83EA-16C6833608F9}"/>
              </a:ext>
            </a:extLst>
          </p:cNvPr>
          <p:cNvSpPr/>
          <p:nvPr/>
        </p:nvSpPr>
        <p:spPr>
          <a:xfrm>
            <a:off x="2529464" y="230733"/>
            <a:ext cx="438975" cy="432832"/>
          </a:xfrm>
          <a:prstGeom prst="chevron">
            <a:avLst/>
          </a:prstGeom>
          <a:solidFill>
            <a:srgbClr val="3B38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tx1"/>
              </a:solidFill>
            </a:endParaRPr>
          </a:p>
        </p:txBody>
      </p:sp>
    </p:spTree>
    <p:extLst>
      <p:ext uri="{BB962C8B-B14F-4D97-AF65-F5344CB8AC3E}">
        <p14:creationId xmlns:p14="http://schemas.microsoft.com/office/powerpoint/2010/main" val="63293551"/>
      </p:ext>
    </p:extLst>
  </p:cSld>
  <p:clrMapOvr>
    <a:masterClrMapping/>
  </p:clrMapOvr>
  <mc:AlternateContent xmlns:mc="http://schemas.openxmlformats.org/markup-compatibility/2006" xmlns:p159="http://schemas.microsoft.com/office/powerpoint/2015/09/main">
    <mc:Choice Requires="p159">
      <p:transition spd="slow" advClick="0" advTm="1300">
        <p159:morph option="byObject"/>
      </p:transition>
    </mc:Choice>
    <mc:Fallback xmlns="">
      <p:transition spd="slow" advClick="0" advTm="1300">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upa 22">
            <a:extLst>
              <a:ext uri="{FF2B5EF4-FFF2-40B4-BE49-F238E27FC236}">
                <a16:creationId xmlns:a16="http://schemas.microsoft.com/office/drawing/2014/main" id="{24332D6D-A587-4A70-91D9-7AF660545080}"/>
              </a:ext>
            </a:extLst>
          </p:cNvPr>
          <p:cNvGrpSpPr/>
          <p:nvPr/>
        </p:nvGrpSpPr>
        <p:grpSpPr>
          <a:xfrm flipH="1">
            <a:off x="4471979" y="-1946179"/>
            <a:ext cx="10176335" cy="10051623"/>
            <a:chOff x="-2506332" y="-1946179"/>
            <a:chExt cx="10176335" cy="10051623"/>
          </a:xfrm>
        </p:grpSpPr>
        <p:sp>
          <p:nvSpPr>
            <p:cNvPr id="24" name="Sześciokąt 23">
              <a:extLst>
                <a:ext uri="{FF2B5EF4-FFF2-40B4-BE49-F238E27FC236}">
                  <a16:creationId xmlns:a16="http://schemas.microsoft.com/office/drawing/2014/main" id="{09A8F527-7163-4CAB-9A6C-7E0613427A55}"/>
                </a:ext>
              </a:extLst>
            </p:cNvPr>
            <p:cNvSpPr/>
            <p:nvPr/>
          </p:nvSpPr>
          <p:spPr>
            <a:xfrm rot="1106717">
              <a:off x="2426692" y="433746"/>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25" name="Sześciokąt 24">
              <a:extLst>
                <a:ext uri="{FF2B5EF4-FFF2-40B4-BE49-F238E27FC236}">
                  <a16:creationId xmlns:a16="http://schemas.microsoft.com/office/drawing/2014/main" id="{CBA81BFB-5039-48C4-A490-3C102BC8479C}"/>
                </a:ext>
              </a:extLst>
            </p:cNvPr>
            <p:cNvSpPr/>
            <p:nvPr/>
          </p:nvSpPr>
          <p:spPr>
            <a:xfrm rot="1106717">
              <a:off x="4884142" y="-61554"/>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6" name="Sześciokąt 25">
              <a:extLst>
                <a:ext uri="{FF2B5EF4-FFF2-40B4-BE49-F238E27FC236}">
                  <a16:creationId xmlns:a16="http://schemas.microsoft.com/office/drawing/2014/main" id="{5CB372C0-C5B2-46DB-B340-20E1984A4A71}"/>
                </a:ext>
              </a:extLst>
            </p:cNvPr>
            <p:cNvSpPr/>
            <p:nvPr/>
          </p:nvSpPr>
          <p:spPr>
            <a:xfrm rot="1106717">
              <a:off x="3236317" y="-1946179"/>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7" name="Sześciokąt 26">
              <a:extLst>
                <a:ext uri="{FF2B5EF4-FFF2-40B4-BE49-F238E27FC236}">
                  <a16:creationId xmlns:a16="http://schemas.microsoft.com/office/drawing/2014/main" id="{0787E0F0-9A4E-4102-BF58-41FAA91436C9}"/>
                </a:ext>
              </a:extLst>
            </p:cNvPr>
            <p:cNvSpPr/>
            <p:nvPr/>
          </p:nvSpPr>
          <p:spPr>
            <a:xfrm rot="1106717">
              <a:off x="-1683762" y="-994332"/>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8" name="Sześciokąt 27">
              <a:extLst>
                <a:ext uri="{FF2B5EF4-FFF2-40B4-BE49-F238E27FC236}">
                  <a16:creationId xmlns:a16="http://schemas.microsoft.com/office/drawing/2014/main" id="{5B9DEE35-EE7A-4AB6-BA90-A565E553027C}"/>
                </a:ext>
              </a:extLst>
            </p:cNvPr>
            <p:cNvSpPr/>
            <p:nvPr/>
          </p:nvSpPr>
          <p:spPr>
            <a:xfrm rot="1106717">
              <a:off x="-859434" y="3301438"/>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9" name="Sześciokąt 28">
              <a:extLst>
                <a:ext uri="{FF2B5EF4-FFF2-40B4-BE49-F238E27FC236}">
                  <a16:creationId xmlns:a16="http://schemas.microsoft.com/office/drawing/2014/main" id="{34D8CDCF-440E-4B33-B539-F4A44B5F8CEE}"/>
                </a:ext>
              </a:extLst>
            </p:cNvPr>
            <p:cNvSpPr/>
            <p:nvPr/>
          </p:nvSpPr>
          <p:spPr>
            <a:xfrm rot="1106717">
              <a:off x="1612555" y="2794106"/>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0" name="Sześciokąt 29">
              <a:extLst>
                <a:ext uri="{FF2B5EF4-FFF2-40B4-BE49-F238E27FC236}">
                  <a16:creationId xmlns:a16="http://schemas.microsoft.com/office/drawing/2014/main" id="{1B8C7E83-F4DD-4686-B504-ECBA53EF033A}"/>
                </a:ext>
              </a:extLst>
            </p:cNvPr>
            <p:cNvSpPr/>
            <p:nvPr/>
          </p:nvSpPr>
          <p:spPr>
            <a:xfrm rot="1106717">
              <a:off x="-59334" y="921513"/>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1" name="Sześciokąt 30">
              <a:extLst>
                <a:ext uri="{FF2B5EF4-FFF2-40B4-BE49-F238E27FC236}">
                  <a16:creationId xmlns:a16="http://schemas.microsoft.com/office/drawing/2014/main" id="{23A56D96-5947-43D6-9FC3-0DA15299C4FF}"/>
                </a:ext>
              </a:extLst>
            </p:cNvPr>
            <p:cNvSpPr/>
            <p:nvPr/>
          </p:nvSpPr>
          <p:spPr>
            <a:xfrm rot="1106717">
              <a:off x="-2506332" y="1409280"/>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2" name="Sześciokąt 31">
              <a:extLst>
                <a:ext uri="{FF2B5EF4-FFF2-40B4-BE49-F238E27FC236}">
                  <a16:creationId xmlns:a16="http://schemas.microsoft.com/office/drawing/2014/main" id="{0CF03922-DC72-4813-A8FC-5D940EE620D8}"/>
                </a:ext>
              </a:extLst>
            </p:cNvPr>
            <p:cNvSpPr/>
            <p:nvPr/>
          </p:nvSpPr>
          <p:spPr>
            <a:xfrm rot="1106717">
              <a:off x="4073588" y="2311164"/>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3" name="Sześciokąt 32">
              <a:extLst>
                <a:ext uri="{FF2B5EF4-FFF2-40B4-BE49-F238E27FC236}">
                  <a16:creationId xmlns:a16="http://schemas.microsoft.com/office/drawing/2014/main" id="{50064A3D-6CD6-4310-8649-6D2E7D59BC0A}"/>
                </a:ext>
              </a:extLst>
            </p:cNvPr>
            <p:cNvSpPr/>
            <p:nvPr/>
          </p:nvSpPr>
          <p:spPr>
            <a:xfrm rot="1106717">
              <a:off x="3267571" y="4684790"/>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4" name="Sześciokąt 33">
              <a:extLst>
                <a:ext uri="{FF2B5EF4-FFF2-40B4-BE49-F238E27FC236}">
                  <a16:creationId xmlns:a16="http://schemas.microsoft.com/office/drawing/2014/main" id="{ADBF6D7C-EF4C-4A40-BD0D-55D6095A346E}"/>
                </a:ext>
              </a:extLst>
            </p:cNvPr>
            <p:cNvSpPr/>
            <p:nvPr/>
          </p:nvSpPr>
          <p:spPr>
            <a:xfrm rot="1106717">
              <a:off x="810121" y="5161040"/>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5" name="Sześciokąt 34">
              <a:extLst>
                <a:ext uri="{FF2B5EF4-FFF2-40B4-BE49-F238E27FC236}">
                  <a16:creationId xmlns:a16="http://schemas.microsoft.com/office/drawing/2014/main" id="{F54A41ED-5327-4FB2-B292-84CDA4E4796F}"/>
                </a:ext>
              </a:extLst>
            </p:cNvPr>
            <p:cNvSpPr/>
            <p:nvPr/>
          </p:nvSpPr>
          <p:spPr>
            <a:xfrm rot="1106717">
              <a:off x="-1644832" y="5686484"/>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6" name="Sześciokąt 35">
              <a:extLst>
                <a:ext uri="{FF2B5EF4-FFF2-40B4-BE49-F238E27FC236}">
                  <a16:creationId xmlns:a16="http://schemas.microsoft.com/office/drawing/2014/main" id="{975AD486-EFC0-4753-8EFB-8CC6E5E23D30}"/>
                </a:ext>
              </a:extLst>
            </p:cNvPr>
            <p:cNvSpPr/>
            <p:nvPr/>
          </p:nvSpPr>
          <p:spPr>
            <a:xfrm rot="1106717">
              <a:off x="770269" y="-1439362"/>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pic>
        <p:nvPicPr>
          <p:cNvPr id="10" name="Obraz 9">
            <a:extLst>
              <a:ext uri="{FF2B5EF4-FFF2-40B4-BE49-F238E27FC236}">
                <a16:creationId xmlns:a16="http://schemas.microsoft.com/office/drawing/2014/main" id="{35A299CD-82DB-457B-B5CE-3B1D0DC4C250}"/>
              </a:ext>
            </a:extLst>
          </p:cNvPr>
          <p:cNvPicPr>
            <a:picLocks noChangeAspect="1"/>
          </p:cNvPicPr>
          <p:nvPr/>
        </p:nvPicPr>
        <p:blipFill rotWithShape="1">
          <a:blip r:embed="rId2">
            <a:extLst>
              <a:ext uri="{28A0092B-C50C-407E-A947-70E740481C1C}">
                <a14:useLocalDpi xmlns:a14="http://schemas.microsoft.com/office/drawing/2010/main" val="0"/>
              </a:ext>
            </a:extLst>
          </a:blip>
          <a:srcRect l="67752" t="18266" r="26011" b="50000"/>
          <a:stretch/>
        </p:blipFill>
        <p:spPr>
          <a:xfrm>
            <a:off x="7220468" y="1037235"/>
            <a:ext cx="920079" cy="1419998"/>
          </a:xfrm>
          <a:prstGeom prst="ellipse">
            <a:avLst/>
          </a:prstGeom>
        </p:spPr>
      </p:pic>
      <p:pic>
        <p:nvPicPr>
          <p:cNvPr id="8" name="Obraz 7">
            <a:extLst>
              <a:ext uri="{FF2B5EF4-FFF2-40B4-BE49-F238E27FC236}">
                <a16:creationId xmlns:a16="http://schemas.microsoft.com/office/drawing/2014/main" id="{424ABADE-EE91-4BC9-B692-B7380F92F5FE}"/>
              </a:ext>
            </a:extLst>
          </p:cNvPr>
          <p:cNvPicPr>
            <a:picLocks noChangeAspect="1"/>
          </p:cNvPicPr>
          <p:nvPr/>
        </p:nvPicPr>
        <p:blipFill rotWithShape="1">
          <a:blip r:embed="rId3">
            <a:extLst>
              <a:ext uri="{28A0092B-C50C-407E-A947-70E740481C1C}">
                <a14:useLocalDpi xmlns:a14="http://schemas.microsoft.com/office/drawing/2010/main" val="0"/>
              </a:ext>
            </a:extLst>
          </a:blip>
          <a:srcRect l="42420" t="40136" r="45894" b="33576"/>
          <a:stretch/>
        </p:blipFill>
        <p:spPr>
          <a:xfrm>
            <a:off x="3871713" y="1840830"/>
            <a:ext cx="1723692" cy="1176303"/>
          </a:xfrm>
          <a:prstGeom prst="ellipse">
            <a:avLst/>
          </a:prstGeom>
        </p:spPr>
      </p:pic>
      <p:pic>
        <p:nvPicPr>
          <p:cNvPr id="11" name="Obraz 10">
            <a:extLst>
              <a:ext uri="{FF2B5EF4-FFF2-40B4-BE49-F238E27FC236}">
                <a16:creationId xmlns:a16="http://schemas.microsoft.com/office/drawing/2014/main" id="{EBD58A68-0E93-411A-95D8-5AA334F85FCE}"/>
              </a:ext>
            </a:extLst>
          </p:cNvPr>
          <p:cNvPicPr>
            <a:picLocks noChangeAspect="1"/>
          </p:cNvPicPr>
          <p:nvPr/>
        </p:nvPicPr>
        <p:blipFill rotWithShape="1">
          <a:blip r:embed="rId2">
            <a:extLst>
              <a:ext uri="{28A0092B-C50C-407E-A947-70E740481C1C}">
                <a14:useLocalDpi xmlns:a14="http://schemas.microsoft.com/office/drawing/2010/main" val="0"/>
              </a:ext>
            </a:extLst>
          </a:blip>
          <a:srcRect l="77001" t="49191" r="16762" b="19075"/>
          <a:stretch/>
        </p:blipFill>
        <p:spPr>
          <a:xfrm>
            <a:off x="7857603" y="774759"/>
            <a:ext cx="920079" cy="1419998"/>
          </a:xfrm>
          <a:prstGeom prst="ellipse">
            <a:avLst/>
          </a:prstGeom>
        </p:spPr>
      </p:pic>
      <p:pic>
        <p:nvPicPr>
          <p:cNvPr id="9" name="Obraz 8">
            <a:extLst>
              <a:ext uri="{FF2B5EF4-FFF2-40B4-BE49-F238E27FC236}">
                <a16:creationId xmlns:a16="http://schemas.microsoft.com/office/drawing/2014/main" id="{B1E44A9C-4BAF-401A-9E71-005FE15D3EC8}"/>
              </a:ext>
            </a:extLst>
          </p:cNvPr>
          <p:cNvPicPr>
            <a:picLocks noChangeAspect="1"/>
          </p:cNvPicPr>
          <p:nvPr/>
        </p:nvPicPr>
        <p:blipFill rotWithShape="1">
          <a:blip r:embed="rId2">
            <a:extLst>
              <a:ext uri="{28A0092B-C50C-407E-A947-70E740481C1C}">
                <a14:useLocalDpi xmlns:a14="http://schemas.microsoft.com/office/drawing/2010/main" val="0"/>
              </a:ext>
            </a:extLst>
          </a:blip>
          <a:srcRect l="57146" t="52673" r="29050" b="-2646"/>
          <a:stretch/>
        </p:blipFill>
        <p:spPr>
          <a:xfrm>
            <a:off x="5340879" y="890016"/>
            <a:ext cx="2036209" cy="2236141"/>
          </a:xfrm>
          <a:prstGeom prst="ellipse">
            <a:avLst/>
          </a:prstGeom>
        </p:spPr>
      </p:pic>
      <p:pic>
        <p:nvPicPr>
          <p:cNvPr id="12" name="Obraz 11">
            <a:extLst>
              <a:ext uri="{FF2B5EF4-FFF2-40B4-BE49-F238E27FC236}">
                <a16:creationId xmlns:a16="http://schemas.microsoft.com/office/drawing/2014/main" id="{37BE2945-0818-41DB-88F7-444D393A414C}"/>
              </a:ext>
            </a:extLst>
          </p:cNvPr>
          <p:cNvPicPr>
            <a:picLocks noChangeAspect="1"/>
          </p:cNvPicPr>
          <p:nvPr/>
        </p:nvPicPr>
        <p:blipFill rotWithShape="1">
          <a:blip r:embed="rId2">
            <a:extLst>
              <a:ext uri="{28A0092B-C50C-407E-A947-70E740481C1C}">
                <a14:useLocalDpi xmlns:a14="http://schemas.microsoft.com/office/drawing/2010/main" val="0"/>
              </a:ext>
            </a:extLst>
          </a:blip>
          <a:srcRect l="76119" t="21947" r="10657" b="46319"/>
          <a:stretch/>
        </p:blipFill>
        <p:spPr>
          <a:xfrm>
            <a:off x="8377671" y="71728"/>
            <a:ext cx="1950799" cy="1419998"/>
          </a:xfrm>
          <a:prstGeom prst="ellipse">
            <a:avLst/>
          </a:prstGeom>
        </p:spPr>
      </p:pic>
      <p:pic>
        <p:nvPicPr>
          <p:cNvPr id="7" name="Obraz 6">
            <a:extLst>
              <a:ext uri="{FF2B5EF4-FFF2-40B4-BE49-F238E27FC236}">
                <a16:creationId xmlns:a16="http://schemas.microsoft.com/office/drawing/2014/main" id="{176D823F-A706-41BE-9DFD-B6BFF9B2AD61}"/>
              </a:ext>
            </a:extLst>
          </p:cNvPr>
          <p:cNvPicPr>
            <a:picLocks noChangeAspect="1"/>
          </p:cNvPicPr>
          <p:nvPr/>
        </p:nvPicPr>
        <p:blipFill rotWithShape="1">
          <a:blip r:embed="rId2">
            <a:extLst>
              <a:ext uri="{28A0092B-C50C-407E-A947-70E740481C1C}">
                <a14:useLocalDpi xmlns:a14="http://schemas.microsoft.com/office/drawing/2010/main" val="0"/>
              </a:ext>
            </a:extLst>
          </a:blip>
          <a:srcRect l="32791" t="72755" r="60971" b="4340"/>
          <a:stretch/>
        </p:blipFill>
        <p:spPr>
          <a:xfrm>
            <a:off x="3267346" y="2268123"/>
            <a:ext cx="920079" cy="1024899"/>
          </a:xfrm>
          <a:prstGeom prst="ellipse">
            <a:avLst/>
          </a:prstGeom>
        </p:spPr>
      </p:pic>
      <p:pic>
        <p:nvPicPr>
          <p:cNvPr id="6" name="Obraz 5">
            <a:extLst>
              <a:ext uri="{FF2B5EF4-FFF2-40B4-BE49-F238E27FC236}">
                <a16:creationId xmlns:a16="http://schemas.microsoft.com/office/drawing/2014/main" id="{E5DC1411-B040-4BCA-8462-3DF9FC43BDCC}"/>
              </a:ext>
            </a:extLst>
          </p:cNvPr>
          <p:cNvPicPr>
            <a:picLocks noChangeAspect="1"/>
          </p:cNvPicPr>
          <p:nvPr/>
        </p:nvPicPr>
        <p:blipFill rotWithShape="1">
          <a:blip r:embed="rId2">
            <a:extLst>
              <a:ext uri="{28A0092B-C50C-407E-A947-70E740481C1C}">
                <a14:useLocalDpi xmlns:a14="http://schemas.microsoft.com/office/drawing/2010/main" val="0"/>
              </a:ext>
            </a:extLst>
          </a:blip>
          <a:srcRect l="21724" t="35358" r="64472" b="10152"/>
          <a:stretch/>
        </p:blipFill>
        <p:spPr>
          <a:xfrm>
            <a:off x="2005052" y="1382008"/>
            <a:ext cx="2036209" cy="2438187"/>
          </a:xfrm>
          <a:prstGeom prst="ellipse">
            <a:avLst/>
          </a:prstGeom>
        </p:spPr>
      </p:pic>
      <p:pic>
        <p:nvPicPr>
          <p:cNvPr id="5" name="Obraz 4">
            <a:extLst>
              <a:ext uri="{FF2B5EF4-FFF2-40B4-BE49-F238E27FC236}">
                <a16:creationId xmlns:a16="http://schemas.microsoft.com/office/drawing/2014/main" id="{3555F72D-7FE9-4FBA-9F9F-4B56DFECD6A5}"/>
              </a:ext>
            </a:extLst>
          </p:cNvPr>
          <p:cNvPicPr>
            <a:picLocks noChangeAspect="1"/>
          </p:cNvPicPr>
          <p:nvPr/>
        </p:nvPicPr>
        <p:blipFill rotWithShape="1">
          <a:blip r:embed="rId2">
            <a:extLst>
              <a:ext uri="{28A0092B-C50C-407E-A947-70E740481C1C}">
                <a14:useLocalDpi xmlns:a14="http://schemas.microsoft.com/office/drawing/2010/main" val="0"/>
              </a:ext>
            </a:extLst>
          </a:blip>
          <a:srcRect l="6079" t="45509" r="81131" b="1"/>
          <a:stretch/>
        </p:blipFill>
        <p:spPr>
          <a:xfrm>
            <a:off x="472989" y="1749380"/>
            <a:ext cx="1886744" cy="2438187"/>
          </a:xfrm>
          <a:prstGeom prst="ellipse">
            <a:avLst/>
          </a:prstGeom>
        </p:spPr>
      </p:pic>
      <p:pic>
        <p:nvPicPr>
          <p:cNvPr id="13" name="Obraz 12">
            <a:extLst>
              <a:ext uri="{FF2B5EF4-FFF2-40B4-BE49-F238E27FC236}">
                <a16:creationId xmlns:a16="http://schemas.microsoft.com/office/drawing/2014/main" id="{F8ADCE4E-4003-46BE-B12F-7174A28A7471}"/>
              </a:ext>
            </a:extLst>
          </p:cNvPr>
          <p:cNvPicPr>
            <a:picLocks noChangeAspect="1"/>
          </p:cNvPicPr>
          <p:nvPr/>
        </p:nvPicPr>
        <p:blipFill rotWithShape="1">
          <a:blip r:embed="rId2">
            <a:extLst>
              <a:ext uri="{28A0092B-C50C-407E-A947-70E740481C1C}">
                <a14:useLocalDpi xmlns:a14="http://schemas.microsoft.com/office/drawing/2010/main" val="0"/>
              </a:ext>
            </a:extLst>
          </a:blip>
          <a:srcRect l="14223" t="19517" r="80000" b="57318"/>
          <a:stretch/>
        </p:blipFill>
        <p:spPr>
          <a:xfrm>
            <a:off x="2213407" y="2523150"/>
            <a:ext cx="852143" cy="1036545"/>
          </a:xfrm>
          <a:prstGeom prst="ellipse">
            <a:avLst/>
          </a:prstGeom>
        </p:spPr>
      </p:pic>
      <mc:AlternateContent xmlns:mc="http://schemas.openxmlformats.org/markup-compatibility/2006" xmlns:p14="http://schemas.microsoft.com/office/powerpoint/2010/main">
        <mc:Choice Requires="p14">
          <p:contentPart p14:bwMode="auto" r:id="rId4">
            <p14:nvContentPartPr>
              <p14:cNvPr id="17" name="Pismo odręczne 16">
                <a:extLst>
                  <a:ext uri="{FF2B5EF4-FFF2-40B4-BE49-F238E27FC236}">
                    <a16:creationId xmlns:a16="http://schemas.microsoft.com/office/drawing/2014/main" id="{19CA0D4D-7AEC-4BBA-9102-4E79D15854FB}"/>
                  </a:ext>
                </a:extLst>
              </p14:cNvPr>
              <p14:cNvContentPartPr/>
              <p14:nvPr/>
            </p14:nvContentPartPr>
            <p14:xfrm>
              <a:off x="18900" y="-343350"/>
              <a:ext cx="360" cy="360"/>
            </p14:xfrm>
          </p:contentPart>
        </mc:Choice>
        <mc:Fallback xmlns="">
          <p:pic>
            <p:nvPicPr>
              <p:cNvPr id="17" name="Pismo odręczne 16">
                <a:extLst>
                  <a:ext uri="{FF2B5EF4-FFF2-40B4-BE49-F238E27FC236}">
                    <a16:creationId xmlns:a16="http://schemas.microsoft.com/office/drawing/2014/main" id="{19CA0D4D-7AEC-4BBA-9102-4E79D15854FB}"/>
                  </a:ext>
                </a:extLst>
              </p:cNvPr>
              <p:cNvPicPr/>
              <p:nvPr/>
            </p:nvPicPr>
            <p:blipFill>
              <a:blip r:embed="rId6"/>
              <a:stretch>
                <a:fillRect/>
              </a:stretch>
            </p:blipFill>
            <p:spPr>
              <a:xfrm>
                <a:off x="9900" y="-351990"/>
                <a:ext cx="18000" cy="18000"/>
              </a:xfrm>
              <a:prstGeom prst="rect">
                <a:avLst/>
              </a:prstGeom>
            </p:spPr>
          </p:pic>
        </mc:Fallback>
      </mc:AlternateContent>
      <p:pic>
        <p:nvPicPr>
          <p:cNvPr id="38" name="Obraz 37">
            <a:extLst>
              <a:ext uri="{FF2B5EF4-FFF2-40B4-BE49-F238E27FC236}">
                <a16:creationId xmlns:a16="http://schemas.microsoft.com/office/drawing/2014/main" id="{B0A7A4AA-2B0A-4C7E-9352-26C1D389006E}"/>
              </a:ext>
            </a:extLst>
          </p:cNvPr>
          <p:cNvPicPr>
            <a:picLocks noChangeAspect="1"/>
          </p:cNvPicPr>
          <p:nvPr/>
        </p:nvPicPr>
        <p:blipFill rotWithShape="1">
          <a:blip r:embed="rId7">
            <a:extLst>
              <a:ext uri="{28A0092B-C50C-407E-A947-70E740481C1C}">
                <a14:useLocalDpi xmlns:a14="http://schemas.microsoft.com/office/drawing/2010/main" val="0"/>
              </a:ext>
            </a:extLst>
          </a:blip>
          <a:srcRect l="23812" t="47494" r="56801" b="1224"/>
          <a:stretch/>
        </p:blipFill>
        <p:spPr>
          <a:xfrm>
            <a:off x="4794756" y="3306678"/>
            <a:ext cx="2148762" cy="1615494"/>
          </a:xfrm>
          <a:prstGeom prst="ellipse">
            <a:avLst/>
          </a:prstGeom>
        </p:spPr>
      </p:pic>
      <p:pic>
        <p:nvPicPr>
          <p:cNvPr id="39" name="Obraz 38">
            <a:extLst>
              <a:ext uri="{FF2B5EF4-FFF2-40B4-BE49-F238E27FC236}">
                <a16:creationId xmlns:a16="http://schemas.microsoft.com/office/drawing/2014/main" id="{6C241336-B8ED-4347-AA73-7A5439BEBBC9}"/>
              </a:ext>
            </a:extLst>
          </p:cNvPr>
          <p:cNvPicPr>
            <a:picLocks noChangeAspect="1"/>
          </p:cNvPicPr>
          <p:nvPr/>
        </p:nvPicPr>
        <p:blipFill rotWithShape="1">
          <a:blip r:embed="rId7">
            <a:extLst>
              <a:ext uri="{28A0092B-C50C-407E-A947-70E740481C1C}">
                <a14:useLocalDpi xmlns:a14="http://schemas.microsoft.com/office/drawing/2010/main" val="0"/>
              </a:ext>
            </a:extLst>
          </a:blip>
          <a:srcRect l="39190" t="123" r="41423" b="48595"/>
          <a:stretch/>
        </p:blipFill>
        <p:spPr>
          <a:xfrm>
            <a:off x="6560481" y="2936236"/>
            <a:ext cx="2148762" cy="1615494"/>
          </a:xfrm>
          <a:prstGeom prst="ellipse">
            <a:avLst/>
          </a:prstGeom>
        </p:spPr>
      </p:pic>
      <p:pic>
        <p:nvPicPr>
          <p:cNvPr id="40" name="Obraz 39">
            <a:extLst>
              <a:ext uri="{FF2B5EF4-FFF2-40B4-BE49-F238E27FC236}">
                <a16:creationId xmlns:a16="http://schemas.microsoft.com/office/drawing/2014/main" id="{4B12B763-423E-40DA-92C3-52CA4BB2FAC4}"/>
              </a:ext>
            </a:extLst>
          </p:cNvPr>
          <p:cNvPicPr>
            <a:picLocks noChangeAspect="1"/>
          </p:cNvPicPr>
          <p:nvPr/>
        </p:nvPicPr>
        <p:blipFill rotWithShape="1">
          <a:blip r:embed="rId7">
            <a:extLst>
              <a:ext uri="{28A0092B-C50C-407E-A947-70E740481C1C}">
                <a14:useLocalDpi xmlns:a14="http://schemas.microsoft.com/office/drawing/2010/main" val="0"/>
              </a:ext>
            </a:extLst>
          </a:blip>
          <a:srcRect l="75099" t="2826" r="13580" b="50000"/>
          <a:stretch/>
        </p:blipFill>
        <p:spPr>
          <a:xfrm>
            <a:off x="9402579" y="2124401"/>
            <a:ext cx="1254750" cy="1486096"/>
          </a:xfrm>
          <a:prstGeom prst="ellipse">
            <a:avLst/>
          </a:prstGeom>
        </p:spPr>
      </p:pic>
      <p:pic>
        <p:nvPicPr>
          <p:cNvPr id="41" name="Obraz 40">
            <a:extLst>
              <a:ext uri="{FF2B5EF4-FFF2-40B4-BE49-F238E27FC236}">
                <a16:creationId xmlns:a16="http://schemas.microsoft.com/office/drawing/2014/main" id="{5956CA30-3A56-48C8-A349-12E013DD63F7}"/>
              </a:ext>
            </a:extLst>
          </p:cNvPr>
          <p:cNvPicPr>
            <a:picLocks noChangeAspect="1"/>
          </p:cNvPicPr>
          <p:nvPr/>
        </p:nvPicPr>
        <p:blipFill rotWithShape="1">
          <a:blip r:embed="rId7">
            <a:extLst>
              <a:ext uri="{28A0092B-C50C-407E-A947-70E740481C1C}">
                <a14:useLocalDpi xmlns:a14="http://schemas.microsoft.com/office/drawing/2010/main" val="0"/>
              </a:ext>
            </a:extLst>
          </a:blip>
          <a:srcRect l="88119" t="55539" r="2046" b="-1780"/>
          <a:stretch/>
        </p:blipFill>
        <p:spPr>
          <a:xfrm>
            <a:off x="10279328" y="2831428"/>
            <a:ext cx="1090065" cy="1456687"/>
          </a:xfrm>
          <a:prstGeom prst="ellipse">
            <a:avLst/>
          </a:prstGeom>
        </p:spPr>
      </p:pic>
      <p:pic>
        <p:nvPicPr>
          <p:cNvPr id="42" name="Obraz 41">
            <a:extLst>
              <a:ext uri="{FF2B5EF4-FFF2-40B4-BE49-F238E27FC236}">
                <a16:creationId xmlns:a16="http://schemas.microsoft.com/office/drawing/2014/main" id="{D12CF2CC-31B0-4382-993B-81AA26E83A04}"/>
              </a:ext>
            </a:extLst>
          </p:cNvPr>
          <p:cNvPicPr>
            <a:picLocks noChangeAspect="1"/>
          </p:cNvPicPr>
          <p:nvPr/>
        </p:nvPicPr>
        <p:blipFill rotWithShape="1">
          <a:blip r:embed="rId7">
            <a:extLst>
              <a:ext uri="{28A0092B-C50C-407E-A947-70E740481C1C}">
                <a14:useLocalDpi xmlns:a14="http://schemas.microsoft.com/office/drawing/2010/main" val="0"/>
              </a:ext>
            </a:extLst>
          </a:blip>
          <a:srcRect l="89862" t="-1033" r="303" b="54792"/>
          <a:stretch/>
        </p:blipFill>
        <p:spPr>
          <a:xfrm>
            <a:off x="10861748" y="1814618"/>
            <a:ext cx="1090065" cy="1456687"/>
          </a:xfrm>
          <a:prstGeom prst="ellipse">
            <a:avLst/>
          </a:prstGeom>
        </p:spPr>
      </p:pic>
      <p:pic>
        <p:nvPicPr>
          <p:cNvPr id="43" name="Obraz 42">
            <a:extLst>
              <a:ext uri="{FF2B5EF4-FFF2-40B4-BE49-F238E27FC236}">
                <a16:creationId xmlns:a16="http://schemas.microsoft.com/office/drawing/2014/main" id="{AD5E6AD6-5226-4524-91A7-783BBF281AF1}"/>
              </a:ext>
            </a:extLst>
          </p:cNvPr>
          <p:cNvPicPr>
            <a:picLocks noChangeAspect="1"/>
          </p:cNvPicPr>
          <p:nvPr/>
        </p:nvPicPr>
        <p:blipFill rotWithShape="1">
          <a:blip r:embed="rId7">
            <a:extLst>
              <a:ext uri="{28A0092B-C50C-407E-A947-70E740481C1C}">
                <a14:useLocalDpi xmlns:a14="http://schemas.microsoft.com/office/drawing/2010/main" val="0"/>
              </a:ext>
            </a:extLst>
          </a:blip>
          <a:srcRect l="59592" t="36593" r="21021" b="-4721"/>
          <a:stretch/>
        </p:blipFill>
        <p:spPr>
          <a:xfrm>
            <a:off x="7941438" y="2343275"/>
            <a:ext cx="2148762" cy="2146149"/>
          </a:xfrm>
          <a:prstGeom prst="ellipse">
            <a:avLst/>
          </a:prstGeom>
        </p:spPr>
      </p:pic>
      <p:pic>
        <p:nvPicPr>
          <p:cNvPr id="44" name="Obraz 43">
            <a:extLst>
              <a:ext uri="{FF2B5EF4-FFF2-40B4-BE49-F238E27FC236}">
                <a16:creationId xmlns:a16="http://schemas.microsoft.com/office/drawing/2014/main" id="{FF4F9039-4B13-493B-9236-EC5DA0162977}"/>
              </a:ext>
            </a:extLst>
          </p:cNvPr>
          <p:cNvPicPr>
            <a:picLocks noChangeAspect="1"/>
          </p:cNvPicPr>
          <p:nvPr/>
        </p:nvPicPr>
        <p:blipFill rotWithShape="1">
          <a:blip r:embed="rId7">
            <a:extLst>
              <a:ext uri="{28A0092B-C50C-407E-A947-70E740481C1C}">
                <a14:useLocalDpi xmlns:a14="http://schemas.microsoft.com/office/drawing/2010/main" val="0"/>
              </a:ext>
            </a:extLst>
          </a:blip>
          <a:srcRect l="10329" t="-1322" r="75925" b="30126"/>
          <a:stretch/>
        </p:blipFill>
        <p:spPr>
          <a:xfrm>
            <a:off x="3683614" y="3424392"/>
            <a:ext cx="1523488" cy="2242867"/>
          </a:xfrm>
          <a:prstGeom prst="ellipse">
            <a:avLst/>
          </a:prstGeom>
        </p:spPr>
      </p:pic>
      <p:pic>
        <p:nvPicPr>
          <p:cNvPr id="45" name="Obraz 44">
            <a:extLst>
              <a:ext uri="{FF2B5EF4-FFF2-40B4-BE49-F238E27FC236}">
                <a16:creationId xmlns:a16="http://schemas.microsoft.com/office/drawing/2014/main" id="{39D8B8D2-FC37-46E4-BF32-1597BE0BA862}"/>
              </a:ext>
            </a:extLst>
          </p:cNvPr>
          <p:cNvPicPr>
            <a:picLocks noChangeAspect="1"/>
          </p:cNvPicPr>
          <p:nvPr/>
        </p:nvPicPr>
        <p:blipFill rotWithShape="1">
          <a:blip r:embed="rId8">
            <a:extLst>
              <a:ext uri="{28A0092B-C50C-407E-A947-70E740481C1C}">
                <a14:useLocalDpi xmlns:a14="http://schemas.microsoft.com/office/drawing/2010/main" val="0"/>
              </a:ext>
            </a:extLst>
          </a:blip>
          <a:srcRect l="2193" t="57842" r="89670" b="11788"/>
          <a:stretch/>
        </p:blipFill>
        <p:spPr>
          <a:xfrm>
            <a:off x="3081516" y="4185963"/>
            <a:ext cx="901853" cy="956748"/>
          </a:xfrm>
          <a:prstGeom prst="ellipse">
            <a:avLst/>
          </a:prstGeom>
        </p:spPr>
      </p:pic>
      <p:sp>
        <p:nvSpPr>
          <p:cNvPr id="61" name="pole tekstowe 60">
            <a:extLst>
              <a:ext uri="{FF2B5EF4-FFF2-40B4-BE49-F238E27FC236}">
                <a16:creationId xmlns:a16="http://schemas.microsoft.com/office/drawing/2014/main" id="{B80FA2DA-375C-4A33-B3F5-70096AD18CFB}"/>
              </a:ext>
            </a:extLst>
          </p:cNvPr>
          <p:cNvSpPr txBox="1"/>
          <p:nvPr/>
        </p:nvSpPr>
        <p:spPr>
          <a:xfrm>
            <a:off x="684638" y="5670468"/>
            <a:ext cx="10753140" cy="1015663"/>
          </a:xfrm>
          <a:prstGeom prst="rect">
            <a:avLst/>
          </a:prstGeom>
        </p:spPr>
        <p:txBody>
          <a:bodyPr wrap="square" rtlCol="0">
            <a:spAutoFit/>
          </a:bodyPr>
          <a:lstStyle/>
          <a:p>
            <a:pPr algn="just">
              <a:defRPr sz="2200" b="0" i="0" u="none" strike="noStrike" kern="1200" cap="none" spc="0" normalizeH="0" baseline="0">
                <a:solidFill>
                  <a:prstClr val="black">
                    <a:lumMod val="65000"/>
                    <a:lumOff val="35000"/>
                  </a:prstClr>
                </a:solidFill>
                <a:latin typeface="+mj-lt"/>
                <a:ea typeface="+mj-ea"/>
                <a:cs typeface="+mj-cs"/>
              </a:defRPr>
            </a:pPr>
            <a:r>
              <a:rPr lang="en-US" sz="2000" dirty="0">
                <a:solidFill>
                  <a:prstClr val="black">
                    <a:lumMod val="65000"/>
                    <a:lumOff val="35000"/>
                  </a:prstClr>
                </a:solidFill>
                <a:latin typeface="Century Gothic" panose="020B0502020202020204" pitchFamily="34" charset="0"/>
                <a:ea typeface="+mj-ea"/>
                <a:cs typeface="+mj-cs"/>
              </a:rPr>
              <a:t>AS-PL offers more than </a:t>
            </a:r>
            <a:r>
              <a:rPr lang="en-US" sz="2000" b="1" dirty="0">
                <a:solidFill>
                  <a:prstClr val="black">
                    <a:lumMod val="65000"/>
                    <a:lumOff val="35000"/>
                  </a:prstClr>
                </a:solidFill>
                <a:latin typeface="Century Gothic" panose="020B0502020202020204" pitchFamily="34" charset="0"/>
                <a:ea typeface="+mj-ea"/>
                <a:cs typeface="+mj-cs"/>
              </a:rPr>
              <a:t>1</a:t>
            </a:r>
            <a:r>
              <a:rPr lang="pl-PL" sz="2000" b="1" dirty="0">
                <a:solidFill>
                  <a:prstClr val="black">
                    <a:lumMod val="65000"/>
                    <a:lumOff val="35000"/>
                  </a:prstClr>
                </a:solidFill>
                <a:latin typeface="Century Gothic" panose="020B0502020202020204" pitchFamily="34" charset="0"/>
                <a:ea typeface="+mj-ea"/>
                <a:cs typeface="+mj-cs"/>
              </a:rPr>
              <a:t>3.6</a:t>
            </a:r>
            <a:r>
              <a:rPr lang="en-US" sz="2000" b="1" dirty="0">
                <a:solidFill>
                  <a:prstClr val="black">
                    <a:lumMod val="65000"/>
                    <a:lumOff val="35000"/>
                  </a:prstClr>
                </a:solidFill>
                <a:latin typeface="Century Gothic" panose="020B0502020202020204" pitchFamily="34" charset="0"/>
                <a:ea typeface="+mj-ea"/>
                <a:cs typeface="+mj-cs"/>
              </a:rPr>
              <a:t>00 parts and components </a:t>
            </a:r>
            <a:r>
              <a:rPr lang="en-US" sz="2000" dirty="0">
                <a:solidFill>
                  <a:prstClr val="black">
                    <a:lumMod val="65000"/>
                    <a:lumOff val="35000"/>
                  </a:prstClr>
                </a:solidFill>
                <a:latin typeface="Century Gothic" panose="020B0502020202020204" pitchFamily="34" charset="0"/>
                <a:ea typeface="+mj-ea"/>
                <a:cs typeface="+mj-cs"/>
              </a:rPr>
              <a:t>for various vehicles: passenger cars, lorries, agricultural machines, boats, motorcycles, and for the industrial market. The components are divided into assortment groups.</a:t>
            </a:r>
            <a:endParaRPr lang="pl-PL" sz="2000" dirty="0">
              <a:solidFill>
                <a:prstClr val="black">
                  <a:lumMod val="65000"/>
                  <a:lumOff val="35000"/>
                </a:prstClr>
              </a:solidFill>
              <a:latin typeface="Century Gothic" panose="020B0502020202020204" pitchFamily="34" charset="0"/>
              <a:ea typeface="+mj-ea"/>
              <a:cs typeface="+mj-cs"/>
            </a:endParaRPr>
          </a:p>
        </p:txBody>
      </p:sp>
      <p:pic>
        <p:nvPicPr>
          <p:cNvPr id="46" name="Obraz 45">
            <a:extLst>
              <a:ext uri="{FF2B5EF4-FFF2-40B4-BE49-F238E27FC236}">
                <a16:creationId xmlns:a16="http://schemas.microsoft.com/office/drawing/2014/main" id="{811CF494-63B1-4314-A081-FDB2B9103531}"/>
              </a:ext>
            </a:extLst>
          </p:cNvPr>
          <p:cNvPicPr>
            <a:picLocks noChangeAspect="1"/>
          </p:cNvPicPr>
          <p:nvPr/>
        </p:nvPicPr>
        <p:blipFill rotWithShape="1">
          <a:blip r:embed="rId2">
            <a:extLst>
              <a:ext uri="{28A0092B-C50C-407E-A947-70E740481C1C}">
                <a14:useLocalDpi xmlns:a14="http://schemas.microsoft.com/office/drawing/2010/main" val="0"/>
              </a:ext>
            </a:extLst>
          </a:blip>
          <a:srcRect l="76119" t="21947" r="10657" b="46319"/>
          <a:stretch/>
        </p:blipFill>
        <p:spPr>
          <a:xfrm>
            <a:off x="8071976" y="-98529"/>
            <a:ext cx="1950799" cy="1419998"/>
          </a:xfrm>
          <a:prstGeom prst="ellipse">
            <a:avLst/>
          </a:prstGeom>
        </p:spPr>
      </p:pic>
      <p:sp>
        <p:nvSpPr>
          <p:cNvPr id="47" name="Strzałka: pięciokąt 46">
            <a:extLst>
              <a:ext uri="{FF2B5EF4-FFF2-40B4-BE49-F238E27FC236}">
                <a16:creationId xmlns:a16="http://schemas.microsoft.com/office/drawing/2014/main" id="{DFD67F4C-7E53-442B-A0E6-7B5F71D83D15}"/>
              </a:ext>
            </a:extLst>
          </p:cNvPr>
          <p:cNvSpPr/>
          <p:nvPr/>
        </p:nvSpPr>
        <p:spPr>
          <a:xfrm>
            <a:off x="1" y="230733"/>
            <a:ext cx="2676303" cy="425106"/>
          </a:xfrm>
          <a:prstGeom prst="homePlate">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8" name="pole tekstowe 47">
            <a:extLst>
              <a:ext uri="{FF2B5EF4-FFF2-40B4-BE49-F238E27FC236}">
                <a16:creationId xmlns:a16="http://schemas.microsoft.com/office/drawing/2014/main" id="{7BAA5461-B9D6-4CFA-96D8-DB7E5D917ADE}"/>
              </a:ext>
            </a:extLst>
          </p:cNvPr>
          <p:cNvSpPr txBox="1"/>
          <p:nvPr/>
        </p:nvSpPr>
        <p:spPr>
          <a:xfrm>
            <a:off x="137648" y="245930"/>
            <a:ext cx="2316439" cy="400110"/>
          </a:xfrm>
          <a:prstGeom prst="rect">
            <a:avLst/>
          </a:prstGeom>
        </p:spPr>
        <p:txBody>
          <a:bodyPr wrap="square" rtlCol="0">
            <a:spAutoFit/>
          </a:bodyPr>
          <a:lstStyle/>
          <a:p>
            <a:pPr>
              <a:defRPr sz="2200" b="0" i="0" u="none" strike="noStrike" kern="1200" cap="none" spc="0" normalizeH="0" baseline="0">
                <a:solidFill>
                  <a:prstClr val="black">
                    <a:lumMod val="65000"/>
                    <a:lumOff val="35000"/>
                  </a:prstClr>
                </a:solidFill>
                <a:latin typeface="+mj-lt"/>
                <a:ea typeface="+mj-ea"/>
                <a:cs typeface="+mj-cs"/>
              </a:defRPr>
            </a:pPr>
            <a:r>
              <a:rPr lang="pl-PL" sz="2000" b="1" dirty="0">
                <a:solidFill>
                  <a:schemeClr val="bg1"/>
                </a:solidFill>
                <a:latin typeface="Century Gothic" panose="020B0502020202020204" pitchFamily="34" charset="0"/>
              </a:rPr>
              <a:t>COMPANY OFFER</a:t>
            </a:r>
          </a:p>
        </p:txBody>
      </p:sp>
      <p:sp>
        <p:nvSpPr>
          <p:cNvPr id="49" name="Strzałka: pagon 48">
            <a:extLst>
              <a:ext uri="{FF2B5EF4-FFF2-40B4-BE49-F238E27FC236}">
                <a16:creationId xmlns:a16="http://schemas.microsoft.com/office/drawing/2014/main" id="{491FE094-D8E5-458A-B214-C06B0A517D25}"/>
              </a:ext>
            </a:extLst>
          </p:cNvPr>
          <p:cNvSpPr/>
          <p:nvPr/>
        </p:nvSpPr>
        <p:spPr>
          <a:xfrm>
            <a:off x="2529464" y="230733"/>
            <a:ext cx="438975" cy="432832"/>
          </a:xfrm>
          <a:prstGeom prst="chevron">
            <a:avLst/>
          </a:prstGeom>
          <a:solidFill>
            <a:srgbClr val="3B38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tx1"/>
              </a:solidFill>
            </a:endParaRPr>
          </a:p>
        </p:txBody>
      </p:sp>
    </p:spTree>
    <p:extLst>
      <p:ext uri="{BB962C8B-B14F-4D97-AF65-F5344CB8AC3E}">
        <p14:creationId xmlns:p14="http://schemas.microsoft.com/office/powerpoint/2010/main" val="1723526047"/>
      </p:ext>
    </p:extLst>
  </p:cSld>
  <p:clrMapOvr>
    <a:masterClrMapping/>
  </p:clrMapOvr>
  <mc:AlternateContent xmlns:mc="http://schemas.openxmlformats.org/markup-compatibility/2006" xmlns:p159="http://schemas.microsoft.com/office/powerpoint/2015/09/main">
    <mc:Choice Requires="p159">
      <p:transition spd="slow" advClick="0" advTm="4000">
        <p159:morph option="byChar"/>
      </p:transition>
    </mc:Choice>
    <mc:Fallback xmlns="">
      <p:transition spd="slow" advClick="0" advTm="4000">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a:extLst>
              <a:ext uri="{FF2B5EF4-FFF2-40B4-BE49-F238E27FC236}">
                <a16:creationId xmlns:a16="http://schemas.microsoft.com/office/drawing/2014/main" id="{B13F30BF-E87F-40E9-B5D7-2D0903331A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35" y="0"/>
            <a:ext cx="4781550" cy="6858000"/>
          </a:xfrm>
          <a:prstGeom prst="rect">
            <a:avLst/>
          </a:prstGeom>
        </p:spPr>
      </p:pic>
      <p:graphicFrame>
        <p:nvGraphicFramePr>
          <p:cNvPr id="9" name="Wykres 8">
            <a:extLst>
              <a:ext uri="{FF2B5EF4-FFF2-40B4-BE49-F238E27FC236}">
                <a16:creationId xmlns:a16="http://schemas.microsoft.com/office/drawing/2014/main" id="{41659A0D-308F-4FF7-BE81-30323775DB96}"/>
              </a:ext>
            </a:extLst>
          </p:cNvPr>
          <p:cNvGraphicFramePr/>
          <p:nvPr>
            <p:extLst>
              <p:ext uri="{D42A27DB-BD31-4B8C-83A1-F6EECF244321}">
                <p14:modId xmlns:p14="http://schemas.microsoft.com/office/powerpoint/2010/main" val="3328804883"/>
              </p:ext>
            </p:extLst>
          </p:nvPr>
        </p:nvGraphicFramePr>
        <p:xfrm>
          <a:off x="4328490" y="851050"/>
          <a:ext cx="8668226" cy="5797697"/>
        </p:xfrm>
        <a:graphic>
          <a:graphicData uri="http://schemas.openxmlformats.org/drawingml/2006/chart">
            <c:chart xmlns:c="http://schemas.openxmlformats.org/drawingml/2006/chart" xmlns:r="http://schemas.openxmlformats.org/officeDocument/2006/relationships" r:id="rId3"/>
          </a:graphicData>
        </a:graphic>
      </p:graphicFrame>
      <p:sp>
        <p:nvSpPr>
          <p:cNvPr id="10" name="pole tekstowe 9">
            <a:extLst>
              <a:ext uri="{FF2B5EF4-FFF2-40B4-BE49-F238E27FC236}">
                <a16:creationId xmlns:a16="http://schemas.microsoft.com/office/drawing/2014/main" id="{D695D26B-8961-4F41-AD5C-FD49BB919B4E}"/>
              </a:ext>
            </a:extLst>
          </p:cNvPr>
          <p:cNvSpPr txBox="1"/>
          <p:nvPr/>
        </p:nvSpPr>
        <p:spPr>
          <a:xfrm>
            <a:off x="7039402" y="3016991"/>
            <a:ext cx="3246402" cy="1477328"/>
          </a:xfrm>
          <a:prstGeom prst="rect">
            <a:avLst/>
          </a:prstGeom>
          <a:noFill/>
        </p:spPr>
        <p:txBody>
          <a:bodyPr wrap="none" rtlCol="0">
            <a:spAutoFit/>
          </a:bodyPr>
          <a:lstStyle/>
          <a:p>
            <a:pPr algn="ctr"/>
            <a:r>
              <a:rPr lang="pl-PL" sz="7200" b="1" dirty="0">
                <a:solidFill>
                  <a:srgbClr val="7F7F7F"/>
                </a:solidFill>
                <a:latin typeface="Century Gothic" panose="020B0502020202020204" pitchFamily="34" charset="0"/>
              </a:rPr>
              <a:t>20 000</a:t>
            </a:r>
          </a:p>
          <a:p>
            <a:pPr algn="ctr"/>
            <a:r>
              <a:rPr lang="pl-PL" b="1" dirty="0">
                <a:solidFill>
                  <a:srgbClr val="7F7F7F"/>
                </a:solidFill>
                <a:latin typeface="Century Gothic" panose="020B0502020202020204" pitchFamily="34" charset="0"/>
              </a:rPr>
              <a:t>of </a:t>
            </a:r>
            <a:r>
              <a:rPr lang="pl-PL" b="1" dirty="0" err="1">
                <a:solidFill>
                  <a:srgbClr val="7F7F7F"/>
                </a:solidFill>
                <a:latin typeface="Century Gothic" panose="020B0502020202020204" pitchFamily="34" charset="0"/>
              </a:rPr>
              <a:t>assortment</a:t>
            </a:r>
            <a:r>
              <a:rPr lang="pl-PL" b="1" dirty="0">
                <a:solidFill>
                  <a:srgbClr val="7F7F7F"/>
                </a:solidFill>
                <a:latin typeface="Century Gothic" panose="020B0502020202020204" pitchFamily="34" charset="0"/>
              </a:rPr>
              <a:t> </a:t>
            </a:r>
            <a:r>
              <a:rPr lang="pl-PL" b="1" dirty="0" err="1">
                <a:solidFill>
                  <a:srgbClr val="7F7F7F"/>
                </a:solidFill>
                <a:latin typeface="Century Gothic" panose="020B0502020202020204" pitchFamily="34" charset="0"/>
              </a:rPr>
              <a:t>items</a:t>
            </a:r>
            <a:r>
              <a:rPr lang="pl-PL" b="1" dirty="0">
                <a:solidFill>
                  <a:srgbClr val="7F7F7F"/>
                </a:solidFill>
                <a:latin typeface="Century Gothic" panose="020B0502020202020204" pitchFamily="34" charset="0"/>
              </a:rPr>
              <a:t> in </a:t>
            </a:r>
            <a:r>
              <a:rPr lang="pl-PL" b="1" dirty="0" err="1">
                <a:solidFill>
                  <a:srgbClr val="7F7F7F"/>
                </a:solidFill>
                <a:latin typeface="Century Gothic" panose="020B0502020202020204" pitchFamily="34" charset="0"/>
              </a:rPr>
              <a:t>total</a:t>
            </a:r>
            <a:r>
              <a:rPr lang="pl-PL" b="1" dirty="0">
                <a:solidFill>
                  <a:srgbClr val="7F7F7F"/>
                </a:solidFill>
                <a:latin typeface="Century Gothic" panose="020B0502020202020204" pitchFamily="34" charset="0"/>
              </a:rPr>
              <a:t>*</a:t>
            </a:r>
            <a:endParaRPr lang="pl-PL" sz="4800" b="1" dirty="0">
              <a:solidFill>
                <a:srgbClr val="7F7F7F"/>
              </a:solidFill>
              <a:latin typeface="Century Gothic" panose="020B0502020202020204" pitchFamily="34" charset="0"/>
            </a:endParaRPr>
          </a:p>
        </p:txBody>
      </p:sp>
      <p:sp>
        <p:nvSpPr>
          <p:cNvPr id="11" name="Prostokąt 10">
            <a:extLst>
              <a:ext uri="{FF2B5EF4-FFF2-40B4-BE49-F238E27FC236}">
                <a16:creationId xmlns:a16="http://schemas.microsoft.com/office/drawing/2014/main" id="{F3833B26-8793-4F9A-937F-F001E16D961D}"/>
              </a:ext>
            </a:extLst>
          </p:cNvPr>
          <p:cNvSpPr/>
          <p:nvPr/>
        </p:nvSpPr>
        <p:spPr>
          <a:xfrm rot="2113091">
            <a:off x="8854162" y="1402091"/>
            <a:ext cx="2066822" cy="678656"/>
          </a:xfrm>
          <a:prstGeom prst="rect">
            <a:avLst/>
          </a:prstGeom>
          <a:noFill/>
          <a:ln>
            <a:noFill/>
          </a:ln>
        </p:spPr>
        <p:txBody>
          <a:bodyPr wrap="none" lIns="91440" tIns="45720" rIns="91440" bIns="45720">
            <a:prstTxWarp prst="textButton">
              <a:avLst/>
            </a:prstTxWarp>
            <a:spAutoFit/>
          </a:bodyPr>
          <a:lstStyle/>
          <a:p>
            <a:pPr algn="ctr"/>
            <a:r>
              <a:rPr lang="pl-PL" dirty="0" err="1">
                <a:ln w="0"/>
                <a:solidFill>
                  <a:srgbClr val="888888"/>
                </a:solidFill>
                <a:latin typeface="Century Gothic" panose="020B0502020202020204" pitchFamily="34" charset="0"/>
              </a:rPr>
              <a:t>Alternators</a:t>
            </a:r>
            <a:endParaRPr lang="pl-PL" b="0" cap="none" spc="0" dirty="0">
              <a:ln w="0"/>
              <a:solidFill>
                <a:srgbClr val="888888"/>
              </a:solidFill>
              <a:latin typeface="Century Gothic" panose="020B0502020202020204" pitchFamily="34" charset="0"/>
            </a:endParaRPr>
          </a:p>
        </p:txBody>
      </p:sp>
      <p:sp>
        <p:nvSpPr>
          <p:cNvPr id="12" name="Prostokąt 11">
            <a:extLst>
              <a:ext uri="{FF2B5EF4-FFF2-40B4-BE49-F238E27FC236}">
                <a16:creationId xmlns:a16="http://schemas.microsoft.com/office/drawing/2014/main" id="{7FA70986-68CE-460D-BB29-376FA38DC24E}"/>
              </a:ext>
            </a:extLst>
          </p:cNvPr>
          <p:cNvSpPr/>
          <p:nvPr/>
        </p:nvSpPr>
        <p:spPr>
          <a:xfrm rot="14901649">
            <a:off x="5305661" y="2604600"/>
            <a:ext cx="4482304" cy="3079027"/>
          </a:xfrm>
          <a:prstGeom prst="rect">
            <a:avLst/>
          </a:prstGeom>
          <a:noFill/>
          <a:ln>
            <a:noFill/>
          </a:ln>
        </p:spPr>
        <p:txBody>
          <a:bodyPr wrap="none" lIns="91440" tIns="45720" rIns="91440" bIns="45720">
            <a:prstTxWarp prst="textArchUp">
              <a:avLst>
                <a:gd name="adj" fmla="val 11248454"/>
              </a:avLst>
            </a:prstTxWarp>
            <a:spAutoFit/>
          </a:bodyPr>
          <a:lstStyle/>
          <a:p>
            <a:pPr algn="ctr"/>
            <a:r>
              <a:rPr lang="en-US" dirty="0">
                <a:ln w="0"/>
                <a:solidFill>
                  <a:srgbClr val="CBCBCB"/>
                </a:solidFill>
                <a:latin typeface="Century Gothic" panose="020B0502020202020204" pitchFamily="34" charset="0"/>
              </a:rPr>
              <a:t>Parts for alternators and starters</a:t>
            </a:r>
            <a:endParaRPr lang="pl-PL" b="0" cap="none" spc="0" dirty="0">
              <a:ln w="0"/>
              <a:solidFill>
                <a:srgbClr val="CBCBCB"/>
              </a:solidFill>
              <a:latin typeface="Century Gothic" panose="020B0502020202020204" pitchFamily="34" charset="0"/>
            </a:endParaRPr>
          </a:p>
        </p:txBody>
      </p:sp>
      <p:sp>
        <p:nvSpPr>
          <p:cNvPr id="13" name="Prostokąt 12">
            <a:extLst>
              <a:ext uri="{FF2B5EF4-FFF2-40B4-BE49-F238E27FC236}">
                <a16:creationId xmlns:a16="http://schemas.microsoft.com/office/drawing/2014/main" id="{4AE201D1-107A-4314-ACDD-627D2D1DF1E5}"/>
              </a:ext>
            </a:extLst>
          </p:cNvPr>
          <p:cNvSpPr/>
          <p:nvPr/>
        </p:nvSpPr>
        <p:spPr>
          <a:xfrm rot="4983634">
            <a:off x="9987755" y="3035435"/>
            <a:ext cx="1784276" cy="867783"/>
          </a:xfrm>
          <a:prstGeom prst="rect">
            <a:avLst/>
          </a:prstGeom>
          <a:noFill/>
          <a:ln>
            <a:noFill/>
          </a:ln>
        </p:spPr>
        <p:txBody>
          <a:bodyPr wrap="none" lIns="91440" tIns="45720" rIns="91440" bIns="45720">
            <a:prstTxWarp prst="textButton">
              <a:avLst>
                <a:gd name="adj" fmla="val 11751053"/>
              </a:avLst>
            </a:prstTxWarp>
            <a:spAutoFit/>
          </a:bodyPr>
          <a:lstStyle/>
          <a:p>
            <a:pPr algn="ctr"/>
            <a:r>
              <a:rPr lang="pl-PL" dirty="0" err="1">
                <a:ln w="0"/>
                <a:solidFill>
                  <a:srgbClr val="A5A5A5"/>
                </a:solidFill>
                <a:latin typeface="Century Gothic" panose="020B0502020202020204" pitchFamily="34" charset="0"/>
              </a:rPr>
              <a:t>Starters</a:t>
            </a:r>
            <a:endParaRPr lang="pl-PL" b="0" cap="none" spc="0" dirty="0">
              <a:ln w="0"/>
              <a:solidFill>
                <a:srgbClr val="A5A5A5"/>
              </a:solidFill>
              <a:latin typeface="Century Gothic" panose="020B0502020202020204" pitchFamily="34" charset="0"/>
            </a:endParaRPr>
          </a:p>
        </p:txBody>
      </p:sp>
      <p:sp>
        <p:nvSpPr>
          <p:cNvPr id="15" name="pole tekstowe 14">
            <a:extLst>
              <a:ext uri="{FF2B5EF4-FFF2-40B4-BE49-F238E27FC236}">
                <a16:creationId xmlns:a16="http://schemas.microsoft.com/office/drawing/2014/main" id="{1C69DBE5-84D2-40A2-8B5E-952068ABDEA3}"/>
              </a:ext>
            </a:extLst>
          </p:cNvPr>
          <p:cNvSpPr txBox="1"/>
          <p:nvPr/>
        </p:nvSpPr>
        <p:spPr>
          <a:xfrm>
            <a:off x="7694513" y="6478754"/>
            <a:ext cx="2081019" cy="253916"/>
          </a:xfrm>
          <a:prstGeom prst="rect">
            <a:avLst/>
          </a:prstGeom>
          <a:noFill/>
        </p:spPr>
        <p:txBody>
          <a:bodyPr wrap="none" rtlCol="0">
            <a:spAutoFit/>
          </a:bodyPr>
          <a:lstStyle/>
          <a:p>
            <a:pPr algn="ctr"/>
            <a:r>
              <a:rPr lang="pl-PL" sz="1050" dirty="0">
                <a:solidFill>
                  <a:srgbClr val="7F7F7F"/>
                </a:solidFill>
                <a:latin typeface="Century Gothic" panose="020B0502020202020204" pitchFamily="34" charset="0"/>
              </a:rPr>
              <a:t>*</a:t>
            </a:r>
            <a:r>
              <a:rPr lang="en-US" sz="1050" dirty="0">
                <a:solidFill>
                  <a:srgbClr val="7F7F7F"/>
                </a:solidFill>
                <a:latin typeface="Century Gothic" panose="020B0502020202020204" pitchFamily="34" charset="0"/>
              </a:rPr>
              <a:t>Available in a </a:t>
            </a:r>
            <a:r>
              <a:rPr lang="pl-PL" sz="1050" dirty="0" err="1">
                <a:solidFill>
                  <a:srgbClr val="7F7F7F"/>
                </a:solidFill>
                <a:latin typeface="Century Gothic" panose="020B0502020202020204" pitchFamily="34" charset="0"/>
              </a:rPr>
              <a:t>constant</a:t>
            </a:r>
            <a:r>
              <a:rPr lang="en-US" sz="1050" dirty="0">
                <a:solidFill>
                  <a:srgbClr val="7F7F7F"/>
                </a:solidFill>
                <a:latin typeface="Century Gothic" panose="020B0502020202020204" pitchFamily="34" charset="0"/>
              </a:rPr>
              <a:t> offer</a:t>
            </a:r>
            <a:endParaRPr lang="pl-PL" sz="2800" dirty="0">
              <a:solidFill>
                <a:srgbClr val="7F7F7F"/>
              </a:solidFill>
              <a:latin typeface="Century Gothic" panose="020B0502020202020204" pitchFamily="34" charset="0"/>
            </a:endParaRPr>
          </a:p>
        </p:txBody>
      </p:sp>
      <p:sp>
        <p:nvSpPr>
          <p:cNvPr id="19" name="Strzałka: pięciokąt 18">
            <a:extLst>
              <a:ext uri="{FF2B5EF4-FFF2-40B4-BE49-F238E27FC236}">
                <a16:creationId xmlns:a16="http://schemas.microsoft.com/office/drawing/2014/main" id="{C3275A0B-B285-40F5-8CE7-EBF03F9F9FDF}"/>
              </a:ext>
            </a:extLst>
          </p:cNvPr>
          <p:cNvSpPr/>
          <p:nvPr/>
        </p:nvSpPr>
        <p:spPr>
          <a:xfrm flipH="1">
            <a:off x="9594476" y="230733"/>
            <a:ext cx="2597321" cy="425106"/>
          </a:xfrm>
          <a:prstGeom prst="homePlate">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0" name="pole tekstowe 19">
            <a:extLst>
              <a:ext uri="{FF2B5EF4-FFF2-40B4-BE49-F238E27FC236}">
                <a16:creationId xmlns:a16="http://schemas.microsoft.com/office/drawing/2014/main" id="{6AA7E36F-3069-4F3B-9ECF-E969307DC132}"/>
              </a:ext>
            </a:extLst>
          </p:cNvPr>
          <p:cNvSpPr txBox="1"/>
          <p:nvPr/>
        </p:nvSpPr>
        <p:spPr>
          <a:xfrm flipH="1">
            <a:off x="9764308" y="245930"/>
            <a:ext cx="2323856" cy="400110"/>
          </a:xfrm>
          <a:prstGeom prst="rect">
            <a:avLst/>
          </a:prstGeom>
        </p:spPr>
        <p:txBody>
          <a:bodyPr wrap="square" rtlCol="0">
            <a:spAutoFit/>
          </a:bodyPr>
          <a:lstStyle/>
          <a:p>
            <a:pPr>
              <a:defRPr sz="2200" b="0" i="0" u="none" strike="noStrike" kern="1200" cap="none" spc="0" normalizeH="0" baseline="0">
                <a:solidFill>
                  <a:prstClr val="black">
                    <a:lumMod val="65000"/>
                    <a:lumOff val="35000"/>
                  </a:prstClr>
                </a:solidFill>
                <a:latin typeface="+mj-lt"/>
                <a:ea typeface="+mj-ea"/>
                <a:cs typeface="+mj-cs"/>
              </a:defRPr>
            </a:pPr>
            <a:r>
              <a:rPr lang="pl-PL" sz="2000" b="1" dirty="0">
                <a:solidFill>
                  <a:schemeClr val="bg1"/>
                </a:solidFill>
                <a:latin typeface="Century Gothic" panose="020B0502020202020204" pitchFamily="34" charset="0"/>
              </a:rPr>
              <a:t>COMPANY OFFER</a:t>
            </a:r>
          </a:p>
        </p:txBody>
      </p:sp>
      <p:sp>
        <p:nvSpPr>
          <p:cNvPr id="21" name="Strzałka: pagon 20">
            <a:extLst>
              <a:ext uri="{FF2B5EF4-FFF2-40B4-BE49-F238E27FC236}">
                <a16:creationId xmlns:a16="http://schemas.microsoft.com/office/drawing/2014/main" id="{21D1100A-FE44-4A4F-9C78-C0B4F6D6CFF0}"/>
              </a:ext>
            </a:extLst>
          </p:cNvPr>
          <p:cNvSpPr/>
          <p:nvPr/>
        </p:nvSpPr>
        <p:spPr>
          <a:xfrm flipH="1">
            <a:off x="9302890" y="230733"/>
            <a:ext cx="438975" cy="432832"/>
          </a:xfrm>
          <a:prstGeom prst="chevron">
            <a:avLst/>
          </a:prstGeom>
          <a:solidFill>
            <a:srgbClr val="3B38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tx1"/>
              </a:solidFill>
            </a:endParaRPr>
          </a:p>
        </p:txBody>
      </p:sp>
    </p:spTree>
    <p:extLst>
      <p:ext uri="{BB962C8B-B14F-4D97-AF65-F5344CB8AC3E}">
        <p14:creationId xmlns:p14="http://schemas.microsoft.com/office/powerpoint/2010/main" val="231003204"/>
      </p:ext>
    </p:extLst>
  </p:cSld>
  <p:clrMapOvr>
    <a:masterClrMapping/>
  </p:clrMapOvr>
  <mc:AlternateContent xmlns:mc="http://schemas.openxmlformats.org/markup-compatibility/2006" xmlns:p14="http://schemas.microsoft.com/office/powerpoint/2010/main">
    <mc:Choice Requires="p14">
      <p:transition spd="slow" p14:dur="800" advClick="0" advTm="6300">
        <p:circle/>
      </p:transition>
    </mc:Choice>
    <mc:Fallback xmlns="">
      <p:transition spd="slow" advClick="0" advTm="6300">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graphicEl>
                                              <a:chart seriesIdx="-3" categoryIdx="-3" bldStep="gridLegend"/>
                                            </p:graphicEl>
                                          </p:spTgt>
                                        </p:tgtEl>
                                        <p:attrNameLst>
                                          <p:attrName>style.visibility</p:attrName>
                                        </p:attrNameLst>
                                      </p:cBhvr>
                                      <p:to>
                                        <p:strVal val="visible"/>
                                      </p:to>
                                    </p:set>
                                    <p:animEffect transition="in" filter="fade">
                                      <p:cBhvr>
                                        <p:cTn id="7" dur="400"/>
                                        <p:tgtEl>
                                          <p:spTgt spid="9">
                                            <p:graphicEl>
                                              <a:chart seriesIdx="-3" categoryIdx="-3" bldStep="gridLegend"/>
                                            </p:graphicEl>
                                          </p:spTgt>
                                        </p:tgtEl>
                                      </p:cBhvr>
                                    </p:animEffect>
                                  </p:childTnLst>
                                </p:cTn>
                              </p:par>
                            </p:childTnLst>
                          </p:cTn>
                        </p:par>
                        <p:par>
                          <p:cTn id="8" fill="hold">
                            <p:stCondLst>
                              <p:cond delay="400"/>
                            </p:stCondLst>
                            <p:childTnLst>
                              <p:par>
                                <p:cTn id="9" presetID="10" presetClass="entr" presetSubtype="0" fill="hold" grpId="0" nodeType="afterEffect">
                                  <p:stCondLst>
                                    <p:cond delay="0"/>
                                  </p:stCondLst>
                                  <p:childTnLst>
                                    <p:set>
                                      <p:cBhvr>
                                        <p:cTn id="10" dur="1" fill="hold">
                                          <p:stCondLst>
                                            <p:cond delay="0"/>
                                          </p:stCondLst>
                                        </p:cTn>
                                        <p:tgtEl>
                                          <p:spTgt spid="9">
                                            <p:graphicEl>
                                              <a:chart seriesIdx="-4" categoryIdx="0" bldStep="category"/>
                                            </p:graphicEl>
                                          </p:spTgt>
                                        </p:tgtEl>
                                        <p:attrNameLst>
                                          <p:attrName>style.visibility</p:attrName>
                                        </p:attrNameLst>
                                      </p:cBhvr>
                                      <p:to>
                                        <p:strVal val="visible"/>
                                      </p:to>
                                    </p:set>
                                    <p:animEffect transition="in" filter="fade">
                                      <p:cBhvr>
                                        <p:cTn id="11" dur="400"/>
                                        <p:tgtEl>
                                          <p:spTgt spid="9">
                                            <p:graphicEl>
                                              <a:chart seriesIdx="-4" categoryIdx="0" bldStep="category"/>
                                            </p:graphicEl>
                                          </p:spTgt>
                                        </p:tgtEl>
                                      </p:cBhvr>
                                    </p:animEffect>
                                  </p:childTnLst>
                                </p:cTn>
                              </p:par>
                            </p:childTnLst>
                          </p:cTn>
                        </p:par>
                        <p:par>
                          <p:cTn id="12" fill="hold">
                            <p:stCondLst>
                              <p:cond delay="800"/>
                            </p:stCondLst>
                            <p:childTnLst>
                              <p:par>
                                <p:cTn id="13" presetID="22" presetClass="entr" presetSubtype="8" fill="hold" grpId="0"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childTnLst>
                          </p:cTn>
                        </p:par>
                        <p:par>
                          <p:cTn id="16" fill="hold">
                            <p:stCondLst>
                              <p:cond delay="1300"/>
                            </p:stCondLst>
                            <p:childTnLst>
                              <p:par>
                                <p:cTn id="17" presetID="10" presetClass="entr" presetSubtype="0" fill="hold" grpId="0" nodeType="afterEffect">
                                  <p:stCondLst>
                                    <p:cond delay="0"/>
                                  </p:stCondLst>
                                  <p:childTnLst>
                                    <p:set>
                                      <p:cBhvr>
                                        <p:cTn id="18" dur="1" fill="hold">
                                          <p:stCondLst>
                                            <p:cond delay="0"/>
                                          </p:stCondLst>
                                        </p:cTn>
                                        <p:tgtEl>
                                          <p:spTgt spid="9">
                                            <p:graphicEl>
                                              <a:chart seriesIdx="-4" categoryIdx="1" bldStep="category"/>
                                            </p:graphicEl>
                                          </p:spTgt>
                                        </p:tgtEl>
                                        <p:attrNameLst>
                                          <p:attrName>style.visibility</p:attrName>
                                        </p:attrNameLst>
                                      </p:cBhvr>
                                      <p:to>
                                        <p:strVal val="visible"/>
                                      </p:to>
                                    </p:set>
                                    <p:animEffect transition="in" filter="fade">
                                      <p:cBhvr>
                                        <p:cTn id="19" dur="400"/>
                                        <p:tgtEl>
                                          <p:spTgt spid="9">
                                            <p:graphicEl>
                                              <a:chart seriesIdx="-4" categoryIdx="1" bldStep="category"/>
                                            </p:graphicEl>
                                          </p:spTgt>
                                        </p:tgtEl>
                                      </p:cBhvr>
                                    </p:animEffect>
                                  </p:childTnLst>
                                </p:cTn>
                              </p:par>
                            </p:childTnLst>
                          </p:cTn>
                        </p:par>
                        <p:par>
                          <p:cTn id="20" fill="hold">
                            <p:stCondLst>
                              <p:cond delay="1700"/>
                            </p:stCondLst>
                            <p:childTnLst>
                              <p:par>
                                <p:cTn id="21" presetID="22" presetClass="entr" presetSubtype="1" fill="hold" grpId="0"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up)">
                                      <p:cBhvr>
                                        <p:cTn id="23" dur="500"/>
                                        <p:tgtEl>
                                          <p:spTgt spid="13"/>
                                        </p:tgtEl>
                                      </p:cBhvr>
                                    </p:animEffect>
                                  </p:childTnLst>
                                </p:cTn>
                              </p:par>
                            </p:childTnLst>
                          </p:cTn>
                        </p:par>
                        <p:par>
                          <p:cTn id="24" fill="hold">
                            <p:stCondLst>
                              <p:cond delay="2200"/>
                            </p:stCondLst>
                            <p:childTnLst>
                              <p:par>
                                <p:cTn id="25" presetID="10" presetClass="entr" presetSubtype="0" fill="hold" grpId="0" nodeType="afterEffect">
                                  <p:stCondLst>
                                    <p:cond delay="0"/>
                                  </p:stCondLst>
                                  <p:childTnLst>
                                    <p:set>
                                      <p:cBhvr>
                                        <p:cTn id="26" dur="1" fill="hold">
                                          <p:stCondLst>
                                            <p:cond delay="0"/>
                                          </p:stCondLst>
                                        </p:cTn>
                                        <p:tgtEl>
                                          <p:spTgt spid="9">
                                            <p:graphicEl>
                                              <a:chart seriesIdx="-4" categoryIdx="2" bldStep="category"/>
                                            </p:graphicEl>
                                          </p:spTgt>
                                        </p:tgtEl>
                                        <p:attrNameLst>
                                          <p:attrName>style.visibility</p:attrName>
                                        </p:attrNameLst>
                                      </p:cBhvr>
                                      <p:to>
                                        <p:strVal val="visible"/>
                                      </p:to>
                                    </p:set>
                                    <p:animEffect transition="in" filter="fade">
                                      <p:cBhvr>
                                        <p:cTn id="27" dur="400"/>
                                        <p:tgtEl>
                                          <p:spTgt spid="9">
                                            <p:graphicEl>
                                              <a:chart seriesIdx="-4" categoryIdx="2" bldStep="category"/>
                                            </p:graphicEl>
                                          </p:spTgt>
                                        </p:tgtEl>
                                      </p:cBhvr>
                                    </p:animEffect>
                                  </p:childTnLst>
                                </p:cTn>
                              </p:par>
                            </p:childTnLst>
                          </p:cTn>
                        </p:par>
                        <p:par>
                          <p:cTn id="28" fill="hold">
                            <p:stCondLst>
                              <p:cond delay="2600"/>
                            </p:stCondLst>
                            <p:childTnLst>
                              <p:par>
                                <p:cTn id="29" presetID="22" presetClass="entr" presetSubtype="4" fill="hold" grpId="0" nodeType="after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ipe(down)">
                                      <p:cBhvr>
                                        <p:cTn id="31" dur="500"/>
                                        <p:tgtEl>
                                          <p:spTgt spid="12"/>
                                        </p:tgtEl>
                                      </p:cBhvr>
                                    </p:animEffect>
                                  </p:childTnLst>
                                </p:cTn>
                              </p:par>
                            </p:childTnLst>
                          </p:cTn>
                        </p:par>
                        <p:par>
                          <p:cTn id="32" fill="hold">
                            <p:stCondLst>
                              <p:cond delay="3100"/>
                            </p:stCondLst>
                            <p:childTnLst>
                              <p:par>
                                <p:cTn id="33" presetID="14" presetClass="entr" presetSubtype="10" fill="hold" grpId="0"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randombar(horizontal)">
                                      <p:cBhvr>
                                        <p:cTn id="35" dur="500"/>
                                        <p:tgtEl>
                                          <p:spTgt spid="10"/>
                                        </p:tgtEl>
                                      </p:cBhvr>
                                    </p:animEffect>
                                  </p:childTnLst>
                                </p:cTn>
                              </p:par>
                            </p:childTnLst>
                          </p:cTn>
                        </p:par>
                        <p:par>
                          <p:cTn id="36" fill="hold">
                            <p:stCondLst>
                              <p:cond delay="3600"/>
                            </p:stCondLst>
                            <p:childTnLst>
                              <p:par>
                                <p:cTn id="37" presetID="14" presetClass="entr" presetSubtype="10" fill="hold" grpId="0" nodeType="after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randombar(horizontal)">
                                      <p:cBhvr>
                                        <p:cTn id="3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uiExpand="1">
        <p:bldSub>
          <a:bldChart bld="category"/>
        </p:bldSub>
      </p:bldGraphic>
      <p:bldP spid="10" grpId="0"/>
      <p:bldP spid="11" grpId="0"/>
      <p:bldP spid="12" grpId="0"/>
      <p:bldP spid="13" grpId="0"/>
      <p:bldP spid="1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 name="Grupa 43">
            <a:extLst>
              <a:ext uri="{FF2B5EF4-FFF2-40B4-BE49-F238E27FC236}">
                <a16:creationId xmlns:a16="http://schemas.microsoft.com/office/drawing/2014/main" id="{06E9C732-EFC0-4989-B3AD-800843C19410}"/>
              </a:ext>
            </a:extLst>
          </p:cNvPr>
          <p:cNvGrpSpPr/>
          <p:nvPr/>
        </p:nvGrpSpPr>
        <p:grpSpPr>
          <a:xfrm flipH="1">
            <a:off x="4471979" y="-1946179"/>
            <a:ext cx="10176335" cy="10051623"/>
            <a:chOff x="-2506332" y="-1946179"/>
            <a:chExt cx="10176335" cy="10051623"/>
          </a:xfrm>
        </p:grpSpPr>
        <p:sp>
          <p:nvSpPr>
            <p:cNvPr id="45" name="Sześciokąt 44">
              <a:extLst>
                <a:ext uri="{FF2B5EF4-FFF2-40B4-BE49-F238E27FC236}">
                  <a16:creationId xmlns:a16="http://schemas.microsoft.com/office/drawing/2014/main" id="{716228E2-D317-4086-9DC6-04ED74A7808B}"/>
                </a:ext>
              </a:extLst>
            </p:cNvPr>
            <p:cNvSpPr/>
            <p:nvPr/>
          </p:nvSpPr>
          <p:spPr>
            <a:xfrm rot="1106717">
              <a:off x="2426692" y="433746"/>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46" name="Sześciokąt 45">
              <a:extLst>
                <a:ext uri="{FF2B5EF4-FFF2-40B4-BE49-F238E27FC236}">
                  <a16:creationId xmlns:a16="http://schemas.microsoft.com/office/drawing/2014/main" id="{8C174C59-08B3-4781-B2C6-96667A177EB6}"/>
                </a:ext>
              </a:extLst>
            </p:cNvPr>
            <p:cNvSpPr/>
            <p:nvPr/>
          </p:nvSpPr>
          <p:spPr>
            <a:xfrm rot="1106717">
              <a:off x="4884142" y="-61554"/>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7" name="Sześciokąt 46">
              <a:extLst>
                <a:ext uri="{FF2B5EF4-FFF2-40B4-BE49-F238E27FC236}">
                  <a16:creationId xmlns:a16="http://schemas.microsoft.com/office/drawing/2014/main" id="{A9355A80-2054-4B14-8959-37CFDE90BD89}"/>
                </a:ext>
              </a:extLst>
            </p:cNvPr>
            <p:cNvSpPr/>
            <p:nvPr/>
          </p:nvSpPr>
          <p:spPr>
            <a:xfrm rot="1106717">
              <a:off x="3236317" y="-1946179"/>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8" name="Sześciokąt 47">
              <a:extLst>
                <a:ext uri="{FF2B5EF4-FFF2-40B4-BE49-F238E27FC236}">
                  <a16:creationId xmlns:a16="http://schemas.microsoft.com/office/drawing/2014/main" id="{B45FB97B-7C01-462A-A7BD-9C368721B06A}"/>
                </a:ext>
              </a:extLst>
            </p:cNvPr>
            <p:cNvSpPr/>
            <p:nvPr/>
          </p:nvSpPr>
          <p:spPr>
            <a:xfrm rot="1106717">
              <a:off x="-1683762" y="-994332"/>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9" name="Sześciokąt 48">
              <a:extLst>
                <a:ext uri="{FF2B5EF4-FFF2-40B4-BE49-F238E27FC236}">
                  <a16:creationId xmlns:a16="http://schemas.microsoft.com/office/drawing/2014/main" id="{87657424-1379-491D-90A1-527A25A9CC28}"/>
                </a:ext>
              </a:extLst>
            </p:cNvPr>
            <p:cNvSpPr/>
            <p:nvPr/>
          </p:nvSpPr>
          <p:spPr>
            <a:xfrm rot="1106717">
              <a:off x="-859434" y="3301438"/>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0" name="Sześciokąt 49">
              <a:extLst>
                <a:ext uri="{FF2B5EF4-FFF2-40B4-BE49-F238E27FC236}">
                  <a16:creationId xmlns:a16="http://schemas.microsoft.com/office/drawing/2014/main" id="{134D57C4-2606-4F29-916B-E910C08C8F8E}"/>
                </a:ext>
              </a:extLst>
            </p:cNvPr>
            <p:cNvSpPr/>
            <p:nvPr/>
          </p:nvSpPr>
          <p:spPr>
            <a:xfrm rot="1106717">
              <a:off x="1612555" y="2794106"/>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1" name="Sześciokąt 50">
              <a:extLst>
                <a:ext uri="{FF2B5EF4-FFF2-40B4-BE49-F238E27FC236}">
                  <a16:creationId xmlns:a16="http://schemas.microsoft.com/office/drawing/2014/main" id="{293CBAF5-7B95-4157-910F-FFE84F651C74}"/>
                </a:ext>
              </a:extLst>
            </p:cNvPr>
            <p:cNvSpPr/>
            <p:nvPr/>
          </p:nvSpPr>
          <p:spPr>
            <a:xfrm rot="1106717">
              <a:off x="-59334" y="921513"/>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2" name="Sześciokąt 51">
              <a:extLst>
                <a:ext uri="{FF2B5EF4-FFF2-40B4-BE49-F238E27FC236}">
                  <a16:creationId xmlns:a16="http://schemas.microsoft.com/office/drawing/2014/main" id="{6BDAD2E8-DF0D-4219-8B52-E11B1FB32EBE}"/>
                </a:ext>
              </a:extLst>
            </p:cNvPr>
            <p:cNvSpPr/>
            <p:nvPr/>
          </p:nvSpPr>
          <p:spPr>
            <a:xfrm rot="1106717">
              <a:off x="-2506332" y="1409280"/>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3" name="Sześciokąt 52">
              <a:extLst>
                <a:ext uri="{FF2B5EF4-FFF2-40B4-BE49-F238E27FC236}">
                  <a16:creationId xmlns:a16="http://schemas.microsoft.com/office/drawing/2014/main" id="{636C0094-1C54-4074-9BE5-6DC020877BC3}"/>
                </a:ext>
              </a:extLst>
            </p:cNvPr>
            <p:cNvSpPr/>
            <p:nvPr/>
          </p:nvSpPr>
          <p:spPr>
            <a:xfrm rot="1106717">
              <a:off x="4073588" y="2311164"/>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4" name="Sześciokąt 53">
              <a:extLst>
                <a:ext uri="{FF2B5EF4-FFF2-40B4-BE49-F238E27FC236}">
                  <a16:creationId xmlns:a16="http://schemas.microsoft.com/office/drawing/2014/main" id="{325A0646-66DA-4A66-9E18-26B03F0ECE39}"/>
                </a:ext>
              </a:extLst>
            </p:cNvPr>
            <p:cNvSpPr/>
            <p:nvPr/>
          </p:nvSpPr>
          <p:spPr>
            <a:xfrm rot="1106717">
              <a:off x="3267571" y="4684790"/>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5" name="Sześciokąt 54">
              <a:extLst>
                <a:ext uri="{FF2B5EF4-FFF2-40B4-BE49-F238E27FC236}">
                  <a16:creationId xmlns:a16="http://schemas.microsoft.com/office/drawing/2014/main" id="{B08A458D-26EB-47BF-BC33-120350127A0F}"/>
                </a:ext>
              </a:extLst>
            </p:cNvPr>
            <p:cNvSpPr/>
            <p:nvPr/>
          </p:nvSpPr>
          <p:spPr>
            <a:xfrm rot="1106717">
              <a:off x="810121" y="5161040"/>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6" name="Sześciokąt 55">
              <a:extLst>
                <a:ext uri="{FF2B5EF4-FFF2-40B4-BE49-F238E27FC236}">
                  <a16:creationId xmlns:a16="http://schemas.microsoft.com/office/drawing/2014/main" id="{B1EE772C-9F2F-4E80-976C-610A6F69CA78}"/>
                </a:ext>
              </a:extLst>
            </p:cNvPr>
            <p:cNvSpPr/>
            <p:nvPr/>
          </p:nvSpPr>
          <p:spPr>
            <a:xfrm rot="1106717">
              <a:off x="-1644832" y="5686484"/>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7" name="Sześciokąt 56">
              <a:extLst>
                <a:ext uri="{FF2B5EF4-FFF2-40B4-BE49-F238E27FC236}">
                  <a16:creationId xmlns:a16="http://schemas.microsoft.com/office/drawing/2014/main" id="{6677A08B-B73E-4E63-8264-702577206B73}"/>
                </a:ext>
              </a:extLst>
            </p:cNvPr>
            <p:cNvSpPr/>
            <p:nvPr/>
          </p:nvSpPr>
          <p:spPr>
            <a:xfrm rot="1106717">
              <a:off x="770269" y="-1439362"/>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aphicFrame>
        <p:nvGraphicFramePr>
          <p:cNvPr id="9" name="Wykres 8">
            <a:extLst>
              <a:ext uri="{FF2B5EF4-FFF2-40B4-BE49-F238E27FC236}">
                <a16:creationId xmlns:a16="http://schemas.microsoft.com/office/drawing/2014/main" id="{41659A0D-308F-4FF7-BE81-30323775DB96}"/>
              </a:ext>
            </a:extLst>
          </p:cNvPr>
          <p:cNvGraphicFramePr/>
          <p:nvPr>
            <p:extLst>
              <p:ext uri="{D42A27DB-BD31-4B8C-83A1-F6EECF244321}">
                <p14:modId xmlns:p14="http://schemas.microsoft.com/office/powerpoint/2010/main" val="2108040067"/>
              </p:ext>
            </p:extLst>
          </p:nvPr>
        </p:nvGraphicFramePr>
        <p:xfrm>
          <a:off x="-100889" y="1127912"/>
          <a:ext cx="5762625" cy="4791485"/>
        </p:xfrm>
        <a:graphic>
          <a:graphicData uri="http://schemas.openxmlformats.org/drawingml/2006/chart">
            <c:chart xmlns:c="http://schemas.openxmlformats.org/drawingml/2006/chart" xmlns:r="http://schemas.openxmlformats.org/officeDocument/2006/relationships" r:id="rId2"/>
          </a:graphicData>
        </a:graphic>
      </p:graphicFrame>
      <p:sp>
        <p:nvSpPr>
          <p:cNvPr id="10" name="pole tekstowe 9">
            <a:extLst>
              <a:ext uri="{FF2B5EF4-FFF2-40B4-BE49-F238E27FC236}">
                <a16:creationId xmlns:a16="http://schemas.microsoft.com/office/drawing/2014/main" id="{D695D26B-8961-4F41-AD5C-FD49BB919B4E}"/>
              </a:ext>
            </a:extLst>
          </p:cNvPr>
          <p:cNvSpPr txBox="1"/>
          <p:nvPr/>
        </p:nvSpPr>
        <p:spPr>
          <a:xfrm>
            <a:off x="1493853" y="2942133"/>
            <a:ext cx="2573140" cy="1231106"/>
          </a:xfrm>
          <a:prstGeom prst="rect">
            <a:avLst/>
          </a:prstGeom>
          <a:noFill/>
        </p:spPr>
        <p:txBody>
          <a:bodyPr wrap="none" rtlCol="0">
            <a:spAutoFit/>
          </a:bodyPr>
          <a:lstStyle/>
          <a:p>
            <a:pPr algn="ctr"/>
            <a:r>
              <a:rPr lang="pl-PL" sz="6000" b="1" dirty="0">
                <a:solidFill>
                  <a:srgbClr val="7F7F7F"/>
                </a:solidFill>
                <a:latin typeface="Century Gothic" panose="020B0502020202020204" pitchFamily="34" charset="0"/>
              </a:rPr>
              <a:t>20 000</a:t>
            </a:r>
          </a:p>
          <a:p>
            <a:pPr algn="ctr"/>
            <a:r>
              <a:rPr lang="en-US" sz="1400" b="1" dirty="0">
                <a:solidFill>
                  <a:srgbClr val="7F7F7F"/>
                </a:solidFill>
                <a:latin typeface="Century Gothic" panose="020B0502020202020204" pitchFamily="34" charset="0"/>
              </a:rPr>
              <a:t>of assortment items in total*</a:t>
            </a:r>
            <a:endParaRPr lang="pl-PL" sz="4000" b="1" dirty="0">
              <a:solidFill>
                <a:srgbClr val="7F7F7F"/>
              </a:solidFill>
              <a:latin typeface="Century Gothic" panose="020B0502020202020204" pitchFamily="34" charset="0"/>
            </a:endParaRPr>
          </a:p>
        </p:txBody>
      </p:sp>
      <p:sp>
        <p:nvSpPr>
          <p:cNvPr id="11" name="Prostokąt 10">
            <a:extLst>
              <a:ext uri="{FF2B5EF4-FFF2-40B4-BE49-F238E27FC236}">
                <a16:creationId xmlns:a16="http://schemas.microsoft.com/office/drawing/2014/main" id="{F3833B26-8793-4F9A-937F-F001E16D961D}"/>
              </a:ext>
            </a:extLst>
          </p:cNvPr>
          <p:cNvSpPr/>
          <p:nvPr/>
        </p:nvSpPr>
        <p:spPr>
          <a:xfrm rot="1928061">
            <a:off x="2837293" y="1612156"/>
            <a:ext cx="2066822" cy="560873"/>
          </a:xfrm>
          <a:prstGeom prst="rect">
            <a:avLst/>
          </a:prstGeom>
          <a:noFill/>
          <a:ln>
            <a:noFill/>
          </a:ln>
        </p:spPr>
        <p:txBody>
          <a:bodyPr wrap="none" lIns="91440" tIns="45720" rIns="91440" bIns="45720">
            <a:prstTxWarp prst="textButton">
              <a:avLst/>
            </a:prstTxWarp>
            <a:spAutoFit/>
          </a:bodyPr>
          <a:lstStyle/>
          <a:p>
            <a:pPr algn="ctr"/>
            <a:r>
              <a:rPr lang="pl-PL" dirty="0" err="1">
                <a:ln w="0"/>
                <a:solidFill>
                  <a:srgbClr val="888888"/>
                </a:solidFill>
                <a:latin typeface="Century Gothic" panose="020B0502020202020204" pitchFamily="34" charset="0"/>
              </a:rPr>
              <a:t>Alternators</a:t>
            </a:r>
            <a:endParaRPr lang="pl-PL" b="0" cap="none" spc="0" dirty="0">
              <a:ln w="0"/>
              <a:solidFill>
                <a:srgbClr val="888888"/>
              </a:solidFill>
              <a:latin typeface="Century Gothic" panose="020B0502020202020204" pitchFamily="34" charset="0"/>
            </a:endParaRPr>
          </a:p>
        </p:txBody>
      </p:sp>
      <p:sp>
        <p:nvSpPr>
          <p:cNvPr id="12" name="Prostokąt 11">
            <a:extLst>
              <a:ext uri="{FF2B5EF4-FFF2-40B4-BE49-F238E27FC236}">
                <a16:creationId xmlns:a16="http://schemas.microsoft.com/office/drawing/2014/main" id="{7FA70986-68CE-460D-BB29-376FA38DC24E}"/>
              </a:ext>
            </a:extLst>
          </p:cNvPr>
          <p:cNvSpPr/>
          <p:nvPr/>
        </p:nvSpPr>
        <p:spPr>
          <a:xfrm rot="14901649">
            <a:off x="517473" y="1429701"/>
            <a:ext cx="4476047" cy="4346112"/>
          </a:xfrm>
          <a:prstGeom prst="rect">
            <a:avLst/>
          </a:prstGeom>
          <a:noFill/>
          <a:ln>
            <a:noFill/>
          </a:ln>
        </p:spPr>
        <p:txBody>
          <a:bodyPr wrap="none" lIns="91440" tIns="45720" rIns="91440" bIns="45720">
            <a:prstTxWarp prst="textArchUp">
              <a:avLst>
                <a:gd name="adj" fmla="val 11250627"/>
              </a:avLst>
            </a:prstTxWarp>
            <a:spAutoFit/>
          </a:bodyPr>
          <a:lstStyle/>
          <a:p>
            <a:pPr algn="ctr"/>
            <a:r>
              <a:rPr lang="en-US" dirty="0">
                <a:ln w="0"/>
                <a:solidFill>
                  <a:srgbClr val="CBCBCB"/>
                </a:solidFill>
                <a:latin typeface="Century Gothic" panose="020B0502020202020204" pitchFamily="34" charset="0"/>
              </a:rPr>
              <a:t>Parts for alternators and starters</a:t>
            </a:r>
            <a:endParaRPr lang="pl-PL" b="0" cap="none" spc="0" dirty="0">
              <a:ln w="0"/>
              <a:solidFill>
                <a:srgbClr val="CBCBCB"/>
              </a:solidFill>
              <a:latin typeface="Century Gothic" panose="020B0502020202020204" pitchFamily="34" charset="0"/>
            </a:endParaRPr>
          </a:p>
        </p:txBody>
      </p:sp>
      <p:sp>
        <p:nvSpPr>
          <p:cNvPr id="13" name="Prostokąt 12">
            <a:extLst>
              <a:ext uri="{FF2B5EF4-FFF2-40B4-BE49-F238E27FC236}">
                <a16:creationId xmlns:a16="http://schemas.microsoft.com/office/drawing/2014/main" id="{4AE201D1-107A-4314-ACDD-627D2D1DF1E5}"/>
              </a:ext>
            </a:extLst>
          </p:cNvPr>
          <p:cNvSpPr/>
          <p:nvPr/>
        </p:nvSpPr>
        <p:spPr>
          <a:xfrm rot="4983634">
            <a:off x="3790867" y="2971688"/>
            <a:ext cx="1784276" cy="717176"/>
          </a:xfrm>
          <a:prstGeom prst="rect">
            <a:avLst/>
          </a:prstGeom>
          <a:noFill/>
          <a:ln>
            <a:noFill/>
          </a:ln>
        </p:spPr>
        <p:txBody>
          <a:bodyPr wrap="none" lIns="91440" tIns="45720" rIns="91440" bIns="45720">
            <a:prstTxWarp prst="textButton">
              <a:avLst>
                <a:gd name="adj" fmla="val 11751053"/>
              </a:avLst>
            </a:prstTxWarp>
            <a:spAutoFit/>
          </a:bodyPr>
          <a:lstStyle/>
          <a:p>
            <a:pPr algn="ctr"/>
            <a:r>
              <a:rPr lang="pl-PL" dirty="0" err="1">
                <a:ln w="0"/>
                <a:solidFill>
                  <a:srgbClr val="A5A5A5"/>
                </a:solidFill>
                <a:latin typeface="Century Gothic" panose="020B0502020202020204" pitchFamily="34" charset="0"/>
              </a:rPr>
              <a:t>Starters</a:t>
            </a:r>
            <a:endParaRPr lang="pl-PL" b="0" cap="none" spc="0" dirty="0">
              <a:ln w="0"/>
              <a:solidFill>
                <a:srgbClr val="A5A5A5"/>
              </a:solidFill>
              <a:latin typeface="Century Gothic" panose="020B0502020202020204" pitchFamily="34" charset="0"/>
            </a:endParaRPr>
          </a:p>
        </p:txBody>
      </p:sp>
      <p:sp>
        <p:nvSpPr>
          <p:cNvPr id="15" name="pole tekstowe 14">
            <a:extLst>
              <a:ext uri="{FF2B5EF4-FFF2-40B4-BE49-F238E27FC236}">
                <a16:creationId xmlns:a16="http://schemas.microsoft.com/office/drawing/2014/main" id="{1C69DBE5-84D2-40A2-8B5E-952068ABDEA3}"/>
              </a:ext>
            </a:extLst>
          </p:cNvPr>
          <p:cNvSpPr txBox="1"/>
          <p:nvPr/>
        </p:nvSpPr>
        <p:spPr>
          <a:xfrm>
            <a:off x="1764321" y="6274544"/>
            <a:ext cx="2081018" cy="253916"/>
          </a:xfrm>
          <a:prstGeom prst="rect">
            <a:avLst/>
          </a:prstGeom>
          <a:noFill/>
        </p:spPr>
        <p:txBody>
          <a:bodyPr wrap="none" rtlCol="0">
            <a:spAutoFit/>
          </a:bodyPr>
          <a:lstStyle/>
          <a:p>
            <a:pPr algn="ctr"/>
            <a:r>
              <a:rPr lang="en-US" sz="1050" dirty="0">
                <a:solidFill>
                  <a:srgbClr val="7F7F7F"/>
                </a:solidFill>
                <a:latin typeface="Century Gothic" panose="020B0502020202020204" pitchFamily="34" charset="0"/>
              </a:rPr>
              <a:t>*Available in a constant offer</a:t>
            </a:r>
            <a:endParaRPr lang="pl-PL" sz="2800" dirty="0">
              <a:solidFill>
                <a:srgbClr val="7F7F7F"/>
              </a:solidFill>
              <a:latin typeface="Century Gothic" panose="020B0502020202020204" pitchFamily="34" charset="0"/>
            </a:endParaRPr>
          </a:p>
        </p:txBody>
      </p:sp>
      <p:sp>
        <p:nvSpPr>
          <p:cNvPr id="22" name="pole tekstowe 21">
            <a:extLst>
              <a:ext uri="{FF2B5EF4-FFF2-40B4-BE49-F238E27FC236}">
                <a16:creationId xmlns:a16="http://schemas.microsoft.com/office/drawing/2014/main" id="{CBF76CB0-C745-4B03-A320-C6C0496C6CF1}"/>
              </a:ext>
            </a:extLst>
          </p:cNvPr>
          <p:cNvSpPr txBox="1"/>
          <p:nvPr/>
        </p:nvSpPr>
        <p:spPr>
          <a:xfrm>
            <a:off x="6249147" y="1040060"/>
            <a:ext cx="3425768" cy="430887"/>
          </a:xfrm>
          <a:prstGeom prst="rect">
            <a:avLst/>
          </a:prstGeom>
        </p:spPr>
        <p:txBody>
          <a:bodyPr wrap="square" rtlCol="0">
            <a:spAutoFit/>
          </a:bodyPr>
          <a:lstStyle/>
          <a:p>
            <a:pPr>
              <a:defRPr sz="2200" b="0" i="0" u="none" strike="noStrike" kern="1200" cap="none" spc="0" normalizeH="0" baseline="0">
                <a:solidFill>
                  <a:prstClr val="black">
                    <a:lumMod val="65000"/>
                    <a:lumOff val="35000"/>
                  </a:prstClr>
                </a:solidFill>
                <a:latin typeface="+mj-lt"/>
                <a:ea typeface="+mj-ea"/>
                <a:cs typeface="+mj-cs"/>
              </a:defRPr>
            </a:pPr>
            <a:r>
              <a:rPr lang="pl-PL" dirty="0">
                <a:solidFill>
                  <a:prstClr val="black">
                    <a:lumMod val="65000"/>
                    <a:lumOff val="35000"/>
                  </a:prstClr>
                </a:solidFill>
                <a:latin typeface="Century Gothic" panose="020B0502020202020204" pitchFamily="34" charset="0"/>
              </a:rPr>
              <a:t>AS-PL </a:t>
            </a:r>
            <a:r>
              <a:rPr lang="pl-PL" sz="2200" dirty="0" err="1">
                <a:solidFill>
                  <a:prstClr val="black">
                    <a:lumMod val="65000"/>
                    <a:lumOff val="35000"/>
                  </a:prstClr>
                </a:solidFill>
                <a:latin typeface="Century Gothic" panose="020B0502020202020204" pitchFamily="34" charset="0"/>
                <a:ea typeface="+mj-ea"/>
                <a:cs typeface="+mj-cs"/>
              </a:rPr>
              <a:t>product</a:t>
            </a:r>
            <a:r>
              <a:rPr lang="pl-PL" sz="2200" dirty="0">
                <a:solidFill>
                  <a:prstClr val="black">
                    <a:lumMod val="65000"/>
                    <a:lumOff val="35000"/>
                  </a:prstClr>
                </a:solidFill>
                <a:latin typeface="Century Gothic" panose="020B0502020202020204" pitchFamily="34" charset="0"/>
                <a:ea typeface="+mj-ea"/>
                <a:cs typeface="+mj-cs"/>
              </a:rPr>
              <a:t> lines:</a:t>
            </a:r>
          </a:p>
        </p:txBody>
      </p:sp>
      <p:sp>
        <p:nvSpPr>
          <p:cNvPr id="23" name="pole tekstowe 22">
            <a:extLst>
              <a:ext uri="{FF2B5EF4-FFF2-40B4-BE49-F238E27FC236}">
                <a16:creationId xmlns:a16="http://schemas.microsoft.com/office/drawing/2014/main" id="{319A327A-B48B-4C3E-98B1-AC4626981EE2}"/>
              </a:ext>
            </a:extLst>
          </p:cNvPr>
          <p:cNvSpPr txBox="1"/>
          <p:nvPr/>
        </p:nvSpPr>
        <p:spPr>
          <a:xfrm>
            <a:off x="6338582" y="1847453"/>
            <a:ext cx="5577194" cy="1323439"/>
          </a:xfrm>
          <a:prstGeom prst="rect">
            <a:avLst/>
          </a:prstGeom>
        </p:spPr>
        <p:txBody>
          <a:bodyPr wrap="square" rtlCol="0">
            <a:spAutoFit/>
          </a:bodyPr>
          <a:lstStyle/>
          <a:p>
            <a:pPr algn="just">
              <a:defRPr sz="2200" b="0" i="0" u="none" strike="noStrike" kern="1200" cap="none" spc="0" normalizeH="0" baseline="0">
                <a:solidFill>
                  <a:prstClr val="black">
                    <a:lumMod val="65000"/>
                    <a:lumOff val="35000"/>
                  </a:prstClr>
                </a:solidFill>
                <a:latin typeface="+mj-lt"/>
                <a:ea typeface="+mj-ea"/>
                <a:cs typeface="+mj-cs"/>
              </a:defRPr>
            </a:pPr>
            <a:r>
              <a:rPr lang="pl-PL" sz="1600" dirty="0">
                <a:solidFill>
                  <a:prstClr val="black">
                    <a:lumMod val="65000"/>
                    <a:lumOff val="35000"/>
                  </a:prstClr>
                </a:solidFill>
                <a:latin typeface="Century Gothic" panose="020B0502020202020204" pitchFamily="34" charset="0"/>
              </a:rPr>
              <a:t>	        - </a:t>
            </a:r>
            <a:r>
              <a:rPr lang="en-US" sz="1600" dirty="0">
                <a:solidFill>
                  <a:prstClr val="black">
                    <a:lumMod val="65000"/>
                    <a:lumOff val="35000"/>
                  </a:prstClr>
                </a:solidFill>
                <a:latin typeface="Century Gothic" panose="020B0502020202020204" pitchFamily="34" charset="0"/>
              </a:rPr>
              <a:t>the option addressed to the customers who are looking for the best quality. Products supplied by world-class OEM (Original Equipment Manufacturer) manufacturers and selected products of AS brand.</a:t>
            </a:r>
            <a:endParaRPr lang="pl-PL" sz="1600" dirty="0">
              <a:solidFill>
                <a:prstClr val="black">
                  <a:lumMod val="65000"/>
                  <a:lumOff val="35000"/>
                </a:prstClr>
              </a:solidFill>
              <a:latin typeface="Century Gothic" panose="020B0502020202020204" pitchFamily="34" charset="0"/>
            </a:endParaRPr>
          </a:p>
        </p:txBody>
      </p:sp>
      <p:sp>
        <p:nvSpPr>
          <p:cNvPr id="24" name="pole tekstowe 23">
            <a:extLst>
              <a:ext uri="{FF2B5EF4-FFF2-40B4-BE49-F238E27FC236}">
                <a16:creationId xmlns:a16="http://schemas.microsoft.com/office/drawing/2014/main" id="{DD904957-D7C1-4E3D-8FE4-0770B1EF4383}"/>
              </a:ext>
            </a:extLst>
          </p:cNvPr>
          <p:cNvSpPr txBox="1"/>
          <p:nvPr/>
        </p:nvSpPr>
        <p:spPr>
          <a:xfrm>
            <a:off x="6399616" y="3696305"/>
            <a:ext cx="5516159" cy="1077218"/>
          </a:xfrm>
          <a:prstGeom prst="rect">
            <a:avLst/>
          </a:prstGeom>
        </p:spPr>
        <p:txBody>
          <a:bodyPr wrap="square" rtlCol="0">
            <a:spAutoFit/>
          </a:bodyPr>
          <a:lstStyle/>
          <a:p>
            <a:pPr algn="just">
              <a:defRPr sz="2200" b="0" i="0" u="none" strike="noStrike" kern="1200" cap="none" spc="0" normalizeH="0" baseline="0">
                <a:solidFill>
                  <a:prstClr val="black">
                    <a:lumMod val="65000"/>
                    <a:lumOff val="35000"/>
                  </a:prstClr>
                </a:solidFill>
                <a:latin typeface="+mj-lt"/>
                <a:ea typeface="+mj-ea"/>
                <a:cs typeface="+mj-cs"/>
              </a:defRPr>
            </a:pPr>
            <a:r>
              <a:rPr lang="pl-PL" sz="1600" dirty="0">
                <a:solidFill>
                  <a:prstClr val="black">
                    <a:lumMod val="65000"/>
                    <a:lumOff val="35000"/>
                  </a:prstClr>
                </a:solidFill>
                <a:latin typeface="Century Gothic" panose="020B0502020202020204" pitchFamily="34" charset="0"/>
              </a:rPr>
              <a:t>	         - </a:t>
            </a:r>
            <a:r>
              <a:rPr lang="en-US" sz="1600" dirty="0">
                <a:solidFill>
                  <a:prstClr val="black">
                    <a:lumMod val="65000"/>
                    <a:lumOff val="35000"/>
                  </a:prstClr>
                </a:solidFill>
                <a:latin typeface="Century Gothic" panose="020B0502020202020204" pitchFamily="34" charset="0"/>
              </a:rPr>
              <a:t>the leading product line of the AS brand, option directed to the customers looking for high quality and reliable products at a competitive prices.</a:t>
            </a:r>
            <a:endParaRPr lang="pl-PL" sz="1600" dirty="0">
              <a:solidFill>
                <a:prstClr val="black">
                  <a:lumMod val="65000"/>
                  <a:lumOff val="35000"/>
                </a:prstClr>
              </a:solidFill>
              <a:latin typeface="Century Gothic" panose="020B0502020202020204" pitchFamily="34" charset="0"/>
            </a:endParaRPr>
          </a:p>
        </p:txBody>
      </p:sp>
      <p:sp>
        <p:nvSpPr>
          <p:cNvPr id="25" name="pole tekstowe 24">
            <a:extLst>
              <a:ext uri="{FF2B5EF4-FFF2-40B4-BE49-F238E27FC236}">
                <a16:creationId xmlns:a16="http://schemas.microsoft.com/office/drawing/2014/main" id="{F5446204-CFB7-4542-9FAC-2880A7E1E417}"/>
              </a:ext>
            </a:extLst>
          </p:cNvPr>
          <p:cNvSpPr txBox="1"/>
          <p:nvPr/>
        </p:nvSpPr>
        <p:spPr>
          <a:xfrm>
            <a:off x="6338582" y="5152628"/>
            <a:ext cx="5577193" cy="584775"/>
          </a:xfrm>
          <a:prstGeom prst="rect">
            <a:avLst/>
          </a:prstGeom>
        </p:spPr>
        <p:txBody>
          <a:bodyPr wrap="square" rtlCol="0">
            <a:spAutoFit/>
          </a:bodyPr>
          <a:lstStyle/>
          <a:p>
            <a:pPr algn="just">
              <a:defRPr sz="2200" b="0" i="0" u="none" strike="noStrike" kern="1200" cap="none" spc="0" normalizeH="0" baseline="0">
                <a:solidFill>
                  <a:prstClr val="black">
                    <a:lumMod val="65000"/>
                    <a:lumOff val="35000"/>
                  </a:prstClr>
                </a:solidFill>
                <a:latin typeface="+mj-lt"/>
                <a:ea typeface="+mj-ea"/>
                <a:cs typeface="+mj-cs"/>
              </a:defRPr>
            </a:pPr>
            <a:r>
              <a:rPr lang="pl-PL" sz="1600" dirty="0">
                <a:solidFill>
                  <a:prstClr val="black">
                    <a:lumMod val="65000"/>
                    <a:lumOff val="35000"/>
                  </a:prstClr>
                </a:solidFill>
                <a:latin typeface="Century Gothic" panose="020B0502020202020204" pitchFamily="34" charset="0"/>
              </a:rPr>
              <a:t>                           - </a:t>
            </a:r>
            <a:r>
              <a:rPr lang="en-US" sz="1600" dirty="0">
                <a:solidFill>
                  <a:prstClr val="black">
                    <a:lumMod val="65000"/>
                    <a:lumOff val="35000"/>
                  </a:prstClr>
                </a:solidFill>
                <a:latin typeface="Century Gothic" panose="020B0502020202020204" pitchFamily="34" charset="0"/>
              </a:rPr>
              <a:t>the line of products that merge the</a:t>
            </a:r>
            <a:endParaRPr lang="pl-PL" sz="1600" dirty="0">
              <a:solidFill>
                <a:prstClr val="black">
                  <a:lumMod val="65000"/>
                  <a:lumOff val="35000"/>
                </a:prstClr>
              </a:solidFill>
              <a:latin typeface="Century Gothic" panose="020B0502020202020204" pitchFamily="34" charset="0"/>
            </a:endParaRPr>
          </a:p>
          <a:p>
            <a:pPr algn="just">
              <a:defRPr sz="2200" b="0" i="0" u="none" strike="noStrike" kern="1200" cap="none" spc="0" normalizeH="0" baseline="0">
                <a:solidFill>
                  <a:prstClr val="black">
                    <a:lumMod val="65000"/>
                    <a:lumOff val="35000"/>
                  </a:prstClr>
                </a:solidFill>
                <a:latin typeface="+mj-lt"/>
                <a:ea typeface="+mj-ea"/>
                <a:cs typeface="+mj-cs"/>
              </a:defRPr>
            </a:pPr>
            <a:r>
              <a:rPr lang="en-US" sz="1600" dirty="0">
                <a:solidFill>
                  <a:prstClr val="black">
                    <a:lumMod val="65000"/>
                    <a:lumOff val="35000"/>
                  </a:prstClr>
                </a:solidFill>
                <a:latin typeface="Century Gothic" panose="020B0502020202020204" pitchFamily="34" charset="0"/>
              </a:rPr>
              <a:t>quality at a reasonable price.</a:t>
            </a:r>
            <a:endParaRPr lang="pl-PL" sz="1600" dirty="0">
              <a:solidFill>
                <a:prstClr val="black">
                  <a:lumMod val="65000"/>
                  <a:lumOff val="35000"/>
                </a:prstClr>
              </a:solidFill>
              <a:latin typeface="Century Gothic" panose="020B0502020202020204" pitchFamily="34" charset="0"/>
            </a:endParaRPr>
          </a:p>
        </p:txBody>
      </p:sp>
      <p:pic>
        <p:nvPicPr>
          <p:cNvPr id="26" name="Obraz 25">
            <a:extLst>
              <a:ext uri="{FF2B5EF4-FFF2-40B4-BE49-F238E27FC236}">
                <a16:creationId xmlns:a16="http://schemas.microsoft.com/office/drawing/2014/main" id="{489D54B9-C050-4550-AF18-E99C89AA780D}"/>
              </a:ext>
            </a:extLst>
          </p:cNvPr>
          <p:cNvPicPr>
            <a:picLocks noChangeAspect="1"/>
          </p:cNvPicPr>
          <p:nvPr/>
        </p:nvPicPr>
        <p:blipFill rotWithShape="1">
          <a:blip r:embed="rId3">
            <a:extLst>
              <a:ext uri="{28A0092B-C50C-407E-A947-70E740481C1C}">
                <a14:useLocalDpi xmlns:a14="http://schemas.microsoft.com/office/drawing/2010/main" val="0"/>
              </a:ext>
            </a:extLst>
          </a:blip>
          <a:srcRect l="67850" t="24145" b="14626"/>
          <a:stretch/>
        </p:blipFill>
        <p:spPr>
          <a:xfrm>
            <a:off x="5829676" y="5076933"/>
            <a:ext cx="2363053" cy="504114"/>
          </a:xfrm>
          <a:prstGeom prst="rect">
            <a:avLst/>
          </a:prstGeom>
        </p:spPr>
      </p:pic>
      <p:pic>
        <p:nvPicPr>
          <p:cNvPr id="27" name="Obraz 26">
            <a:extLst>
              <a:ext uri="{FF2B5EF4-FFF2-40B4-BE49-F238E27FC236}">
                <a16:creationId xmlns:a16="http://schemas.microsoft.com/office/drawing/2014/main" id="{5694D6AC-18A8-4ECD-98F0-5292B4C28A23}"/>
              </a:ext>
            </a:extLst>
          </p:cNvPr>
          <p:cNvPicPr>
            <a:picLocks noChangeAspect="1"/>
          </p:cNvPicPr>
          <p:nvPr/>
        </p:nvPicPr>
        <p:blipFill rotWithShape="1">
          <a:blip r:embed="rId3">
            <a:extLst>
              <a:ext uri="{28A0092B-C50C-407E-A947-70E740481C1C}">
                <a14:useLocalDpi xmlns:a14="http://schemas.microsoft.com/office/drawing/2010/main" val="0"/>
              </a:ext>
            </a:extLst>
          </a:blip>
          <a:srcRect l="35121" t="24056" r="32729" b="14715"/>
          <a:stretch/>
        </p:blipFill>
        <p:spPr>
          <a:xfrm>
            <a:off x="5853022" y="3612523"/>
            <a:ext cx="2363053" cy="504114"/>
          </a:xfrm>
          <a:prstGeom prst="rect">
            <a:avLst/>
          </a:prstGeom>
        </p:spPr>
      </p:pic>
      <p:pic>
        <p:nvPicPr>
          <p:cNvPr id="28" name="Obraz 27">
            <a:extLst>
              <a:ext uri="{FF2B5EF4-FFF2-40B4-BE49-F238E27FC236}">
                <a16:creationId xmlns:a16="http://schemas.microsoft.com/office/drawing/2014/main" id="{561CE342-3927-4048-A918-1BA2FE981A71}"/>
              </a:ext>
            </a:extLst>
          </p:cNvPr>
          <p:cNvPicPr>
            <a:picLocks noChangeAspect="1"/>
          </p:cNvPicPr>
          <p:nvPr/>
        </p:nvPicPr>
        <p:blipFill rotWithShape="1">
          <a:blip r:embed="rId3">
            <a:extLst>
              <a:ext uri="{28A0092B-C50C-407E-A947-70E740481C1C}">
                <a14:useLocalDpi xmlns:a14="http://schemas.microsoft.com/office/drawing/2010/main" val="0"/>
              </a:ext>
            </a:extLst>
          </a:blip>
          <a:srcRect l="1894" t="24227" r="65956" b="14544"/>
          <a:stretch/>
        </p:blipFill>
        <p:spPr>
          <a:xfrm>
            <a:off x="5776485" y="1764440"/>
            <a:ext cx="2363053" cy="504114"/>
          </a:xfrm>
          <a:prstGeom prst="rect">
            <a:avLst/>
          </a:prstGeom>
        </p:spPr>
      </p:pic>
      <p:sp>
        <p:nvSpPr>
          <p:cNvPr id="32" name="Strzałka: pięciokąt 31">
            <a:extLst>
              <a:ext uri="{FF2B5EF4-FFF2-40B4-BE49-F238E27FC236}">
                <a16:creationId xmlns:a16="http://schemas.microsoft.com/office/drawing/2014/main" id="{4194B949-7744-453C-95D3-4B9BCCBAA553}"/>
              </a:ext>
            </a:extLst>
          </p:cNvPr>
          <p:cNvSpPr/>
          <p:nvPr/>
        </p:nvSpPr>
        <p:spPr>
          <a:xfrm>
            <a:off x="1" y="230733"/>
            <a:ext cx="2676303" cy="425106"/>
          </a:xfrm>
          <a:prstGeom prst="homePlate">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3" name="pole tekstowe 32">
            <a:extLst>
              <a:ext uri="{FF2B5EF4-FFF2-40B4-BE49-F238E27FC236}">
                <a16:creationId xmlns:a16="http://schemas.microsoft.com/office/drawing/2014/main" id="{9547225E-6211-4E2C-AF00-922DDE0C9BC0}"/>
              </a:ext>
            </a:extLst>
          </p:cNvPr>
          <p:cNvSpPr txBox="1"/>
          <p:nvPr/>
        </p:nvSpPr>
        <p:spPr>
          <a:xfrm>
            <a:off x="137648" y="245930"/>
            <a:ext cx="2316439" cy="400110"/>
          </a:xfrm>
          <a:prstGeom prst="rect">
            <a:avLst/>
          </a:prstGeom>
        </p:spPr>
        <p:txBody>
          <a:bodyPr wrap="square" rtlCol="0">
            <a:spAutoFit/>
          </a:bodyPr>
          <a:lstStyle/>
          <a:p>
            <a:pPr>
              <a:defRPr sz="2200" b="0" i="0" u="none" strike="noStrike" kern="1200" cap="none" spc="0" normalizeH="0" baseline="0">
                <a:solidFill>
                  <a:prstClr val="black">
                    <a:lumMod val="65000"/>
                    <a:lumOff val="35000"/>
                  </a:prstClr>
                </a:solidFill>
                <a:latin typeface="+mj-lt"/>
                <a:ea typeface="+mj-ea"/>
                <a:cs typeface="+mj-cs"/>
              </a:defRPr>
            </a:pPr>
            <a:r>
              <a:rPr lang="pl-PL" sz="2000" b="1" dirty="0">
                <a:solidFill>
                  <a:schemeClr val="bg1"/>
                </a:solidFill>
                <a:latin typeface="Century Gothic" panose="020B0502020202020204" pitchFamily="34" charset="0"/>
              </a:rPr>
              <a:t>COMPANY OFFER</a:t>
            </a:r>
          </a:p>
        </p:txBody>
      </p:sp>
      <p:sp>
        <p:nvSpPr>
          <p:cNvPr id="34" name="Strzałka: pagon 33">
            <a:extLst>
              <a:ext uri="{FF2B5EF4-FFF2-40B4-BE49-F238E27FC236}">
                <a16:creationId xmlns:a16="http://schemas.microsoft.com/office/drawing/2014/main" id="{6ACBB95B-6085-48D6-A177-22F1ACD4C6A4}"/>
              </a:ext>
            </a:extLst>
          </p:cNvPr>
          <p:cNvSpPr/>
          <p:nvPr/>
        </p:nvSpPr>
        <p:spPr>
          <a:xfrm>
            <a:off x="2529464" y="230733"/>
            <a:ext cx="438975" cy="432832"/>
          </a:xfrm>
          <a:prstGeom prst="chevron">
            <a:avLst/>
          </a:prstGeom>
          <a:solidFill>
            <a:srgbClr val="3B38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tx1"/>
              </a:solidFill>
            </a:endParaRPr>
          </a:p>
        </p:txBody>
      </p:sp>
    </p:spTree>
    <p:extLst>
      <p:ext uri="{BB962C8B-B14F-4D97-AF65-F5344CB8AC3E}">
        <p14:creationId xmlns:p14="http://schemas.microsoft.com/office/powerpoint/2010/main" val="2411212175"/>
      </p:ext>
    </p:extLst>
  </p:cSld>
  <p:clrMapOvr>
    <a:masterClrMapping/>
  </p:clrMapOvr>
  <mc:AlternateContent xmlns:mc="http://schemas.openxmlformats.org/markup-compatibility/2006" xmlns:p159="http://schemas.microsoft.com/office/powerpoint/2015/09/main">
    <mc:Choice Requires="p159">
      <p:transition spd="slow" advClick="0" advTm="10000">
        <p159:morph option="byObject"/>
      </p:transition>
    </mc:Choice>
    <mc:Fallback xmlns="">
      <p:transition spd="slow" advClick="0" advTm="1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wipe(up)">
                                      <p:cBhvr>
                                        <p:cTn id="11" dur="500"/>
                                        <p:tgtEl>
                                          <p:spTgt spid="28"/>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wipe(up)">
                                      <p:cBhvr>
                                        <p:cTn id="15" dur="250"/>
                                        <p:tgtEl>
                                          <p:spTgt spid="23"/>
                                        </p:tgtEl>
                                      </p:cBhvr>
                                    </p:animEffect>
                                  </p:childTnLst>
                                </p:cTn>
                              </p:par>
                            </p:childTnLst>
                          </p:cTn>
                        </p:par>
                        <p:par>
                          <p:cTn id="16" fill="hold">
                            <p:stCondLst>
                              <p:cond delay="1250"/>
                            </p:stCondLst>
                            <p:childTnLst>
                              <p:par>
                                <p:cTn id="17" presetID="22" presetClass="entr" presetSubtype="1" fill="hold" nodeType="afterEffect">
                                  <p:stCondLst>
                                    <p:cond delay="2000"/>
                                  </p:stCondLst>
                                  <p:childTnLst>
                                    <p:set>
                                      <p:cBhvr>
                                        <p:cTn id="18" dur="1" fill="hold">
                                          <p:stCondLst>
                                            <p:cond delay="0"/>
                                          </p:stCondLst>
                                        </p:cTn>
                                        <p:tgtEl>
                                          <p:spTgt spid="27"/>
                                        </p:tgtEl>
                                        <p:attrNameLst>
                                          <p:attrName>style.visibility</p:attrName>
                                        </p:attrNameLst>
                                      </p:cBhvr>
                                      <p:to>
                                        <p:strVal val="visible"/>
                                      </p:to>
                                    </p:set>
                                    <p:animEffect transition="in" filter="wipe(up)">
                                      <p:cBhvr>
                                        <p:cTn id="19" dur="500"/>
                                        <p:tgtEl>
                                          <p:spTgt spid="27"/>
                                        </p:tgtEl>
                                      </p:cBhvr>
                                    </p:animEffect>
                                  </p:childTnLst>
                                </p:cTn>
                              </p:par>
                            </p:childTnLst>
                          </p:cTn>
                        </p:par>
                        <p:par>
                          <p:cTn id="20" fill="hold">
                            <p:stCondLst>
                              <p:cond delay="3750"/>
                            </p:stCondLst>
                            <p:childTnLst>
                              <p:par>
                                <p:cTn id="21" presetID="22" presetClass="entr" presetSubtype="1" fill="hold" grpId="0" nodeType="after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wipe(up)">
                                      <p:cBhvr>
                                        <p:cTn id="23" dur="250"/>
                                        <p:tgtEl>
                                          <p:spTgt spid="24"/>
                                        </p:tgtEl>
                                      </p:cBhvr>
                                    </p:animEffect>
                                  </p:childTnLst>
                                </p:cTn>
                              </p:par>
                            </p:childTnLst>
                          </p:cTn>
                        </p:par>
                        <p:par>
                          <p:cTn id="24" fill="hold">
                            <p:stCondLst>
                              <p:cond delay="4000"/>
                            </p:stCondLst>
                            <p:childTnLst>
                              <p:par>
                                <p:cTn id="25" presetID="22" presetClass="entr" presetSubtype="1" fill="hold" nodeType="afterEffect">
                                  <p:stCondLst>
                                    <p:cond delay="2000"/>
                                  </p:stCondLst>
                                  <p:childTnLst>
                                    <p:set>
                                      <p:cBhvr>
                                        <p:cTn id="26" dur="1" fill="hold">
                                          <p:stCondLst>
                                            <p:cond delay="0"/>
                                          </p:stCondLst>
                                        </p:cTn>
                                        <p:tgtEl>
                                          <p:spTgt spid="26"/>
                                        </p:tgtEl>
                                        <p:attrNameLst>
                                          <p:attrName>style.visibility</p:attrName>
                                        </p:attrNameLst>
                                      </p:cBhvr>
                                      <p:to>
                                        <p:strVal val="visible"/>
                                      </p:to>
                                    </p:set>
                                    <p:animEffect transition="in" filter="wipe(up)">
                                      <p:cBhvr>
                                        <p:cTn id="27" dur="500"/>
                                        <p:tgtEl>
                                          <p:spTgt spid="26"/>
                                        </p:tgtEl>
                                      </p:cBhvr>
                                    </p:animEffect>
                                  </p:childTnLst>
                                </p:cTn>
                              </p:par>
                            </p:childTnLst>
                          </p:cTn>
                        </p:par>
                        <p:par>
                          <p:cTn id="28" fill="hold">
                            <p:stCondLst>
                              <p:cond delay="6500"/>
                            </p:stCondLst>
                            <p:childTnLst>
                              <p:par>
                                <p:cTn id="29" presetID="22" presetClass="entr" presetSubtype="1" fill="hold" grpId="0" nodeType="after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wipe(up)">
                                      <p:cBhvr>
                                        <p:cTn id="31" dur="25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P spid="2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braz 7">
            <a:extLst>
              <a:ext uri="{FF2B5EF4-FFF2-40B4-BE49-F238E27FC236}">
                <a16:creationId xmlns:a16="http://schemas.microsoft.com/office/drawing/2014/main" id="{B7E26A37-4545-41DC-AE81-2C9520561E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3429000"/>
          </a:xfrm>
          <a:prstGeom prst="rect">
            <a:avLst/>
          </a:prstGeom>
        </p:spPr>
      </p:pic>
      <p:sp>
        <p:nvSpPr>
          <p:cNvPr id="9" name="Trójkąt równoramienny 8">
            <a:extLst>
              <a:ext uri="{FF2B5EF4-FFF2-40B4-BE49-F238E27FC236}">
                <a16:creationId xmlns:a16="http://schemas.microsoft.com/office/drawing/2014/main" id="{104352E9-51C1-486D-A775-8D6B0D2BAFAC}"/>
              </a:ext>
            </a:extLst>
          </p:cNvPr>
          <p:cNvSpPr/>
          <p:nvPr/>
        </p:nvSpPr>
        <p:spPr>
          <a:xfrm rot="10800000">
            <a:off x="192505" y="-12032"/>
            <a:ext cx="3008870" cy="1564106"/>
          </a:xfrm>
          <a:prstGeom prst="triangle">
            <a:avLst/>
          </a:prstGeom>
          <a:ln>
            <a:noFill/>
          </a:ln>
          <a:effectLst>
            <a:outerShdw blurRad="50800" dist="38100" dir="5400000" algn="t"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pl-PL" dirty="0"/>
          </a:p>
        </p:txBody>
      </p:sp>
      <p:sp>
        <p:nvSpPr>
          <p:cNvPr id="10" name="pole tekstowe 9">
            <a:extLst>
              <a:ext uri="{FF2B5EF4-FFF2-40B4-BE49-F238E27FC236}">
                <a16:creationId xmlns:a16="http://schemas.microsoft.com/office/drawing/2014/main" id="{0BE9FD2C-4DCC-4103-AE17-5CF1889A829F}"/>
              </a:ext>
            </a:extLst>
          </p:cNvPr>
          <p:cNvSpPr txBox="1"/>
          <p:nvPr/>
        </p:nvSpPr>
        <p:spPr>
          <a:xfrm>
            <a:off x="900525" y="94391"/>
            <a:ext cx="1497526" cy="830997"/>
          </a:xfrm>
          <a:prstGeom prst="rect">
            <a:avLst/>
          </a:prstGeom>
          <a:noFill/>
        </p:spPr>
        <p:txBody>
          <a:bodyPr wrap="none" rtlCol="0">
            <a:spAutoFit/>
          </a:bodyPr>
          <a:lstStyle/>
          <a:p>
            <a:pPr algn="ctr"/>
            <a:r>
              <a:rPr lang="pl-PL" sz="1600" b="1" dirty="0">
                <a:solidFill>
                  <a:srgbClr val="FF0000"/>
                </a:solidFill>
                <a:latin typeface="Century Gothic" panose="020B0502020202020204" pitchFamily="34" charset="0"/>
              </a:rPr>
              <a:t>AS-PL</a:t>
            </a:r>
          </a:p>
          <a:p>
            <a:pPr algn="ctr"/>
            <a:r>
              <a:rPr lang="pl-PL" sz="1600" b="1" dirty="0">
                <a:latin typeface="Century Gothic" panose="020B0502020202020204" pitchFamily="34" charset="0"/>
              </a:rPr>
              <a:t>PRODUCTION</a:t>
            </a:r>
          </a:p>
          <a:p>
            <a:pPr algn="ctr"/>
            <a:r>
              <a:rPr lang="pl-PL" sz="1600" b="1" dirty="0">
                <a:latin typeface="Century Gothic" panose="020B0502020202020204" pitchFamily="34" charset="0"/>
              </a:rPr>
              <a:t>PLANT</a:t>
            </a:r>
          </a:p>
        </p:txBody>
      </p:sp>
      <p:graphicFrame>
        <p:nvGraphicFramePr>
          <p:cNvPr id="13" name="Wykres 12">
            <a:extLst>
              <a:ext uri="{FF2B5EF4-FFF2-40B4-BE49-F238E27FC236}">
                <a16:creationId xmlns:a16="http://schemas.microsoft.com/office/drawing/2014/main" id="{9E989934-319E-4596-8DB2-AAB33EC46F59}"/>
              </a:ext>
            </a:extLst>
          </p:cNvPr>
          <p:cNvGraphicFramePr/>
          <p:nvPr/>
        </p:nvGraphicFramePr>
        <p:xfrm>
          <a:off x="-19281" y="3086100"/>
          <a:ext cx="4495800" cy="285220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4" name="Wykres 13">
            <a:extLst>
              <a:ext uri="{FF2B5EF4-FFF2-40B4-BE49-F238E27FC236}">
                <a16:creationId xmlns:a16="http://schemas.microsoft.com/office/drawing/2014/main" id="{EC40BFF7-CD85-4C4A-89A4-8E02F980F408}"/>
              </a:ext>
            </a:extLst>
          </p:cNvPr>
          <p:cNvGraphicFramePr/>
          <p:nvPr/>
        </p:nvGraphicFramePr>
        <p:xfrm>
          <a:off x="3762144" y="3086100"/>
          <a:ext cx="4495800" cy="285220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5" name="Wykres 14">
            <a:extLst>
              <a:ext uri="{FF2B5EF4-FFF2-40B4-BE49-F238E27FC236}">
                <a16:creationId xmlns:a16="http://schemas.microsoft.com/office/drawing/2014/main" id="{62AD0C24-46E8-4947-B180-AA383CCBB5A9}"/>
              </a:ext>
            </a:extLst>
          </p:cNvPr>
          <p:cNvGraphicFramePr/>
          <p:nvPr/>
        </p:nvGraphicFramePr>
        <p:xfrm>
          <a:off x="7686213" y="3095625"/>
          <a:ext cx="4495800" cy="2852208"/>
        </p:xfrm>
        <a:graphic>
          <a:graphicData uri="http://schemas.openxmlformats.org/drawingml/2006/chart">
            <c:chart xmlns:c="http://schemas.openxmlformats.org/drawingml/2006/chart" xmlns:r="http://schemas.openxmlformats.org/officeDocument/2006/relationships" r:id="rId5"/>
          </a:graphicData>
        </a:graphic>
      </p:graphicFrame>
      <p:sp>
        <p:nvSpPr>
          <p:cNvPr id="16" name="pole tekstowe 15">
            <a:extLst>
              <a:ext uri="{FF2B5EF4-FFF2-40B4-BE49-F238E27FC236}">
                <a16:creationId xmlns:a16="http://schemas.microsoft.com/office/drawing/2014/main" id="{4AC9B517-1023-43EB-9DC2-11352EE5D387}"/>
              </a:ext>
            </a:extLst>
          </p:cNvPr>
          <p:cNvSpPr txBox="1"/>
          <p:nvPr/>
        </p:nvSpPr>
        <p:spPr>
          <a:xfrm>
            <a:off x="1460085" y="4258368"/>
            <a:ext cx="1763624" cy="1015663"/>
          </a:xfrm>
          <a:prstGeom prst="rect">
            <a:avLst/>
          </a:prstGeom>
          <a:noFill/>
        </p:spPr>
        <p:txBody>
          <a:bodyPr wrap="none" rtlCol="0">
            <a:spAutoFit/>
          </a:bodyPr>
          <a:lstStyle/>
          <a:p>
            <a:pPr algn="ctr"/>
            <a:r>
              <a:rPr lang="pl-PL" sz="2000" b="1" dirty="0" err="1">
                <a:solidFill>
                  <a:srgbClr val="C0C0C0"/>
                </a:solidFill>
                <a:latin typeface="Century Gothic" panose="020B0502020202020204" pitchFamily="34" charset="0"/>
              </a:rPr>
              <a:t>More</a:t>
            </a:r>
            <a:r>
              <a:rPr lang="pl-PL" sz="2000" b="1" dirty="0">
                <a:solidFill>
                  <a:srgbClr val="C0C0C0"/>
                </a:solidFill>
                <a:latin typeface="Century Gothic" panose="020B0502020202020204" pitchFamily="34" charset="0"/>
              </a:rPr>
              <a:t> </a:t>
            </a:r>
            <a:r>
              <a:rPr lang="pl-PL" sz="2000" b="1" dirty="0" err="1">
                <a:solidFill>
                  <a:srgbClr val="C0C0C0"/>
                </a:solidFill>
                <a:latin typeface="Century Gothic" panose="020B0502020202020204" pitchFamily="34" charset="0"/>
              </a:rPr>
              <a:t>than</a:t>
            </a:r>
            <a:endParaRPr lang="pl-PL" sz="2000" b="1" dirty="0">
              <a:solidFill>
                <a:srgbClr val="C0C0C0"/>
              </a:solidFill>
              <a:latin typeface="Century Gothic" panose="020B0502020202020204" pitchFamily="34" charset="0"/>
            </a:endParaRPr>
          </a:p>
          <a:p>
            <a:pPr algn="ctr"/>
            <a:r>
              <a:rPr lang="pl-PL" sz="4000" b="1" dirty="0">
                <a:solidFill>
                  <a:srgbClr val="C0C0C0"/>
                </a:solidFill>
                <a:latin typeface="Century Gothic" panose="020B0502020202020204" pitchFamily="34" charset="0"/>
              </a:rPr>
              <a:t>20 000</a:t>
            </a:r>
          </a:p>
        </p:txBody>
      </p:sp>
      <p:sp>
        <p:nvSpPr>
          <p:cNvPr id="17" name="pole tekstowe 16">
            <a:extLst>
              <a:ext uri="{FF2B5EF4-FFF2-40B4-BE49-F238E27FC236}">
                <a16:creationId xmlns:a16="http://schemas.microsoft.com/office/drawing/2014/main" id="{C0478F69-E007-447D-B01D-64D7B4729C36}"/>
              </a:ext>
            </a:extLst>
          </p:cNvPr>
          <p:cNvSpPr txBox="1"/>
          <p:nvPr/>
        </p:nvSpPr>
        <p:spPr>
          <a:xfrm>
            <a:off x="5249936" y="4258367"/>
            <a:ext cx="1763624" cy="1015663"/>
          </a:xfrm>
          <a:prstGeom prst="rect">
            <a:avLst/>
          </a:prstGeom>
          <a:noFill/>
        </p:spPr>
        <p:txBody>
          <a:bodyPr wrap="none" rtlCol="0">
            <a:spAutoFit/>
          </a:bodyPr>
          <a:lstStyle/>
          <a:p>
            <a:pPr algn="ctr"/>
            <a:r>
              <a:rPr lang="pl-PL" sz="2000" b="1" dirty="0" err="1">
                <a:solidFill>
                  <a:srgbClr val="7F7F7F"/>
                </a:solidFill>
                <a:latin typeface="Century Gothic" panose="020B0502020202020204" pitchFamily="34" charset="0"/>
              </a:rPr>
              <a:t>More</a:t>
            </a:r>
            <a:r>
              <a:rPr lang="pl-PL" sz="2000" b="1" dirty="0">
                <a:solidFill>
                  <a:srgbClr val="7F7F7F"/>
                </a:solidFill>
                <a:latin typeface="Century Gothic" panose="020B0502020202020204" pitchFamily="34" charset="0"/>
              </a:rPr>
              <a:t> </a:t>
            </a:r>
            <a:r>
              <a:rPr lang="pl-PL" sz="2000" b="1" dirty="0" err="1">
                <a:solidFill>
                  <a:srgbClr val="7F7F7F"/>
                </a:solidFill>
                <a:latin typeface="Century Gothic" panose="020B0502020202020204" pitchFamily="34" charset="0"/>
              </a:rPr>
              <a:t>than</a:t>
            </a:r>
            <a:endParaRPr lang="pl-PL" sz="2000" b="1" dirty="0">
              <a:solidFill>
                <a:srgbClr val="7F7F7F"/>
              </a:solidFill>
              <a:latin typeface="Century Gothic" panose="020B0502020202020204" pitchFamily="34" charset="0"/>
            </a:endParaRPr>
          </a:p>
          <a:p>
            <a:pPr algn="ctr"/>
            <a:r>
              <a:rPr lang="pl-PL" sz="4000" b="1" dirty="0">
                <a:solidFill>
                  <a:srgbClr val="7F7F7F"/>
                </a:solidFill>
                <a:latin typeface="Century Gothic" panose="020B0502020202020204" pitchFamily="34" charset="0"/>
              </a:rPr>
              <a:t>15 000</a:t>
            </a:r>
          </a:p>
        </p:txBody>
      </p:sp>
      <p:sp>
        <p:nvSpPr>
          <p:cNvPr id="18" name="pole tekstowe 17">
            <a:extLst>
              <a:ext uri="{FF2B5EF4-FFF2-40B4-BE49-F238E27FC236}">
                <a16:creationId xmlns:a16="http://schemas.microsoft.com/office/drawing/2014/main" id="{2621C5D8-FB63-43EB-A01B-24589F3660EF}"/>
              </a:ext>
            </a:extLst>
          </p:cNvPr>
          <p:cNvSpPr txBox="1"/>
          <p:nvPr/>
        </p:nvSpPr>
        <p:spPr>
          <a:xfrm>
            <a:off x="9208222" y="4368698"/>
            <a:ext cx="1747594" cy="830997"/>
          </a:xfrm>
          <a:prstGeom prst="rect">
            <a:avLst/>
          </a:prstGeom>
          <a:noFill/>
        </p:spPr>
        <p:txBody>
          <a:bodyPr wrap="none" rtlCol="0">
            <a:spAutoFit/>
          </a:bodyPr>
          <a:lstStyle/>
          <a:p>
            <a:pPr algn="ctr"/>
            <a:r>
              <a:rPr lang="pl-PL" sz="4800" b="1" dirty="0">
                <a:solidFill>
                  <a:srgbClr val="595959"/>
                </a:solidFill>
                <a:latin typeface="Century Gothic" panose="020B0502020202020204" pitchFamily="34" charset="0"/>
              </a:rPr>
              <a:t>100%</a:t>
            </a:r>
          </a:p>
        </p:txBody>
      </p:sp>
      <p:sp>
        <p:nvSpPr>
          <p:cNvPr id="19" name="pole tekstowe 18">
            <a:extLst>
              <a:ext uri="{FF2B5EF4-FFF2-40B4-BE49-F238E27FC236}">
                <a16:creationId xmlns:a16="http://schemas.microsoft.com/office/drawing/2014/main" id="{9988F07E-9547-4ACA-8D54-4E707A0AAACB}"/>
              </a:ext>
            </a:extLst>
          </p:cNvPr>
          <p:cNvSpPr txBox="1"/>
          <p:nvPr/>
        </p:nvSpPr>
        <p:spPr>
          <a:xfrm>
            <a:off x="1080282" y="6081183"/>
            <a:ext cx="2505814" cy="646331"/>
          </a:xfrm>
          <a:prstGeom prst="rect">
            <a:avLst/>
          </a:prstGeom>
          <a:noFill/>
        </p:spPr>
        <p:txBody>
          <a:bodyPr wrap="none" rtlCol="0">
            <a:spAutoFit/>
          </a:bodyPr>
          <a:lstStyle/>
          <a:p>
            <a:pPr algn="ctr"/>
            <a:r>
              <a:rPr lang="pl-PL" b="1" dirty="0" err="1">
                <a:solidFill>
                  <a:srgbClr val="C0C0C0"/>
                </a:solidFill>
                <a:latin typeface="Century Gothic" panose="020B0502020202020204" pitchFamily="34" charset="0"/>
              </a:rPr>
              <a:t>Starters</a:t>
            </a:r>
            <a:endParaRPr lang="pl-PL" b="1" dirty="0">
              <a:solidFill>
                <a:srgbClr val="C0C0C0"/>
              </a:solidFill>
              <a:latin typeface="Century Gothic" panose="020B0502020202020204" pitchFamily="34" charset="0"/>
            </a:endParaRPr>
          </a:p>
          <a:p>
            <a:pPr algn="ctr"/>
            <a:r>
              <a:rPr lang="pl-PL" b="1" dirty="0" err="1">
                <a:solidFill>
                  <a:srgbClr val="C0C0C0"/>
                </a:solidFill>
                <a:latin typeface="Century Gothic" panose="020B0502020202020204" pitchFamily="34" charset="0"/>
              </a:rPr>
              <a:t>produced</a:t>
            </a:r>
            <a:r>
              <a:rPr lang="pl-PL" b="1" dirty="0">
                <a:solidFill>
                  <a:srgbClr val="C0C0C0"/>
                </a:solidFill>
                <a:latin typeface="Century Gothic" panose="020B0502020202020204" pitchFamily="34" charset="0"/>
              </a:rPr>
              <a:t> per </a:t>
            </a:r>
            <a:r>
              <a:rPr lang="pl-PL" b="1" dirty="0" err="1">
                <a:solidFill>
                  <a:srgbClr val="C0C0C0"/>
                </a:solidFill>
                <a:latin typeface="Century Gothic" panose="020B0502020202020204" pitchFamily="34" charset="0"/>
              </a:rPr>
              <a:t>month</a:t>
            </a:r>
            <a:endParaRPr lang="pl-PL" b="1" dirty="0">
              <a:solidFill>
                <a:srgbClr val="C0C0C0"/>
              </a:solidFill>
              <a:latin typeface="Century Gothic" panose="020B0502020202020204" pitchFamily="34" charset="0"/>
            </a:endParaRPr>
          </a:p>
        </p:txBody>
      </p:sp>
      <p:sp>
        <p:nvSpPr>
          <p:cNvPr id="20" name="pole tekstowe 19">
            <a:extLst>
              <a:ext uri="{FF2B5EF4-FFF2-40B4-BE49-F238E27FC236}">
                <a16:creationId xmlns:a16="http://schemas.microsoft.com/office/drawing/2014/main" id="{E07314F2-16C8-4587-95BA-B454DB6D22C8}"/>
              </a:ext>
            </a:extLst>
          </p:cNvPr>
          <p:cNvSpPr txBox="1"/>
          <p:nvPr/>
        </p:nvSpPr>
        <p:spPr>
          <a:xfrm>
            <a:off x="4843103" y="6081183"/>
            <a:ext cx="2505814" cy="646331"/>
          </a:xfrm>
          <a:prstGeom prst="rect">
            <a:avLst/>
          </a:prstGeom>
          <a:noFill/>
        </p:spPr>
        <p:txBody>
          <a:bodyPr wrap="none" rtlCol="0">
            <a:spAutoFit/>
          </a:bodyPr>
          <a:lstStyle/>
          <a:p>
            <a:pPr algn="ctr"/>
            <a:r>
              <a:rPr lang="pl-PL" b="1" dirty="0" err="1">
                <a:solidFill>
                  <a:srgbClr val="7F7F7F"/>
                </a:solidFill>
                <a:latin typeface="Century Gothic" panose="020B0502020202020204" pitchFamily="34" charset="0"/>
              </a:rPr>
              <a:t>Alternators</a:t>
            </a:r>
            <a:endParaRPr lang="pl-PL" b="1" dirty="0">
              <a:solidFill>
                <a:srgbClr val="7F7F7F"/>
              </a:solidFill>
              <a:latin typeface="Century Gothic" panose="020B0502020202020204" pitchFamily="34" charset="0"/>
            </a:endParaRPr>
          </a:p>
          <a:p>
            <a:pPr algn="ctr"/>
            <a:r>
              <a:rPr lang="pl-PL" b="1" dirty="0" err="1">
                <a:solidFill>
                  <a:srgbClr val="7F7F7F"/>
                </a:solidFill>
                <a:latin typeface="Century Gothic" panose="020B0502020202020204" pitchFamily="34" charset="0"/>
              </a:rPr>
              <a:t>produced</a:t>
            </a:r>
            <a:r>
              <a:rPr lang="pl-PL" b="1" dirty="0">
                <a:solidFill>
                  <a:srgbClr val="7F7F7F"/>
                </a:solidFill>
                <a:latin typeface="Century Gothic" panose="020B0502020202020204" pitchFamily="34" charset="0"/>
              </a:rPr>
              <a:t> per </a:t>
            </a:r>
            <a:r>
              <a:rPr lang="pl-PL" b="1" dirty="0" err="1">
                <a:solidFill>
                  <a:srgbClr val="7F7F7F"/>
                </a:solidFill>
                <a:latin typeface="Century Gothic" panose="020B0502020202020204" pitchFamily="34" charset="0"/>
              </a:rPr>
              <a:t>month</a:t>
            </a:r>
            <a:endParaRPr lang="pl-PL" b="1" dirty="0">
              <a:solidFill>
                <a:srgbClr val="7F7F7F"/>
              </a:solidFill>
              <a:latin typeface="Century Gothic" panose="020B0502020202020204" pitchFamily="34" charset="0"/>
            </a:endParaRPr>
          </a:p>
        </p:txBody>
      </p:sp>
      <p:sp>
        <p:nvSpPr>
          <p:cNvPr id="21" name="pole tekstowe 20">
            <a:extLst>
              <a:ext uri="{FF2B5EF4-FFF2-40B4-BE49-F238E27FC236}">
                <a16:creationId xmlns:a16="http://schemas.microsoft.com/office/drawing/2014/main" id="{4EC4181E-AF4A-4F31-A8FB-A41BD7B17005}"/>
              </a:ext>
            </a:extLst>
          </p:cNvPr>
          <p:cNvSpPr txBox="1"/>
          <p:nvPr/>
        </p:nvSpPr>
        <p:spPr>
          <a:xfrm>
            <a:off x="9510388" y="6081183"/>
            <a:ext cx="1143262" cy="646331"/>
          </a:xfrm>
          <a:prstGeom prst="rect">
            <a:avLst/>
          </a:prstGeom>
          <a:noFill/>
        </p:spPr>
        <p:txBody>
          <a:bodyPr wrap="none" rtlCol="0">
            <a:spAutoFit/>
          </a:bodyPr>
          <a:lstStyle/>
          <a:p>
            <a:pPr algn="ctr"/>
            <a:r>
              <a:rPr lang="pl-PL" b="1" dirty="0">
                <a:solidFill>
                  <a:srgbClr val="595959"/>
                </a:solidFill>
                <a:latin typeface="Century Gothic" panose="020B0502020202020204" pitchFamily="34" charset="0"/>
              </a:rPr>
              <a:t>Products</a:t>
            </a:r>
          </a:p>
          <a:p>
            <a:pPr algn="ctr"/>
            <a:r>
              <a:rPr lang="pl-PL" b="1" dirty="0" err="1">
                <a:solidFill>
                  <a:srgbClr val="595959"/>
                </a:solidFill>
                <a:latin typeface="Century Gothic" panose="020B0502020202020204" pitchFamily="34" charset="0"/>
              </a:rPr>
              <a:t>tested</a:t>
            </a:r>
            <a:endParaRPr lang="pl-PL" b="1" dirty="0">
              <a:solidFill>
                <a:srgbClr val="595959"/>
              </a:solidFill>
              <a:latin typeface="Century Gothic" panose="020B0502020202020204" pitchFamily="34" charset="0"/>
            </a:endParaRPr>
          </a:p>
        </p:txBody>
      </p:sp>
      <p:pic>
        <p:nvPicPr>
          <p:cNvPr id="2050" name="Picture 2" descr="Znalezione obrazy dla zapytania D&amp;V">
            <a:extLst>
              <a:ext uri="{FF2B5EF4-FFF2-40B4-BE49-F238E27FC236}">
                <a16:creationId xmlns:a16="http://schemas.microsoft.com/office/drawing/2014/main" id="{21DB47E0-0C14-493D-A926-1FCFE27757C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34113" y="5219239"/>
            <a:ext cx="342631" cy="3426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4271745"/>
      </p:ext>
    </p:extLst>
  </p:cSld>
  <p:clrMapOvr>
    <a:masterClrMapping/>
  </p:clrMapOvr>
  <mc:AlternateContent xmlns:mc="http://schemas.openxmlformats.org/markup-compatibility/2006" xmlns:p14="http://schemas.microsoft.com/office/powerpoint/2010/main">
    <mc:Choice Requires="p14">
      <p:transition spd="slow" p14:dur="1200" advClick="0" advTm="8000">
        <p14:prism/>
      </p:transition>
    </mc:Choice>
    <mc:Fallback xmlns="">
      <p:transition spd="slow" advClick="0" advTm="8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50" fill="hold"/>
                                        <p:tgtEl>
                                          <p:spTgt spid="9"/>
                                        </p:tgtEl>
                                        <p:attrNameLst>
                                          <p:attrName>ppt_x</p:attrName>
                                        </p:attrNameLst>
                                      </p:cBhvr>
                                      <p:tavLst>
                                        <p:tav tm="0">
                                          <p:val>
                                            <p:strVal val="#ppt_x"/>
                                          </p:val>
                                        </p:tav>
                                        <p:tav tm="100000">
                                          <p:val>
                                            <p:strVal val="#ppt_x"/>
                                          </p:val>
                                        </p:tav>
                                      </p:tavLst>
                                    </p:anim>
                                    <p:anim calcmode="lin" valueType="num">
                                      <p:cBhvr additive="base">
                                        <p:cTn id="8" dur="250" fill="hold"/>
                                        <p:tgtEl>
                                          <p:spTgt spid="9"/>
                                        </p:tgtEl>
                                        <p:attrNameLst>
                                          <p:attrName>ppt_y</p:attrName>
                                        </p:attrNameLst>
                                      </p:cBhvr>
                                      <p:tavLst>
                                        <p:tav tm="0">
                                          <p:val>
                                            <p:strVal val="0-#ppt_h/2"/>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250"/>
                                        <p:tgtEl>
                                          <p:spTgt spid="10"/>
                                        </p:tgtEl>
                                      </p:cBhvr>
                                    </p:animEffect>
                                  </p:childTnLst>
                                </p:cTn>
                              </p:par>
                            </p:childTnLst>
                          </p:cTn>
                        </p:par>
                        <p:par>
                          <p:cTn id="13" fill="hold">
                            <p:stCondLst>
                              <p:cond delay="500"/>
                            </p:stCondLst>
                            <p:childTnLst>
                              <p:par>
                                <p:cTn id="14" presetID="21" presetClass="entr" presetSubtype="1" fill="hold" grpId="0" nodeType="afterEffect">
                                  <p:stCondLst>
                                    <p:cond delay="0"/>
                                  </p:stCondLst>
                                  <p:childTnLst>
                                    <p:set>
                                      <p:cBhvr>
                                        <p:cTn id="15" dur="1" fill="hold">
                                          <p:stCondLst>
                                            <p:cond delay="0"/>
                                          </p:stCondLst>
                                        </p:cTn>
                                        <p:tgtEl>
                                          <p:spTgt spid="13">
                                            <p:graphicEl>
                                              <a:chart seriesIdx="-3" categoryIdx="-3" bldStep="gridLegend"/>
                                            </p:graphicEl>
                                          </p:spTgt>
                                        </p:tgtEl>
                                        <p:attrNameLst>
                                          <p:attrName>style.visibility</p:attrName>
                                        </p:attrNameLst>
                                      </p:cBhvr>
                                      <p:to>
                                        <p:strVal val="visible"/>
                                      </p:to>
                                    </p:set>
                                    <p:animEffect transition="in" filter="wheel(1)">
                                      <p:cBhvr>
                                        <p:cTn id="16" dur="400"/>
                                        <p:tgtEl>
                                          <p:spTgt spid="13">
                                            <p:graphicEl>
                                              <a:chart seriesIdx="-3" categoryIdx="-3" bldStep="gridLegend"/>
                                            </p:graphicEl>
                                          </p:spTgt>
                                        </p:tgtEl>
                                      </p:cBhvr>
                                    </p:animEffect>
                                  </p:childTnLst>
                                </p:cTn>
                              </p:par>
                            </p:childTnLst>
                          </p:cTn>
                        </p:par>
                        <p:par>
                          <p:cTn id="17" fill="hold">
                            <p:stCondLst>
                              <p:cond delay="900"/>
                            </p:stCondLst>
                            <p:childTnLst>
                              <p:par>
                                <p:cTn id="18" presetID="21" presetClass="entr" presetSubtype="1" fill="hold" grpId="0" nodeType="afterEffect">
                                  <p:stCondLst>
                                    <p:cond delay="0"/>
                                  </p:stCondLst>
                                  <p:childTnLst>
                                    <p:set>
                                      <p:cBhvr>
                                        <p:cTn id="19" dur="1" fill="hold">
                                          <p:stCondLst>
                                            <p:cond delay="0"/>
                                          </p:stCondLst>
                                        </p:cTn>
                                        <p:tgtEl>
                                          <p:spTgt spid="13">
                                            <p:graphicEl>
                                              <a:chart seriesIdx="0" categoryIdx="-4" bldStep="series"/>
                                            </p:graphicEl>
                                          </p:spTgt>
                                        </p:tgtEl>
                                        <p:attrNameLst>
                                          <p:attrName>style.visibility</p:attrName>
                                        </p:attrNameLst>
                                      </p:cBhvr>
                                      <p:to>
                                        <p:strVal val="visible"/>
                                      </p:to>
                                    </p:set>
                                    <p:animEffect transition="in" filter="wheel(1)">
                                      <p:cBhvr>
                                        <p:cTn id="20" dur="400"/>
                                        <p:tgtEl>
                                          <p:spTgt spid="13">
                                            <p:graphicEl>
                                              <a:chart seriesIdx="0" categoryIdx="-4" bldStep="series"/>
                                            </p:graphicEl>
                                          </p:spTgt>
                                        </p:tgtEl>
                                      </p:cBhvr>
                                    </p:animEffect>
                                  </p:childTnLst>
                                </p:cTn>
                              </p:par>
                            </p:childTnLst>
                          </p:cTn>
                        </p:par>
                        <p:par>
                          <p:cTn id="21" fill="hold">
                            <p:stCondLst>
                              <p:cond delay="1300"/>
                            </p:stCondLst>
                            <p:childTnLst>
                              <p:par>
                                <p:cTn id="22" presetID="10" presetClass="entr" presetSubtype="0" fill="hold" grpId="0" nodeType="after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250"/>
                                        <p:tgtEl>
                                          <p:spTgt spid="16"/>
                                        </p:tgtEl>
                                      </p:cBhvr>
                                    </p:animEffect>
                                  </p:childTnLst>
                                </p:cTn>
                              </p:par>
                            </p:childTnLst>
                          </p:cTn>
                        </p:par>
                        <p:par>
                          <p:cTn id="25" fill="hold">
                            <p:stCondLst>
                              <p:cond delay="1550"/>
                            </p:stCondLst>
                            <p:childTnLst>
                              <p:par>
                                <p:cTn id="26" presetID="10" presetClass="entr" presetSubtype="0" fill="hold" grpId="0" nodeType="after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250"/>
                                        <p:tgtEl>
                                          <p:spTgt spid="19"/>
                                        </p:tgtEl>
                                      </p:cBhvr>
                                    </p:animEffect>
                                  </p:childTnLst>
                                </p:cTn>
                              </p:par>
                            </p:childTnLst>
                          </p:cTn>
                        </p:par>
                        <p:par>
                          <p:cTn id="29" fill="hold">
                            <p:stCondLst>
                              <p:cond delay="1800"/>
                            </p:stCondLst>
                            <p:childTnLst>
                              <p:par>
                                <p:cTn id="30" presetID="21" presetClass="entr" presetSubtype="1" fill="hold" grpId="0" nodeType="afterEffect">
                                  <p:stCondLst>
                                    <p:cond delay="0"/>
                                  </p:stCondLst>
                                  <p:childTnLst>
                                    <p:set>
                                      <p:cBhvr>
                                        <p:cTn id="31" dur="1" fill="hold">
                                          <p:stCondLst>
                                            <p:cond delay="0"/>
                                          </p:stCondLst>
                                        </p:cTn>
                                        <p:tgtEl>
                                          <p:spTgt spid="14">
                                            <p:graphicEl>
                                              <a:chart seriesIdx="-3" categoryIdx="-3" bldStep="gridLegend"/>
                                            </p:graphicEl>
                                          </p:spTgt>
                                        </p:tgtEl>
                                        <p:attrNameLst>
                                          <p:attrName>style.visibility</p:attrName>
                                        </p:attrNameLst>
                                      </p:cBhvr>
                                      <p:to>
                                        <p:strVal val="visible"/>
                                      </p:to>
                                    </p:set>
                                    <p:animEffect transition="in" filter="wheel(1)">
                                      <p:cBhvr>
                                        <p:cTn id="32" dur="400"/>
                                        <p:tgtEl>
                                          <p:spTgt spid="14">
                                            <p:graphicEl>
                                              <a:chart seriesIdx="-3" categoryIdx="-3" bldStep="gridLegend"/>
                                            </p:graphicEl>
                                          </p:spTgt>
                                        </p:tgtEl>
                                      </p:cBhvr>
                                    </p:animEffect>
                                  </p:childTnLst>
                                </p:cTn>
                              </p:par>
                            </p:childTnLst>
                          </p:cTn>
                        </p:par>
                        <p:par>
                          <p:cTn id="33" fill="hold">
                            <p:stCondLst>
                              <p:cond delay="2200"/>
                            </p:stCondLst>
                            <p:childTnLst>
                              <p:par>
                                <p:cTn id="34" presetID="21" presetClass="entr" presetSubtype="1" fill="hold" grpId="0" nodeType="afterEffect">
                                  <p:stCondLst>
                                    <p:cond delay="0"/>
                                  </p:stCondLst>
                                  <p:childTnLst>
                                    <p:set>
                                      <p:cBhvr>
                                        <p:cTn id="35" dur="1" fill="hold">
                                          <p:stCondLst>
                                            <p:cond delay="0"/>
                                          </p:stCondLst>
                                        </p:cTn>
                                        <p:tgtEl>
                                          <p:spTgt spid="14">
                                            <p:graphicEl>
                                              <a:chart seriesIdx="0" categoryIdx="-4" bldStep="series"/>
                                            </p:graphicEl>
                                          </p:spTgt>
                                        </p:tgtEl>
                                        <p:attrNameLst>
                                          <p:attrName>style.visibility</p:attrName>
                                        </p:attrNameLst>
                                      </p:cBhvr>
                                      <p:to>
                                        <p:strVal val="visible"/>
                                      </p:to>
                                    </p:set>
                                    <p:animEffect transition="in" filter="wheel(1)">
                                      <p:cBhvr>
                                        <p:cTn id="36" dur="400"/>
                                        <p:tgtEl>
                                          <p:spTgt spid="14">
                                            <p:graphicEl>
                                              <a:chart seriesIdx="0" categoryIdx="-4" bldStep="series"/>
                                            </p:graphicEl>
                                          </p:spTgt>
                                        </p:tgtEl>
                                      </p:cBhvr>
                                    </p:animEffect>
                                  </p:childTnLst>
                                </p:cTn>
                              </p:par>
                            </p:childTnLst>
                          </p:cTn>
                        </p:par>
                        <p:par>
                          <p:cTn id="37" fill="hold">
                            <p:stCondLst>
                              <p:cond delay="2600"/>
                            </p:stCondLst>
                            <p:childTnLst>
                              <p:par>
                                <p:cTn id="38" presetID="10" presetClass="entr" presetSubtype="0" fill="hold" grpId="0" nodeType="after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fade">
                                      <p:cBhvr>
                                        <p:cTn id="40" dur="250"/>
                                        <p:tgtEl>
                                          <p:spTgt spid="17"/>
                                        </p:tgtEl>
                                      </p:cBhvr>
                                    </p:animEffect>
                                  </p:childTnLst>
                                </p:cTn>
                              </p:par>
                            </p:childTnLst>
                          </p:cTn>
                        </p:par>
                        <p:par>
                          <p:cTn id="41" fill="hold">
                            <p:stCondLst>
                              <p:cond delay="2850"/>
                            </p:stCondLst>
                            <p:childTnLst>
                              <p:par>
                                <p:cTn id="42" presetID="10" presetClass="entr" presetSubtype="0" fill="hold" grpId="0" nodeType="after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fade">
                                      <p:cBhvr>
                                        <p:cTn id="44" dur="250"/>
                                        <p:tgtEl>
                                          <p:spTgt spid="20"/>
                                        </p:tgtEl>
                                      </p:cBhvr>
                                    </p:animEffect>
                                  </p:childTnLst>
                                </p:cTn>
                              </p:par>
                            </p:childTnLst>
                          </p:cTn>
                        </p:par>
                        <p:par>
                          <p:cTn id="45" fill="hold">
                            <p:stCondLst>
                              <p:cond delay="3100"/>
                            </p:stCondLst>
                            <p:childTnLst>
                              <p:par>
                                <p:cTn id="46" presetID="21" presetClass="entr" presetSubtype="1" fill="hold" grpId="0" nodeType="afterEffect">
                                  <p:stCondLst>
                                    <p:cond delay="0"/>
                                  </p:stCondLst>
                                  <p:childTnLst>
                                    <p:set>
                                      <p:cBhvr>
                                        <p:cTn id="47" dur="1" fill="hold">
                                          <p:stCondLst>
                                            <p:cond delay="0"/>
                                          </p:stCondLst>
                                        </p:cTn>
                                        <p:tgtEl>
                                          <p:spTgt spid="15">
                                            <p:graphicEl>
                                              <a:chart seriesIdx="-3" categoryIdx="-3" bldStep="gridLegend"/>
                                            </p:graphicEl>
                                          </p:spTgt>
                                        </p:tgtEl>
                                        <p:attrNameLst>
                                          <p:attrName>style.visibility</p:attrName>
                                        </p:attrNameLst>
                                      </p:cBhvr>
                                      <p:to>
                                        <p:strVal val="visible"/>
                                      </p:to>
                                    </p:set>
                                    <p:animEffect transition="in" filter="wheel(1)">
                                      <p:cBhvr>
                                        <p:cTn id="48" dur="500"/>
                                        <p:tgtEl>
                                          <p:spTgt spid="15">
                                            <p:graphicEl>
                                              <a:chart seriesIdx="-3" categoryIdx="-3" bldStep="gridLegend"/>
                                            </p:graphicEl>
                                          </p:spTgt>
                                        </p:tgtEl>
                                      </p:cBhvr>
                                    </p:animEffect>
                                  </p:childTnLst>
                                </p:cTn>
                              </p:par>
                            </p:childTnLst>
                          </p:cTn>
                        </p:par>
                        <p:par>
                          <p:cTn id="49" fill="hold">
                            <p:stCondLst>
                              <p:cond delay="3600"/>
                            </p:stCondLst>
                            <p:childTnLst>
                              <p:par>
                                <p:cTn id="50" presetID="21" presetClass="entr" presetSubtype="1" fill="hold" grpId="0" nodeType="afterEffect">
                                  <p:stCondLst>
                                    <p:cond delay="0"/>
                                  </p:stCondLst>
                                  <p:childTnLst>
                                    <p:set>
                                      <p:cBhvr>
                                        <p:cTn id="51" dur="1" fill="hold">
                                          <p:stCondLst>
                                            <p:cond delay="0"/>
                                          </p:stCondLst>
                                        </p:cTn>
                                        <p:tgtEl>
                                          <p:spTgt spid="15">
                                            <p:graphicEl>
                                              <a:chart seriesIdx="0" categoryIdx="-4" bldStep="series"/>
                                            </p:graphicEl>
                                          </p:spTgt>
                                        </p:tgtEl>
                                        <p:attrNameLst>
                                          <p:attrName>style.visibility</p:attrName>
                                        </p:attrNameLst>
                                      </p:cBhvr>
                                      <p:to>
                                        <p:strVal val="visible"/>
                                      </p:to>
                                    </p:set>
                                    <p:animEffect transition="in" filter="wheel(1)">
                                      <p:cBhvr>
                                        <p:cTn id="52" dur="500"/>
                                        <p:tgtEl>
                                          <p:spTgt spid="15">
                                            <p:graphicEl>
                                              <a:chart seriesIdx="0" categoryIdx="-4" bldStep="series"/>
                                            </p:graphicEl>
                                          </p:spTgt>
                                        </p:tgtEl>
                                      </p:cBhvr>
                                    </p:animEffect>
                                  </p:childTnLst>
                                </p:cTn>
                              </p:par>
                            </p:childTnLst>
                          </p:cTn>
                        </p:par>
                        <p:par>
                          <p:cTn id="53" fill="hold">
                            <p:stCondLst>
                              <p:cond delay="4100"/>
                            </p:stCondLst>
                            <p:childTnLst>
                              <p:par>
                                <p:cTn id="54" presetID="10" presetClass="entr" presetSubtype="0" fill="hold" grpId="0" nodeType="afterEffect">
                                  <p:stCondLst>
                                    <p:cond delay="0"/>
                                  </p:stCondLst>
                                  <p:childTnLst>
                                    <p:set>
                                      <p:cBhvr>
                                        <p:cTn id="55" dur="1" fill="hold">
                                          <p:stCondLst>
                                            <p:cond delay="0"/>
                                          </p:stCondLst>
                                        </p:cTn>
                                        <p:tgtEl>
                                          <p:spTgt spid="18"/>
                                        </p:tgtEl>
                                        <p:attrNameLst>
                                          <p:attrName>style.visibility</p:attrName>
                                        </p:attrNameLst>
                                      </p:cBhvr>
                                      <p:to>
                                        <p:strVal val="visible"/>
                                      </p:to>
                                    </p:set>
                                    <p:animEffect transition="in" filter="fade">
                                      <p:cBhvr>
                                        <p:cTn id="56" dur="250"/>
                                        <p:tgtEl>
                                          <p:spTgt spid="18"/>
                                        </p:tgtEl>
                                      </p:cBhvr>
                                    </p:animEffect>
                                  </p:childTnLst>
                                </p:cTn>
                              </p:par>
                            </p:childTnLst>
                          </p:cTn>
                        </p:par>
                        <p:par>
                          <p:cTn id="57" fill="hold">
                            <p:stCondLst>
                              <p:cond delay="4350"/>
                            </p:stCondLst>
                            <p:childTnLst>
                              <p:par>
                                <p:cTn id="58" presetID="10" presetClass="entr" presetSubtype="0" fill="hold" grpId="0" nodeType="afterEffect">
                                  <p:stCondLst>
                                    <p:cond delay="0"/>
                                  </p:stCondLst>
                                  <p:childTnLst>
                                    <p:set>
                                      <p:cBhvr>
                                        <p:cTn id="59" dur="1" fill="hold">
                                          <p:stCondLst>
                                            <p:cond delay="0"/>
                                          </p:stCondLst>
                                        </p:cTn>
                                        <p:tgtEl>
                                          <p:spTgt spid="21"/>
                                        </p:tgtEl>
                                        <p:attrNameLst>
                                          <p:attrName>style.visibility</p:attrName>
                                        </p:attrNameLst>
                                      </p:cBhvr>
                                      <p:to>
                                        <p:strVal val="visible"/>
                                      </p:to>
                                    </p:set>
                                    <p:animEffect transition="in" filter="fade">
                                      <p:cBhvr>
                                        <p:cTn id="60" dur="250"/>
                                        <p:tgtEl>
                                          <p:spTgt spid="21"/>
                                        </p:tgtEl>
                                      </p:cBhvr>
                                    </p:animEffect>
                                  </p:childTnLst>
                                </p:cTn>
                              </p:par>
                            </p:childTnLst>
                          </p:cTn>
                        </p:par>
                        <p:par>
                          <p:cTn id="61" fill="hold">
                            <p:stCondLst>
                              <p:cond delay="4600"/>
                            </p:stCondLst>
                            <p:childTnLst>
                              <p:par>
                                <p:cTn id="62" presetID="10" presetClass="entr" presetSubtype="0" fill="hold" nodeType="afterEffect">
                                  <p:stCondLst>
                                    <p:cond delay="0"/>
                                  </p:stCondLst>
                                  <p:childTnLst>
                                    <p:set>
                                      <p:cBhvr>
                                        <p:cTn id="63" dur="1" fill="hold">
                                          <p:stCondLst>
                                            <p:cond delay="0"/>
                                          </p:stCondLst>
                                        </p:cTn>
                                        <p:tgtEl>
                                          <p:spTgt spid="2050"/>
                                        </p:tgtEl>
                                        <p:attrNameLst>
                                          <p:attrName>style.visibility</p:attrName>
                                        </p:attrNameLst>
                                      </p:cBhvr>
                                      <p:to>
                                        <p:strVal val="visible"/>
                                      </p:to>
                                    </p:set>
                                    <p:animEffect transition="in" filter="fade">
                                      <p:cBhvr>
                                        <p:cTn id="64"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Graphic spid="13" grpId="0" uiExpand="1">
        <p:bldSub>
          <a:bldChart bld="series"/>
        </p:bldSub>
      </p:bldGraphic>
      <p:bldGraphic spid="14" grpId="0" uiExpand="1">
        <p:bldSub>
          <a:bldChart bld="series"/>
        </p:bldSub>
      </p:bldGraphic>
      <p:bldGraphic spid="15" grpId="0">
        <p:bldSub>
          <a:bldChart bld="series"/>
        </p:bldSub>
      </p:bldGraphic>
      <p:bldP spid="16" grpId="0" uiExpand="1"/>
      <p:bldP spid="17" grpId="0"/>
      <p:bldP spid="18" grpId="0"/>
      <p:bldP spid="19" grpId="0" uiExpand="1"/>
      <p:bldP spid="20" grpId="0" uiExpand="1"/>
      <p:bldP spid="21" grpId="0" uiExpand="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a:extLst>
              <a:ext uri="{FF2B5EF4-FFF2-40B4-BE49-F238E27FC236}">
                <a16:creationId xmlns:a16="http://schemas.microsoft.com/office/drawing/2014/main" id="{46F2D34F-E556-4A9B-B3C0-1E60909CF2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281" y="3442917"/>
            <a:ext cx="12219530" cy="3424014"/>
          </a:xfrm>
          <a:prstGeom prst="rect">
            <a:avLst/>
          </a:prstGeom>
        </p:spPr>
      </p:pic>
      <p:sp>
        <p:nvSpPr>
          <p:cNvPr id="9" name="Trójkąt równoramienny 8">
            <a:extLst>
              <a:ext uri="{FF2B5EF4-FFF2-40B4-BE49-F238E27FC236}">
                <a16:creationId xmlns:a16="http://schemas.microsoft.com/office/drawing/2014/main" id="{104352E9-51C1-486D-A775-8D6B0D2BAFAC}"/>
              </a:ext>
            </a:extLst>
          </p:cNvPr>
          <p:cNvSpPr/>
          <p:nvPr/>
        </p:nvSpPr>
        <p:spPr>
          <a:xfrm>
            <a:off x="9136321" y="5305926"/>
            <a:ext cx="3008870" cy="1564106"/>
          </a:xfrm>
          <a:prstGeom prst="triangle">
            <a:avLst/>
          </a:prstGeom>
          <a:ln>
            <a:noFill/>
          </a:ln>
          <a:effectLst>
            <a:outerShdw blurRad="50800" dist="38100" dir="16200000"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pl-PL" dirty="0"/>
          </a:p>
        </p:txBody>
      </p:sp>
      <p:sp>
        <p:nvSpPr>
          <p:cNvPr id="10" name="pole tekstowe 9">
            <a:extLst>
              <a:ext uri="{FF2B5EF4-FFF2-40B4-BE49-F238E27FC236}">
                <a16:creationId xmlns:a16="http://schemas.microsoft.com/office/drawing/2014/main" id="{0BE9FD2C-4DCC-4103-AE17-5CF1889A829F}"/>
              </a:ext>
            </a:extLst>
          </p:cNvPr>
          <p:cNvSpPr txBox="1"/>
          <p:nvPr/>
        </p:nvSpPr>
        <p:spPr>
          <a:xfrm>
            <a:off x="9920847" y="5918038"/>
            <a:ext cx="1439818" cy="830997"/>
          </a:xfrm>
          <a:prstGeom prst="rect">
            <a:avLst/>
          </a:prstGeom>
          <a:noFill/>
        </p:spPr>
        <p:txBody>
          <a:bodyPr wrap="none" rtlCol="0">
            <a:spAutoFit/>
          </a:bodyPr>
          <a:lstStyle/>
          <a:p>
            <a:pPr algn="ctr"/>
            <a:r>
              <a:rPr lang="pl-PL" sz="1600" b="1" dirty="0">
                <a:solidFill>
                  <a:srgbClr val="FF0000"/>
                </a:solidFill>
                <a:latin typeface="Century Gothic" panose="020B0502020202020204" pitchFamily="34" charset="0"/>
              </a:rPr>
              <a:t>AS-PL</a:t>
            </a:r>
          </a:p>
          <a:p>
            <a:pPr algn="ctr"/>
            <a:r>
              <a:rPr lang="pl-PL" sz="1600" b="1" dirty="0">
                <a:latin typeface="Century Gothic" panose="020B0502020202020204" pitchFamily="34" charset="0"/>
              </a:rPr>
              <a:t>SALES </a:t>
            </a:r>
          </a:p>
          <a:p>
            <a:pPr algn="ctr"/>
            <a:r>
              <a:rPr lang="pl-PL" sz="1600" b="1" dirty="0">
                <a:latin typeface="Century Gothic" panose="020B0502020202020204" pitchFamily="34" charset="0"/>
              </a:rPr>
              <a:t>DEPARTMENT</a:t>
            </a:r>
          </a:p>
        </p:txBody>
      </p:sp>
      <p:graphicFrame>
        <p:nvGraphicFramePr>
          <p:cNvPr id="13" name="Wykres 12">
            <a:extLst>
              <a:ext uri="{FF2B5EF4-FFF2-40B4-BE49-F238E27FC236}">
                <a16:creationId xmlns:a16="http://schemas.microsoft.com/office/drawing/2014/main" id="{9E989934-319E-4596-8DB2-AAB33EC46F59}"/>
              </a:ext>
            </a:extLst>
          </p:cNvPr>
          <p:cNvGraphicFramePr/>
          <p:nvPr/>
        </p:nvGraphicFramePr>
        <p:xfrm>
          <a:off x="-19281" y="-342903"/>
          <a:ext cx="4495800" cy="285220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4" name="Wykres 13">
            <a:extLst>
              <a:ext uri="{FF2B5EF4-FFF2-40B4-BE49-F238E27FC236}">
                <a16:creationId xmlns:a16="http://schemas.microsoft.com/office/drawing/2014/main" id="{EC40BFF7-CD85-4C4A-89A4-8E02F980F408}"/>
              </a:ext>
            </a:extLst>
          </p:cNvPr>
          <p:cNvGraphicFramePr/>
          <p:nvPr/>
        </p:nvGraphicFramePr>
        <p:xfrm>
          <a:off x="3762144" y="-342903"/>
          <a:ext cx="4495800" cy="285220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5" name="Wykres 14">
            <a:extLst>
              <a:ext uri="{FF2B5EF4-FFF2-40B4-BE49-F238E27FC236}">
                <a16:creationId xmlns:a16="http://schemas.microsoft.com/office/drawing/2014/main" id="{62AD0C24-46E8-4947-B180-AA383CCBB5A9}"/>
              </a:ext>
            </a:extLst>
          </p:cNvPr>
          <p:cNvGraphicFramePr/>
          <p:nvPr/>
        </p:nvGraphicFramePr>
        <p:xfrm>
          <a:off x="7686213" y="-333378"/>
          <a:ext cx="4495800" cy="2852208"/>
        </p:xfrm>
        <a:graphic>
          <a:graphicData uri="http://schemas.openxmlformats.org/drawingml/2006/chart">
            <c:chart xmlns:c="http://schemas.openxmlformats.org/drawingml/2006/chart" xmlns:r="http://schemas.openxmlformats.org/officeDocument/2006/relationships" r:id="rId5"/>
          </a:graphicData>
        </a:graphic>
      </p:graphicFrame>
      <p:sp>
        <p:nvSpPr>
          <p:cNvPr id="16" name="pole tekstowe 15">
            <a:extLst>
              <a:ext uri="{FF2B5EF4-FFF2-40B4-BE49-F238E27FC236}">
                <a16:creationId xmlns:a16="http://schemas.microsoft.com/office/drawing/2014/main" id="{4AC9B517-1023-43EB-9DC2-11352EE5D387}"/>
              </a:ext>
            </a:extLst>
          </p:cNvPr>
          <p:cNvSpPr txBox="1"/>
          <p:nvPr/>
        </p:nvSpPr>
        <p:spPr>
          <a:xfrm>
            <a:off x="1607669" y="750984"/>
            <a:ext cx="1451038" cy="1231106"/>
          </a:xfrm>
          <a:prstGeom prst="rect">
            <a:avLst/>
          </a:prstGeom>
          <a:noFill/>
        </p:spPr>
        <p:txBody>
          <a:bodyPr wrap="none" rtlCol="0">
            <a:spAutoFit/>
          </a:bodyPr>
          <a:lstStyle/>
          <a:p>
            <a:pPr algn="ctr"/>
            <a:r>
              <a:rPr lang="en-AU" sz="2000" b="1" dirty="0">
                <a:solidFill>
                  <a:srgbClr val="C0C0C0"/>
                </a:solidFill>
                <a:latin typeface="Century Gothic" panose="020B0502020202020204" pitchFamily="34" charset="0"/>
              </a:rPr>
              <a:t>More than</a:t>
            </a:r>
          </a:p>
          <a:p>
            <a:pPr algn="ctr"/>
            <a:r>
              <a:rPr lang="en-AU" sz="5400" b="1" dirty="0">
                <a:solidFill>
                  <a:srgbClr val="C0C0C0"/>
                </a:solidFill>
                <a:latin typeface="Century Gothic" panose="020B0502020202020204" pitchFamily="34" charset="0"/>
              </a:rPr>
              <a:t>20</a:t>
            </a:r>
          </a:p>
        </p:txBody>
      </p:sp>
      <p:sp>
        <p:nvSpPr>
          <p:cNvPr id="17" name="pole tekstowe 16">
            <a:extLst>
              <a:ext uri="{FF2B5EF4-FFF2-40B4-BE49-F238E27FC236}">
                <a16:creationId xmlns:a16="http://schemas.microsoft.com/office/drawing/2014/main" id="{C0478F69-E007-447D-B01D-64D7B4729C36}"/>
              </a:ext>
            </a:extLst>
          </p:cNvPr>
          <p:cNvSpPr txBox="1"/>
          <p:nvPr/>
        </p:nvSpPr>
        <p:spPr>
          <a:xfrm>
            <a:off x="5469402" y="750984"/>
            <a:ext cx="1348446" cy="1231106"/>
          </a:xfrm>
          <a:prstGeom prst="rect">
            <a:avLst/>
          </a:prstGeom>
          <a:noFill/>
        </p:spPr>
        <p:txBody>
          <a:bodyPr wrap="none" rtlCol="0">
            <a:spAutoFit/>
          </a:bodyPr>
          <a:lstStyle/>
          <a:p>
            <a:pPr algn="ctr"/>
            <a:r>
              <a:rPr lang="pl-PL" sz="2000" b="1" dirty="0" err="1">
                <a:solidFill>
                  <a:srgbClr val="7F7F7F"/>
                </a:solidFill>
                <a:latin typeface="Century Gothic" panose="020B0502020202020204" pitchFamily="34" charset="0"/>
              </a:rPr>
              <a:t>About</a:t>
            </a:r>
            <a:endParaRPr lang="en-AU" sz="2000" b="1" dirty="0">
              <a:solidFill>
                <a:srgbClr val="7F7F7F"/>
              </a:solidFill>
              <a:latin typeface="Century Gothic" panose="020B0502020202020204" pitchFamily="34" charset="0"/>
            </a:endParaRPr>
          </a:p>
          <a:p>
            <a:pPr algn="ctr"/>
            <a:r>
              <a:rPr lang="pl-PL" sz="5400" b="1" dirty="0">
                <a:solidFill>
                  <a:srgbClr val="7F7F7F"/>
                </a:solidFill>
                <a:latin typeface="Century Gothic" panose="020B0502020202020204" pitchFamily="34" charset="0"/>
              </a:rPr>
              <a:t>10</a:t>
            </a:r>
            <a:r>
              <a:rPr lang="en-AU" sz="5400" b="1" dirty="0">
                <a:solidFill>
                  <a:srgbClr val="7F7F7F"/>
                </a:solidFill>
                <a:latin typeface="Century Gothic" panose="020B0502020202020204" pitchFamily="34" charset="0"/>
              </a:rPr>
              <a:t>0</a:t>
            </a:r>
          </a:p>
        </p:txBody>
      </p:sp>
      <p:sp>
        <p:nvSpPr>
          <p:cNvPr id="18" name="pole tekstowe 17">
            <a:extLst>
              <a:ext uri="{FF2B5EF4-FFF2-40B4-BE49-F238E27FC236}">
                <a16:creationId xmlns:a16="http://schemas.microsoft.com/office/drawing/2014/main" id="{2621C5D8-FB63-43EB-A01B-24589F3660EF}"/>
              </a:ext>
            </a:extLst>
          </p:cNvPr>
          <p:cNvSpPr txBox="1"/>
          <p:nvPr/>
        </p:nvSpPr>
        <p:spPr>
          <a:xfrm>
            <a:off x="9307449" y="738846"/>
            <a:ext cx="1555233" cy="1231106"/>
          </a:xfrm>
          <a:prstGeom prst="rect">
            <a:avLst/>
          </a:prstGeom>
          <a:noFill/>
        </p:spPr>
        <p:txBody>
          <a:bodyPr wrap="none" rtlCol="0">
            <a:spAutoFit/>
          </a:bodyPr>
          <a:lstStyle/>
          <a:p>
            <a:pPr algn="ctr"/>
            <a:r>
              <a:rPr lang="en-AU" sz="2000" b="1" dirty="0">
                <a:solidFill>
                  <a:srgbClr val="595959"/>
                </a:solidFill>
                <a:latin typeface="Century Gothic" panose="020B0502020202020204" pitchFamily="34" charset="0"/>
              </a:rPr>
              <a:t>More than</a:t>
            </a:r>
          </a:p>
          <a:p>
            <a:pPr algn="ctr"/>
            <a:r>
              <a:rPr lang="en-AU" sz="5400" b="1" dirty="0">
                <a:solidFill>
                  <a:srgbClr val="595959"/>
                </a:solidFill>
                <a:latin typeface="Century Gothic" panose="020B0502020202020204" pitchFamily="34" charset="0"/>
              </a:rPr>
              <a:t>20%</a:t>
            </a:r>
          </a:p>
        </p:txBody>
      </p:sp>
      <p:sp>
        <p:nvSpPr>
          <p:cNvPr id="19" name="pole tekstowe 18">
            <a:extLst>
              <a:ext uri="{FF2B5EF4-FFF2-40B4-BE49-F238E27FC236}">
                <a16:creationId xmlns:a16="http://schemas.microsoft.com/office/drawing/2014/main" id="{9988F07E-9547-4ACA-8D54-4E707A0AAACB}"/>
              </a:ext>
            </a:extLst>
          </p:cNvPr>
          <p:cNvSpPr txBox="1"/>
          <p:nvPr/>
        </p:nvSpPr>
        <p:spPr>
          <a:xfrm>
            <a:off x="1661378" y="2652180"/>
            <a:ext cx="1343638" cy="646331"/>
          </a:xfrm>
          <a:prstGeom prst="rect">
            <a:avLst/>
          </a:prstGeom>
          <a:noFill/>
        </p:spPr>
        <p:txBody>
          <a:bodyPr wrap="none" rtlCol="0">
            <a:spAutoFit/>
          </a:bodyPr>
          <a:lstStyle/>
          <a:p>
            <a:pPr algn="ctr"/>
            <a:r>
              <a:rPr lang="pl-PL" b="1" dirty="0">
                <a:solidFill>
                  <a:srgbClr val="C0C0C0"/>
                </a:solidFill>
                <a:latin typeface="Century Gothic" panose="020B0502020202020204" pitchFamily="34" charset="0"/>
              </a:rPr>
              <a:t>Sales</a:t>
            </a:r>
          </a:p>
          <a:p>
            <a:pPr algn="ctr"/>
            <a:r>
              <a:rPr lang="en-AU" b="1" dirty="0">
                <a:solidFill>
                  <a:srgbClr val="C0C0C0"/>
                </a:solidFill>
                <a:latin typeface="Century Gothic" panose="020B0502020202020204" pitchFamily="34" charset="0"/>
              </a:rPr>
              <a:t>Specialists</a:t>
            </a:r>
          </a:p>
        </p:txBody>
      </p:sp>
      <p:sp>
        <p:nvSpPr>
          <p:cNvPr id="20" name="pole tekstowe 19">
            <a:extLst>
              <a:ext uri="{FF2B5EF4-FFF2-40B4-BE49-F238E27FC236}">
                <a16:creationId xmlns:a16="http://schemas.microsoft.com/office/drawing/2014/main" id="{E07314F2-16C8-4587-95BA-B454DB6D22C8}"/>
              </a:ext>
            </a:extLst>
          </p:cNvPr>
          <p:cNvSpPr txBox="1"/>
          <p:nvPr/>
        </p:nvSpPr>
        <p:spPr>
          <a:xfrm>
            <a:off x="4816653" y="2652180"/>
            <a:ext cx="2558714" cy="1200329"/>
          </a:xfrm>
          <a:prstGeom prst="rect">
            <a:avLst/>
          </a:prstGeom>
          <a:noFill/>
        </p:spPr>
        <p:txBody>
          <a:bodyPr wrap="none" rtlCol="0">
            <a:spAutoFit/>
          </a:bodyPr>
          <a:lstStyle/>
          <a:p>
            <a:pPr algn="ctr"/>
            <a:r>
              <a:rPr lang="pl-PL" b="1" dirty="0" err="1">
                <a:solidFill>
                  <a:srgbClr val="7F7F7F"/>
                </a:solidFill>
                <a:latin typeface="Century Gothic" panose="020B0502020202020204" pitchFamily="34" charset="0"/>
              </a:rPr>
              <a:t>Directions</a:t>
            </a:r>
            <a:r>
              <a:rPr lang="pl-PL" b="1" dirty="0">
                <a:solidFill>
                  <a:srgbClr val="7F7F7F"/>
                </a:solidFill>
                <a:latin typeface="Century Gothic" panose="020B0502020202020204" pitchFamily="34" charset="0"/>
              </a:rPr>
              <a:t> of </a:t>
            </a:r>
          </a:p>
          <a:p>
            <a:pPr algn="ctr"/>
            <a:r>
              <a:rPr lang="pl-PL" b="1" dirty="0">
                <a:solidFill>
                  <a:srgbClr val="7F7F7F"/>
                </a:solidFill>
                <a:latin typeface="Century Gothic" panose="020B0502020202020204" pitchFamily="34" charset="0"/>
              </a:rPr>
              <a:t>AS-PL export </a:t>
            </a:r>
            <a:r>
              <a:rPr lang="en-AU" b="1" dirty="0">
                <a:solidFill>
                  <a:srgbClr val="7F7F7F"/>
                </a:solidFill>
                <a:latin typeface="Century Gothic" panose="020B0502020202020204" pitchFamily="34" charset="0"/>
              </a:rPr>
              <a:t>globally</a:t>
            </a:r>
          </a:p>
          <a:p>
            <a:pPr algn="ctr"/>
            <a:r>
              <a:rPr lang="pl-PL" b="1" dirty="0">
                <a:solidFill>
                  <a:srgbClr val="7F7F7F"/>
                </a:solidFill>
                <a:latin typeface="Century Gothic" panose="020B0502020202020204" pitchFamily="34" charset="0"/>
              </a:rPr>
              <a:t> </a:t>
            </a:r>
          </a:p>
          <a:p>
            <a:pPr algn="ctr"/>
            <a:endParaRPr lang="pl-PL" b="1" dirty="0">
              <a:solidFill>
                <a:srgbClr val="7F7F7F"/>
              </a:solidFill>
              <a:latin typeface="Century Gothic" panose="020B0502020202020204" pitchFamily="34" charset="0"/>
            </a:endParaRPr>
          </a:p>
        </p:txBody>
      </p:sp>
      <p:sp>
        <p:nvSpPr>
          <p:cNvPr id="21" name="pole tekstowe 20">
            <a:extLst>
              <a:ext uri="{FF2B5EF4-FFF2-40B4-BE49-F238E27FC236}">
                <a16:creationId xmlns:a16="http://schemas.microsoft.com/office/drawing/2014/main" id="{4EC4181E-AF4A-4F31-A8FB-A41BD7B17005}"/>
              </a:ext>
            </a:extLst>
          </p:cNvPr>
          <p:cNvSpPr txBox="1"/>
          <p:nvPr/>
        </p:nvSpPr>
        <p:spPr>
          <a:xfrm>
            <a:off x="9067962" y="2652180"/>
            <a:ext cx="2028119" cy="646331"/>
          </a:xfrm>
          <a:prstGeom prst="rect">
            <a:avLst/>
          </a:prstGeom>
          <a:noFill/>
        </p:spPr>
        <p:txBody>
          <a:bodyPr wrap="none" rtlCol="0">
            <a:spAutoFit/>
          </a:bodyPr>
          <a:lstStyle/>
          <a:p>
            <a:pPr algn="ctr"/>
            <a:r>
              <a:rPr lang="pl-PL" b="1" dirty="0">
                <a:solidFill>
                  <a:srgbClr val="595959"/>
                </a:solidFill>
                <a:latin typeface="Century Gothic" panose="020B0502020202020204" pitchFamily="34" charset="0"/>
              </a:rPr>
              <a:t>A</a:t>
            </a:r>
            <a:r>
              <a:rPr lang="en-US" b="1" dirty="0" err="1">
                <a:solidFill>
                  <a:srgbClr val="595959"/>
                </a:solidFill>
                <a:latin typeface="Century Gothic" panose="020B0502020202020204" pitchFamily="34" charset="0"/>
              </a:rPr>
              <a:t>verage</a:t>
            </a:r>
            <a:r>
              <a:rPr lang="en-US" b="1" dirty="0">
                <a:solidFill>
                  <a:srgbClr val="595959"/>
                </a:solidFill>
                <a:latin typeface="Century Gothic" panose="020B0502020202020204" pitchFamily="34" charset="0"/>
              </a:rPr>
              <a:t> annual</a:t>
            </a:r>
            <a:endParaRPr lang="pl-PL" b="1" dirty="0">
              <a:solidFill>
                <a:srgbClr val="595959"/>
              </a:solidFill>
              <a:latin typeface="Century Gothic" panose="020B0502020202020204" pitchFamily="34" charset="0"/>
            </a:endParaRPr>
          </a:p>
          <a:p>
            <a:pPr algn="ctr"/>
            <a:r>
              <a:rPr lang="en-US" b="1" dirty="0">
                <a:solidFill>
                  <a:srgbClr val="595959"/>
                </a:solidFill>
                <a:latin typeface="Century Gothic" panose="020B0502020202020204" pitchFamily="34" charset="0"/>
              </a:rPr>
              <a:t>increase in sales</a:t>
            </a:r>
            <a:endParaRPr lang="pl-PL" b="1" dirty="0">
              <a:solidFill>
                <a:srgbClr val="595959"/>
              </a:solidFill>
              <a:latin typeface="Century Gothic" panose="020B0502020202020204" pitchFamily="34" charset="0"/>
            </a:endParaRPr>
          </a:p>
        </p:txBody>
      </p:sp>
    </p:spTree>
    <p:extLst>
      <p:ext uri="{BB962C8B-B14F-4D97-AF65-F5344CB8AC3E}">
        <p14:creationId xmlns:p14="http://schemas.microsoft.com/office/powerpoint/2010/main" val="567507383"/>
      </p:ext>
    </p:extLst>
  </p:cSld>
  <p:clrMapOvr>
    <a:masterClrMapping/>
  </p:clrMapOvr>
  <p:transition spd="slow" advClick="0" advTm="7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300" fill="hold"/>
                                        <p:tgtEl>
                                          <p:spTgt spid="9"/>
                                        </p:tgtEl>
                                        <p:attrNameLst>
                                          <p:attrName>ppt_x</p:attrName>
                                        </p:attrNameLst>
                                      </p:cBhvr>
                                      <p:tavLst>
                                        <p:tav tm="0">
                                          <p:val>
                                            <p:strVal val="#ppt_x"/>
                                          </p:val>
                                        </p:tav>
                                        <p:tav tm="100000">
                                          <p:val>
                                            <p:strVal val="#ppt_x"/>
                                          </p:val>
                                        </p:tav>
                                      </p:tavLst>
                                    </p:anim>
                                    <p:anim calcmode="lin" valueType="num">
                                      <p:cBhvr additive="base">
                                        <p:cTn id="8" dur="3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300"/>
                            </p:stCondLst>
                            <p:childTnLst>
                              <p:par>
                                <p:cTn id="10" presetID="10" presetClass="entr" presetSubtype="0"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250"/>
                                        <p:tgtEl>
                                          <p:spTgt spid="10"/>
                                        </p:tgtEl>
                                      </p:cBhvr>
                                    </p:animEffect>
                                  </p:childTnLst>
                                </p:cTn>
                              </p:par>
                            </p:childTnLst>
                          </p:cTn>
                        </p:par>
                        <p:par>
                          <p:cTn id="13" fill="hold">
                            <p:stCondLst>
                              <p:cond delay="550"/>
                            </p:stCondLst>
                            <p:childTnLst>
                              <p:par>
                                <p:cTn id="14" presetID="21" presetClass="entr" presetSubtype="1" fill="hold" grpId="0" nodeType="afterEffect">
                                  <p:stCondLst>
                                    <p:cond delay="0"/>
                                  </p:stCondLst>
                                  <p:childTnLst>
                                    <p:set>
                                      <p:cBhvr>
                                        <p:cTn id="15" dur="1" fill="hold">
                                          <p:stCondLst>
                                            <p:cond delay="0"/>
                                          </p:stCondLst>
                                        </p:cTn>
                                        <p:tgtEl>
                                          <p:spTgt spid="13">
                                            <p:graphicEl>
                                              <a:chart seriesIdx="-3" categoryIdx="-3" bldStep="gridLegend"/>
                                            </p:graphicEl>
                                          </p:spTgt>
                                        </p:tgtEl>
                                        <p:attrNameLst>
                                          <p:attrName>style.visibility</p:attrName>
                                        </p:attrNameLst>
                                      </p:cBhvr>
                                      <p:to>
                                        <p:strVal val="visible"/>
                                      </p:to>
                                    </p:set>
                                    <p:animEffect transition="in" filter="wheel(1)">
                                      <p:cBhvr>
                                        <p:cTn id="16" dur="400"/>
                                        <p:tgtEl>
                                          <p:spTgt spid="13">
                                            <p:graphicEl>
                                              <a:chart seriesIdx="-3" categoryIdx="-3" bldStep="gridLegend"/>
                                            </p:graphicEl>
                                          </p:spTgt>
                                        </p:tgtEl>
                                      </p:cBhvr>
                                    </p:animEffect>
                                  </p:childTnLst>
                                </p:cTn>
                              </p:par>
                            </p:childTnLst>
                          </p:cTn>
                        </p:par>
                        <p:par>
                          <p:cTn id="17" fill="hold">
                            <p:stCondLst>
                              <p:cond delay="950"/>
                            </p:stCondLst>
                            <p:childTnLst>
                              <p:par>
                                <p:cTn id="18" presetID="21" presetClass="entr" presetSubtype="1" fill="hold" grpId="0" nodeType="afterEffect">
                                  <p:stCondLst>
                                    <p:cond delay="0"/>
                                  </p:stCondLst>
                                  <p:childTnLst>
                                    <p:set>
                                      <p:cBhvr>
                                        <p:cTn id="19" dur="1" fill="hold">
                                          <p:stCondLst>
                                            <p:cond delay="0"/>
                                          </p:stCondLst>
                                        </p:cTn>
                                        <p:tgtEl>
                                          <p:spTgt spid="13">
                                            <p:graphicEl>
                                              <a:chart seriesIdx="0" categoryIdx="-4" bldStep="series"/>
                                            </p:graphicEl>
                                          </p:spTgt>
                                        </p:tgtEl>
                                        <p:attrNameLst>
                                          <p:attrName>style.visibility</p:attrName>
                                        </p:attrNameLst>
                                      </p:cBhvr>
                                      <p:to>
                                        <p:strVal val="visible"/>
                                      </p:to>
                                    </p:set>
                                    <p:animEffect transition="in" filter="wheel(1)">
                                      <p:cBhvr>
                                        <p:cTn id="20" dur="400"/>
                                        <p:tgtEl>
                                          <p:spTgt spid="13">
                                            <p:graphicEl>
                                              <a:chart seriesIdx="0" categoryIdx="-4" bldStep="series"/>
                                            </p:graphicEl>
                                          </p:spTgt>
                                        </p:tgtEl>
                                      </p:cBhvr>
                                    </p:animEffect>
                                  </p:childTnLst>
                                </p:cTn>
                              </p:par>
                            </p:childTnLst>
                          </p:cTn>
                        </p:par>
                        <p:par>
                          <p:cTn id="21" fill="hold">
                            <p:stCondLst>
                              <p:cond delay="1350"/>
                            </p:stCondLst>
                            <p:childTnLst>
                              <p:par>
                                <p:cTn id="22" presetID="10" presetClass="entr" presetSubtype="0" fill="hold" grpId="0" nodeType="after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250"/>
                                        <p:tgtEl>
                                          <p:spTgt spid="16"/>
                                        </p:tgtEl>
                                      </p:cBhvr>
                                    </p:animEffect>
                                  </p:childTnLst>
                                </p:cTn>
                              </p:par>
                            </p:childTnLst>
                          </p:cTn>
                        </p:par>
                        <p:par>
                          <p:cTn id="25" fill="hold">
                            <p:stCondLst>
                              <p:cond delay="1600"/>
                            </p:stCondLst>
                            <p:childTnLst>
                              <p:par>
                                <p:cTn id="26" presetID="10" presetClass="entr" presetSubtype="0" fill="hold" grpId="0" nodeType="after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250"/>
                                        <p:tgtEl>
                                          <p:spTgt spid="19"/>
                                        </p:tgtEl>
                                      </p:cBhvr>
                                    </p:animEffect>
                                  </p:childTnLst>
                                </p:cTn>
                              </p:par>
                            </p:childTnLst>
                          </p:cTn>
                        </p:par>
                        <p:par>
                          <p:cTn id="29" fill="hold">
                            <p:stCondLst>
                              <p:cond delay="1850"/>
                            </p:stCondLst>
                            <p:childTnLst>
                              <p:par>
                                <p:cTn id="30" presetID="21" presetClass="entr" presetSubtype="1" fill="hold" grpId="0" nodeType="afterEffect">
                                  <p:stCondLst>
                                    <p:cond delay="0"/>
                                  </p:stCondLst>
                                  <p:childTnLst>
                                    <p:set>
                                      <p:cBhvr>
                                        <p:cTn id="31" dur="1" fill="hold">
                                          <p:stCondLst>
                                            <p:cond delay="0"/>
                                          </p:stCondLst>
                                        </p:cTn>
                                        <p:tgtEl>
                                          <p:spTgt spid="14">
                                            <p:graphicEl>
                                              <a:chart seriesIdx="-3" categoryIdx="-3" bldStep="gridLegend"/>
                                            </p:graphicEl>
                                          </p:spTgt>
                                        </p:tgtEl>
                                        <p:attrNameLst>
                                          <p:attrName>style.visibility</p:attrName>
                                        </p:attrNameLst>
                                      </p:cBhvr>
                                      <p:to>
                                        <p:strVal val="visible"/>
                                      </p:to>
                                    </p:set>
                                    <p:animEffect transition="in" filter="wheel(1)">
                                      <p:cBhvr>
                                        <p:cTn id="32" dur="400"/>
                                        <p:tgtEl>
                                          <p:spTgt spid="14">
                                            <p:graphicEl>
                                              <a:chart seriesIdx="-3" categoryIdx="-3" bldStep="gridLegend"/>
                                            </p:graphicEl>
                                          </p:spTgt>
                                        </p:tgtEl>
                                      </p:cBhvr>
                                    </p:animEffect>
                                  </p:childTnLst>
                                </p:cTn>
                              </p:par>
                            </p:childTnLst>
                          </p:cTn>
                        </p:par>
                        <p:par>
                          <p:cTn id="33" fill="hold">
                            <p:stCondLst>
                              <p:cond delay="2250"/>
                            </p:stCondLst>
                            <p:childTnLst>
                              <p:par>
                                <p:cTn id="34" presetID="21" presetClass="entr" presetSubtype="1" fill="hold" grpId="0" nodeType="afterEffect">
                                  <p:stCondLst>
                                    <p:cond delay="0"/>
                                  </p:stCondLst>
                                  <p:childTnLst>
                                    <p:set>
                                      <p:cBhvr>
                                        <p:cTn id="35" dur="1" fill="hold">
                                          <p:stCondLst>
                                            <p:cond delay="0"/>
                                          </p:stCondLst>
                                        </p:cTn>
                                        <p:tgtEl>
                                          <p:spTgt spid="14">
                                            <p:graphicEl>
                                              <a:chart seriesIdx="0" categoryIdx="-4" bldStep="series"/>
                                            </p:graphicEl>
                                          </p:spTgt>
                                        </p:tgtEl>
                                        <p:attrNameLst>
                                          <p:attrName>style.visibility</p:attrName>
                                        </p:attrNameLst>
                                      </p:cBhvr>
                                      <p:to>
                                        <p:strVal val="visible"/>
                                      </p:to>
                                    </p:set>
                                    <p:animEffect transition="in" filter="wheel(1)">
                                      <p:cBhvr>
                                        <p:cTn id="36" dur="400"/>
                                        <p:tgtEl>
                                          <p:spTgt spid="14">
                                            <p:graphicEl>
                                              <a:chart seriesIdx="0" categoryIdx="-4" bldStep="series"/>
                                            </p:graphicEl>
                                          </p:spTgt>
                                        </p:tgtEl>
                                      </p:cBhvr>
                                    </p:animEffect>
                                  </p:childTnLst>
                                </p:cTn>
                              </p:par>
                            </p:childTnLst>
                          </p:cTn>
                        </p:par>
                        <p:par>
                          <p:cTn id="37" fill="hold">
                            <p:stCondLst>
                              <p:cond delay="2650"/>
                            </p:stCondLst>
                            <p:childTnLst>
                              <p:par>
                                <p:cTn id="38" presetID="10" presetClass="entr" presetSubtype="0" fill="hold" grpId="0" nodeType="after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fade">
                                      <p:cBhvr>
                                        <p:cTn id="40" dur="250"/>
                                        <p:tgtEl>
                                          <p:spTgt spid="17"/>
                                        </p:tgtEl>
                                      </p:cBhvr>
                                    </p:animEffect>
                                  </p:childTnLst>
                                </p:cTn>
                              </p:par>
                            </p:childTnLst>
                          </p:cTn>
                        </p:par>
                        <p:par>
                          <p:cTn id="41" fill="hold">
                            <p:stCondLst>
                              <p:cond delay="2900"/>
                            </p:stCondLst>
                            <p:childTnLst>
                              <p:par>
                                <p:cTn id="42" presetID="10" presetClass="entr" presetSubtype="0" fill="hold" grpId="0" nodeType="after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fade">
                                      <p:cBhvr>
                                        <p:cTn id="44" dur="250"/>
                                        <p:tgtEl>
                                          <p:spTgt spid="20"/>
                                        </p:tgtEl>
                                      </p:cBhvr>
                                    </p:animEffect>
                                  </p:childTnLst>
                                </p:cTn>
                              </p:par>
                            </p:childTnLst>
                          </p:cTn>
                        </p:par>
                        <p:par>
                          <p:cTn id="45" fill="hold">
                            <p:stCondLst>
                              <p:cond delay="3150"/>
                            </p:stCondLst>
                            <p:childTnLst>
                              <p:par>
                                <p:cTn id="46" presetID="21" presetClass="entr" presetSubtype="1" fill="hold" grpId="0" nodeType="afterEffect">
                                  <p:stCondLst>
                                    <p:cond delay="0"/>
                                  </p:stCondLst>
                                  <p:childTnLst>
                                    <p:set>
                                      <p:cBhvr>
                                        <p:cTn id="47" dur="1" fill="hold">
                                          <p:stCondLst>
                                            <p:cond delay="0"/>
                                          </p:stCondLst>
                                        </p:cTn>
                                        <p:tgtEl>
                                          <p:spTgt spid="15">
                                            <p:graphicEl>
                                              <a:chart seriesIdx="-3" categoryIdx="-3" bldStep="gridLegend"/>
                                            </p:graphicEl>
                                          </p:spTgt>
                                        </p:tgtEl>
                                        <p:attrNameLst>
                                          <p:attrName>style.visibility</p:attrName>
                                        </p:attrNameLst>
                                      </p:cBhvr>
                                      <p:to>
                                        <p:strVal val="visible"/>
                                      </p:to>
                                    </p:set>
                                    <p:animEffect transition="in" filter="wheel(1)">
                                      <p:cBhvr>
                                        <p:cTn id="48" dur="400"/>
                                        <p:tgtEl>
                                          <p:spTgt spid="15">
                                            <p:graphicEl>
                                              <a:chart seriesIdx="-3" categoryIdx="-3" bldStep="gridLegend"/>
                                            </p:graphicEl>
                                          </p:spTgt>
                                        </p:tgtEl>
                                      </p:cBhvr>
                                    </p:animEffect>
                                  </p:childTnLst>
                                </p:cTn>
                              </p:par>
                            </p:childTnLst>
                          </p:cTn>
                        </p:par>
                        <p:par>
                          <p:cTn id="49" fill="hold">
                            <p:stCondLst>
                              <p:cond delay="3550"/>
                            </p:stCondLst>
                            <p:childTnLst>
                              <p:par>
                                <p:cTn id="50" presetID="21" presetClass="entr" presetSubtype="1" fill="hold" grpId="0" nodeType="afterEffect">
                                  <p:stCondLst>
                                    <p:cond delay="0"/>
                                  </p:stCondLst>
                                  <p:childTnLst>
                                    <p:set>
                                      <p:cBhvr>
                                        <p:cTn id="51" dur="1" fill="hold">
                                          <p:stCondLst>
                                            <p:cond delay="0"/>
                                          </p:stCondLst>
                                        </p:cTn>
                                        <p:tgtEl>
                                          <p:spTgt spid="15">
                                            <p:graphicEl>
                                              <a:chart seriesIdx="0" categoryIdx="-4" bldStep="series"/>
                                            </p:graphicEl>
                                          </p:spTgt>
                                        </p:tgtEl>
                                        <p:attrNameLst>
                                          <p:attrName>style.visibility</p:attrName>
                                        </p:attrNameLst>
                                      </p:cBhvr>
                                      <p:to>
                                        <p:strVal val="visible"/>
                                      </p:to>
                                    </p:set>
                                    <p:animEffect transition="in" filter="wheel(1)">
                                      <p:cBhvr>
                                        <p:cTn id="52" dur="400"/>
                                        <p:tgtEl>
                                          <p:spTgt spid="15">
                                            <p:graphicEl>
                                              <a:chart seriesIdx="0" categoryIdx="-4" bldStep="series"/>
                                            </p:graphicEl>
                                          </p:spTgt>
                                        </p:tgtEl>
                                      </p:cBhvr>
                                    </p:animEffect>
                                  </p:childTnLst>
                                </p:cTn>
                              </p:par>
                            </p:childTnLst>
                          </p:cTn>
                        </p:par>
                        <p:par>
                          <p:cTn id="53" fill="hold">
                            <p:stCondLst>
                              <p:cond delay="3950"/>
                            </p:stCondLst>
                            <p:childTnLst>
                              <p:par>
                                <p:cTn id="54" presetID="10" presetClass="entr" presetSubtype="0" fill="hold" grpId="0" nodeType="afterEffect">
                                  <p:stCondLst>
                                    <p:cond delay="0"/>
                                  </p:stCondLst>
                                  <p:childTnLst>
                                    <p:set>
                                      <p:cBhvr>
                                        <p:cTn id="55" dur="1" fill="hold">
                                          <p:stCondLst>
                                            <p:cond delay="0"/>
                                          </p:stCondLst>
                                        </p:cTn>
                                        <p:tgtEl>
                                          <p:spTgt spid="18"/>
                                        </p:tgtEl>
                                        <p:attrNameLst>
                                          <p:attrName>style.visibility</p:attrName>
                                        </p:attrNameLst>
                                      </p:cBhvr>
                                      <p:to>
                                        <p:strVal val="visible"/>
                                      </p:to>
                                    </p:set>
                                    <p:animEffect transition="in" filter="fade">
                                      <p:cBhvr>
                                        <p:cTn id="56" dur="250"/>
                                        <p:tgtEl>
                                          <p:spTgt spid="18"/>
                                        </p:tgtEl>
                                      </p:cBhvr>
                                    </p:animEffect>
                                  </p:childTnLst>
                                </p:cTn>
                              </p:par>
                            </p:childTnLst>
                          </p:cTn>
                        </p:par>
                        <p:par>
                          <p:cTn id="57" fill="hold">
                            <p:stCondLst>
                              <p:cond delay="4200"/>
                            </p:stCondLst>
                            <p:childTnLst>
                              <p:par>
                                <p:cTn id="58" presetID="10" presetClass="entr" presetSubtype="0" fill="hold" grpId="0" nodeType="afterEffect">
                                  <p:stCondLst>
                                    <p:cond delay="0"/>
                                  </p:stCondLst>
                                  <p:childTnLst>
                                    <p:set>
                                      <p:cBhvr>
                                        <p:cTn id="59" dur="1" fill="hold">
                                          <p:stCondLst>
                                            <p:cond delay="0"/>
                                          </p:stCondLst>
                                        </p:cTn>
                                        <p:tgtEl>
                                          <p:spTgt spid="21"/>
                                        </p:tgtEl>
                                        <p:attrNameLst>
                                          <p:attrName>style.visibility</p:attrName>
                                        </p:attrNameLst>
                                      </p:cBhvr>
                                      <p:to>
                                        <p:strVal val="visible"/>
                                      </p:to>
                                    </p:set>
                                    <p:animEffect transition="in" filter="fade">
                                      <p:cBhvr>
                                        <p:cTn id="60" dur="25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Graphic spid="13" grpId="0" uiExpand="1">
        <p:bldSub>
          <a:bldChart bld="series"/>
        </p:bldSub>
      </p:bldGraphic>
      <p:bldGraphic spid="14" grpId="0" uiExpand="1">
        <p:bldSub>
          <a:bldChart bld="series"/>
        </p:bldSub>
      </p:bldGraphic>
      <p:bldGraphic spid="15" grpId="0">
        <p:bldSub>
          <a:bldChart bld="series"/>
        </p:bldSub>
      </p:bldGraphic>
      <p:bldP spid="16" grpId="0" uiExpand="1"/>
      <p:bldP spid="17" grpId="0"/>
      <p:bldP spid="18" grpId="0"/>
      <p:bldP spid="19" grpId="0" uiExpand="1"/>
      <p:bldP spid="20" grpId="0" uiExpand="1"/>
      <p:bldP spid="21" grpId="0" uiExpand="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rostokąt 4">
            <a:extLst>
              <a:ext uri="{FF2B5EF4-FFF2-40B4-BE49-F238E27FC236}">
                <a16:creationId xmlns:a16="http://schemas.microsoft.com/office/drawing/2014/main" id="{2CB9F32C-FCE5-4A09-8E01-BE12FAAA0686}"/>
              </a:ext>
            </a:extLst>
          </p:cNvPr>
          <p:cNvSpPr/>
          <p:nvPr/>
        </p:nvSpPr>
        <p:spPr>
          <a:xfrm>
            <a:off x="0" y="565486"/>
            <a:ext cx="12192000" cy="6858000"/>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4" name="Prostokąt 3">
            <a:extLst>
              <a:ext uri="{FF2B5EF4-FFF2-40B4-BE49-F238E27FC236}">
                <a16:creationId xmlns:a16="http://schemas.microsoft.com/office/drawing/2014/main" id="{729594AF-4141-4A6C-8743-2084D3C1D803}"/>
              </a:ext>
            </a:extLst>
          </p:cNvPr>
          <p:cNvSpPr/>
          <p:nvPr/>
        </p:nvSpPr>
        <p:spPr>
          <a:xfrm>
            <a:off x="600074" y="276720"/>
            <a:ext cx="10991850" cy="733425"/>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 name="Prostokąt 8">
            <a:extLst>
              <a:ext uri="{FF2B5EF4-FFF2-40B4-BE49-F238E27FC236}">
                <a16:creationId xmlns:a16="http://schemas.microsoft.com/office/drawing/2014/main" id="{33E85B45-9CDC-4E37-94CD-72764BA2C973}"/>
              </a:ext>
            </a:extLst>
          </p:cNvPr>
          <p:cNvSpPr/>
          <p:nvPr/>
        </p:nvSpPr>
        <p:spPr>
          <a:xfrm>
            <a:off x="2395974" y="2105193"/>
            <a:ext cx="7670341" cy="4628984"/>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6" name="Prostokąt 5">
            <a:extLst>
              <a:ext uri="{FF2B5EF4-FFF2-40B4-BE49-F238E27FC236}">
                <a16:creationId xmlns:a16="http://schemas.microsoft.com/office/drawing/2014/main" id="{7F5D662A-D5CA-4F94-ACC3-C45E479105D1}"/>
              </a:ext>
            </a:extLst>
          </p:cNvPr>
          <p:cNvSpPr/>
          <p:nvPr/>
        </p:nvSpPr>
        <p:spPr>
          <a:xfrm>
            <a:off x="6208512" y="2728912"/>
            <a:ext cx="642568" cy="666750"/>
          </a:xfrm>
          <a:prstGeom prst="rect">
            <a:avLst/>
          </a:prstGeom>
          <a:blipFill dpi="0" rotWithShape="1">
            <a:blip r:embed="rId5"/>
            <a:srcRect/>
            <a:stretch>
              <a:fillRect b="30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Tree>
    <p:extLst>
      <p:ext uri="{BB962C8B-B14F-4D97-AF65-F5344CB8AC3E}">
        <p14:creationId xmlns:p14="http://schemas.microsoft.com/office/powerpoint/2010/main" val="2054595441"/>
      </p:ext>
    </p:extLst>
  </p:cSld>
  <p:clrMapOvr>
    <a:masterClrMapping/>
  </p:clrMapOvr>
  <p:transition spd="slow" advClick="0" advTm="300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par>
                          <p:cTn id="8" fill="hold">
                            <p:stCondLst>
                              <p:cond delay="500"/>
                            </p:stCondLst>
                            <p:childTnLst>
                              <p:par>
                                <p:cTn id="9" presetID="16" presetClass="entr" presetSubtype="37"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arn(outVertical)">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az 5">
            <a:extLst>
              <a:ext uri="{FF2B5EF4-FFF2-40B4-BE49-F238E27FC236}">
                <a16:creationId xmlns:a16="http://schemas.microsoft.com/office/drawing/2014/main" id="{C60C5997-7608-4D8C-A81C-A04F8367A6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Obraz 2">
            <a:extLst>
              <a:ext uri="{FF2B5EF4-FFF2-40B4-BE49-F238E27FC236}">
                <a16:creationId xmlns:a16="http://schemas.microsoft.com/office/drawing/2014/main" id="{DADD9447-6900-421A-8358-8AF78924B2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50768" y="2373011"/>
            <a:ext cx="457200" cy="266906"/>
          </a:xfrm>
          <a:prstGeom prst="rect">
            <a:avLst/>
          </a:prstGeom>
        </p:spPr>
      </p:pic>
      <p:pic>
        <p:nvPicPr>
          <p:cNvPr id="4" name="Obraz 3">
            <a:extLst>
              <a:ext uri="{FF2B5EF4-FFF2-40B4-BE49-F238E27FC236}">
                <a16:creationId xmlns:a16="http://schemas.microsoft.com/office/drawing/2014/main" id="{EE0686DF-1D7B-4803-870F-40386EBE4E4E}"/>
              </a:ext>
            </a:extLst>
          </p:cNvPr>
          <p:cNvPicPr>
            <a:picLocks noChangeAspect="1"/>
          </p:cNvPicPr>
          <p:nvPr/>
        </p:nvPicPr>
        <p:blipFill rotWithShape="1">
          <a:blip r:embed="rId4">
            <a:extLst>
              <a:ext uri="{28A0092B-C50C-407E-A947-70E740481C1C}">
                <a14:useLocalDpi xmlns:a14="http://schemas.microsoft.com/office/drawing/2010/main" val="0"/>
              </a:ext>
            </a:extLst>
          </a:blip>
          <a:srcRect l="34281" r="32906"/>
          <a:stretch/>
        </p:blipFill>
        <p:spPr>
          <a:xfrm>
            <a:off x="5619749" y="2203156"/>
            <a:ext cx="242275" cy="415329"/>
          </a:xfrm>
          <a:prstGeom prst="rect">
            <a:avLst/>
          </a:prstGeom>
        </p:spPr>
      </p:pic>
      <p:sp>
        <p:nvSpPr>
          <p:cNvPr id="5" name="Prostokąt 4">
            <a:extLst>
              <a:ext uri="{FF2B5EF4-FFF2-40B4-BE49-F238E27FC236}">
                <a16:creationId xmlns:a16="http://schemas.microsoft.com/office/drawing/2014/main" id="{31E2DBA4-E8AC-4D3D-B2D7-8C6A4E178C15}"/>
              </a:ext>
            </a:extLst>
          </p:cNvPr>
          <p:cNvSpPr/>
          <p:nvPr/>
        </p:nvSpPr>
        <p:spPr>
          <a:xfrm>
            <a:off x="159489" y="5592726"/>
            <a:ext cx="510363" cy="11695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 name="pole tekstowe 6">
            <a:extLst>
              <a:ext uri="{FF2B5EF4-FFF2-40B4-BE49-F238E27FC236}">
                <a16:creationId xmlns:a16="http://schemas.microsoft.com/office/drawing/2014/main" id="{483382D2-1F15-4143-96AB-128498BCECD0}"/>
              </a:ext>
            </a:extLst>
          </p:cNvPr>
          <p:cNvSpPr txBox="1"/>
          <p:nvPr/>
        </p:nvSpPr>
        <p:spPr>
          <a:xfrm>
            <a:off x="669851" y="5512705"/>
            <a:ext cx="3132127" cy="276999"/>
          </a:xfrm>
          <a:prstGeom prst="rect">
            <a:avLst/>
          </a:prstGeom>
          <a:noFill/>
        </p:spPr>
        <p:txBody>
          <a:bodyPr wrap="square" rtlCol="0">
            <a:spAutoFit/>
          </a:bodyPr>
          <a:lstStyle/>
          <a:p>
            <a:r>
              <a:rPr lang="pl-PL" sz="1200" dirty="0" err="1">
                <a:latin typeface="Century Gothic" panose="020B0502020202020204" pitchFamily="34" charset="0"/>
              </a:rPr>
              <a:t>Headquarters</a:t>
            </a:r>
            <a:r>
              <a:rPr lang="pl-PL" sz="1200" dirty="0">
                <a:latin typeface="Century Gothic" panose="020B0502020202020204" pitchFamily="34" charset="0"/>
              </a:rPr>
              <a:t> &amp; Company </a:t>
            </a:r>
            <a:r>
              <a:rPr lang="pl-PL" sz="1200" dirty="0" err="1">
                <a:latin typeface="Century Gothic" panose="020B0502020202020204" pitchFamily="34" charset="0"/>
              </a:rPr>
              <a:t>Branches</a:t>
            </a:r>
            <a:endParaRPr lang="pl-PL" sz="1200" dirty="0">
              <a:latin typeface="Century Gothic" panose="020B0502020202020204" pitchFamily="34" charset="0"/>
            </a:endParaRPr>
          </a:p>
        </p:txBody>
      </p:sp>
      <p:pic>
        <p:nvPicPr>
          <p:cNvPr id="8" name="Obraz 7">
            <a:extLst>
              <a:ext uri="{FF2B5EF4-FFF2-40B4-BE49-F238E27FC236}">
                <a16:creationId xmlns:a16="http://schemas.microsoft.com/office/drawing/2014/main" id="{093CAA70-C837-4CAE-9673-F4220126B7EE}"/>
              </a:ext>
            </a:extLst>
          </p:cNvPr>
          <p:cNvPicPr>
            <a:picLocks noChangeAspect="1"/>
          </p:cNvPicPr>
          <p:nvPr/>
        </p:nvPicPr>
        <p:blipFill rotWithShape="1">
          <a:blip r:embed="rId5">
            <a:extLst>
              <a:ext uri="{28A0092B-C50C-407E-A947-70E740481C1C}">
                <a14:useLocalDpi xmlns:a14="http://schemas.microsoft.com/office/drawing/2010/main" val="0"/>
              </a:ext>
            </a:extLst>
          </a:blip>
          <a:srcRect l="20576" r="22730"/>
          <a:stretch/>
        </p:blipFill>
        <p:spPr>
          <a:xfrm>
            <a:off x="6013032" y="2728752"/>
            <a:ext cx="380624" cy="377643"/>
          </a:xfrm>
          <a:prstGeom prst="rect">
            <a:avLst/>
          </a:prstGeom>
        </p:spPr>
      </p:pic>
    </p:spTree>
    <p:extLst>
      <p:ext uri="{BB962C8B-B14F-4D97-AF65-F5344CB8AC3E}">
        <p14:creationId xmlns:p14="http://schemas.microsoft.com/office/powerpoint/2010/main" val="1108066799"/>
      </p:ext>
    </p:extLst>
  </p:cSld>
  <p:clrMapOvr>
    <a:masterClrMapping/>
  </p:clrMapOvr>
  <mc:AlternateContent xmlns:mc="http://schemas.openxmlformats.org/markup-compatibility/2006" xmlns:p14="http://schemas.microsoft.com/office/powerpoint/2010/main">
    <mc:Choice Requires="p14">
      <p:transition spd="slow" p14:dur="1500" advClick="0" advTm="2000">
        <p:split orient="vert" dir="in"/>
      </p:transition>
    </mc:Choice>
    <mc:Fallback xmlns="">
      <p:transition spd="slow" advClick="0" advTm="2000">
        <p:split orient="vert" dir="in"/>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250"/>
                                        <p:tgtEl>
                                          <p:spTgt spid="5"/>
                                        </p:tgtEl>
                                      </p:cBhvr>
                                    </p:animEffect>
                                  </p:childTnLst>
                                </p:cTn>
                              </p:par>
                            </p:childTnLst>
                          </p:cTn>
                        </p:par>
                        <p:par>
                          <p:cTn id="8" fill="hold">
                            <p:stCondLst>
                              <p:cond delay="250"/>
                            </p:stCondLst>
                            <p:childTnLst>
                              <p:par>
                                <p:cTn id="9" presetID="2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17" name="Grupa 16">
            <a:extLst>
              <a:ext uri="{FF2B5EF4-FFF2-40B4-BE49-F238E27FC236}">
                <a16:creationId xmlns:a16="http://schemas.microsoft.com/office/drawing/2014/main" id="{A02869DA-C6A7-405B-8A37-735E000DD952}"/>
              </a:ext>
            </a:extLst>
          </p:cNvPr>
          <p:cNvGrpSpPr/>
          <p:nvPr/>
        </p:nvGrpSpPr>
        <p:grpSpPr>
          <a:xfrm flipH="1">
            <a:off x="4471979" y="-1946179"/>
            <a:ext cx="10176335" cy="10051623"/>
            <a:chOff x="-2506332" y="-1946179"/>
            <a:chExt cx="10176335" cy="10051623"/>
          </a:xfrm>
        </p:grpSpPr>
        <p:sp>
          <p:nvSpPr>
            <p:cNvPr id="21" name="Sześciokąt 20">
              <a:extLst>
                <a:ext uri="{FF2B5EF4-FFF2-40B4-BE49-F238E27FC236}">
                  <a16:creationId xmlns:a16="http://schemas.microsoft.com/office/drawing/2014/main" id="{819D8EB3-A1F0-43B9-9CA9-B6522878BA44}"/>
                </a:ext>
              </a:extLst>
            </p:cNvPr>
            <p:cNvSpPr/>
            <p:nvPr/>
          </p:nvSpPr>
          <p:spPr>
            <a:xfrm rot="1106717">
              <a:off x="2426692" y="433746"/>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22" name="Sześciokąt 21">
              <a:extLst>
                <a:ext uri="{FF2B5EF4-FFF2-40B4-BE49-F238E27FC236}">
                  <a16:creationId xmlns:a16="http://schemas.microsoft.com/office/drawing/2014/main" id="{50705166-484C-4D4E-BFBB-E516827B8D61}"/>
                </a:ext>
              </a:extLst>
            </p:cNvPr>
            <p:cNvSpPr/>
            <p:nvPr/>
          </p:nvSpPr>
          <p:spPr>
            <a:xfrm rot="1106717">
              <a:off x="4884142" y="-61554"/>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3" name="Sześciokąt 22">
              <a:extLst>
                <a:ext uri="{FF2B5EF4-FFF2-40B4-BE49-F238E27FC236}">
                  <a16:creationId xmlns:a16="http://schemas.microsoft.com/office/drawing/2014/main" id="{904C43B4-9BC1-4837-8DD3-67C9E0135423}"/>
                </a:ext>
              </a:extLst>
            </p:cNvPr>
            <p:cNvSpPr/>
            <p:nvPr/>
          </p:nvSpPr>
          <p:spPr>
            <a:xfrm rot="1106717">
              <a:off x="3236317" y="-1946179"/>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9" name="Sześciokąt 28">
              <a:extLst>
                <a:ext uri="{FF2B5EF4-FFF2-40B4-BE49-F238E27FC236}">
                  <a16:creationId xmlns:a16="http://schemas.microsoft.com/office/drawing/2014/main" id="{B44AC925-549E-4299-AADF-1AA8FCC9B3E8}"/>
                </a:ext>
              </a:extLst>
            </p:cNvPr>
            <p:cNvSpPr/>
            <p:nvPr/>
          </p:nvSpPr>
          <p:spPr>
            <a:xfrm rot="1106717">
              <a:off x="-1683762" y="-994332"/>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0" name="Sześciokąt 29">
              <a:extLst>
                <a:ext uri="{FF2B5EF4-FFF2-40B4-BE49-F238E27FC236}">
                  <a16:creationId xmlns:a16="http://schemas.microsoft.com/office/drawing/2014/main" id="{DF905C24-A1F9-4C45-92F4-0938B06F3B35}"/>
                </a:ext>
              </a:extLst>
            </p:cNvPr>
            <p:cNvSpPr/>
            <p:nvPr/>
          </p:nvSpPr>
          <p:spPr>
            <a:xfrm rot="1106717">
              <a:off x="-859434" y="3301438"/>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3" name="Sześciokąt 32">
              <a:extLst>
                <a:ext uri="{FF2B5EF4-FFF2-40B4-BE49-F238E27FC236}">
                  <a16:creationId xmlns:a16="http://schemas.microsoft.com/office/drawing/2014/main" id="{CBEAA3A3-CBBA-4DCD-9971-05FFEBE20B3D}"/>
                </a:ext>
              </a:extLst>
            </p:cNvPr>
            <p:cNvSpPr/>
            <p:nvPr/>
          </p:nvSpPr>
          <p:spPr>
            <a:xfrm rot="1106717">
              <a:off x="1612555" y="2794106"/>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6" name="Sześciokąt 35">
              <a:extLst>
                <a:ext uri="{FF2B5EF4-FFF2-40B4-BE49-F238E27FC236}">
                  <a16:creationId xmlns:a16="http://schemas.microsoft.com/office/drawing/2014/main" id="{DF8941FD-01D2-425B-A9B0-1BA66DC04192}"/>
                </a:ext>
              </a:extLst>
            </p:cNvPr>
            <p:cNvSpPr/>
            <p:nvPr/>
          </p:nvSpPr>
          <p:spPr>
            <a:xfrm rot="1106717">
              <a:off x="-59334" y="921513"/>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7" name="Sześciokąt 36">
              <a:extLst>
                <a:ext uri="{FF2B5EF4-FFF2-40B4-BE49-F238E27FC236}">
                  <a16:creationId xmlns:a16="http://schemas.microsoft.com/office/drawing/2014/main" id="{B1AD7ABA-EF72-4077-A957-F4CC55AFF075}"/>
                </a:ext>
              </a:extLst>
            </p:cNvPr>
            <p:cNvSpPr/>
            <p:nvPr/>
          </p:nvSpPr>
          <p:spPr>
            <a:xfrm rot="1106717">
              <a:off x="-2506332" y="1409280"/>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8" name="Sześciokąt 37">
              <a:extLst>
                <a:ext uri="{FF2B5EF4-FFF2-40B4-BE49-F238E27FC236}">
                  <a16:creationId xmlns:a16="http://schemas.microsoft.com/office/drawing/2014/main" id="{B2DE6BA7-7F4E-4F30-AEA9-28157E102F88}"/>
                </a:ext>
              </a:extLst>
            </p:cNvPr>
            <p:cNvSpPr/>
            <p:nvPr/>
          </p:nvSpPr>
          <p:spPr>
            <a:xfrm rot="1106717">
              <a:off x="4073588" y="2311164"/>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9" name="Sześciokąt 38">
              <a:extLst>
                <a:ext uri="{FF2B5EF4-FFF2-40B4-BE49-F238E27FC236}">
                  <a16:creationId xmlns:a16="http://schemas.microsoft.com/office/drawing/2014/main" id="{895BFF67-36CD-4A1C-ABEF-18A74AB37777}"/>
                </a:ext>
              </a:extLst>
            </p:cNvPr>
            <p:cNvSpPr/>
            <p:nvPr/>
          </p:nvSpPr>
          <p:spPr>
            <a:xfrm rot="1106717">
              <a:off x="3267571" y="4684790"/>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0" name="Sześciokąt 39">
              <a:extLst>
                <a:ext uri="{FF2B5EF4-FFF2-40B4-BE49-F238E27FC236}">
                  <a16:creationId xmlns:a16="http://schemas.microsoft.com/office/drawing/2014/main" id="{B82B009D-8BF5-4B3A-A165-6BCFACBE3365}"/>
                </a:ext>
              </a:extLst>
            </p:cNvPr>
            <p:cNvSpPr/>
            <p:nvPr/>
          </p:nvSpPr>
          <p:spPr>
            <a:xfrm rot="1106717">
              <a:off x="810121" y="5161040"/>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1" name="Sześciokąt 40">
              <a:extLst>
                <a:ext uri="{FF2B5EF4-FFF2-40B4-BE49-F238E27FC236}">
                  <a16:creationId xmlns:a16="http://schemas.microsoft.com/office/drawing/2014/main" id="{5E24710F-1519-486E-9847-B47B1BE13BC6}"/>
                </a:ext>
              </a:extLst>
            </p:cNvPr>
            <p:cNvSpPr/>
            <p:nvPr/>
          </p:nvSpPr>
          <p:spPr>
            <a:xfrm rot="1106717">
              <a:off x="-1644832" y="5686484"/>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2" name="Sześciokąt 41">
              <a:extLst>
                <a:ext uri="{FF2B5EF4-FFF2-40B4-BE49-F238E27FC236}">
                  <a16:creationId xmlns:a16="http://schemas.microsoft.com/office/drawing/2014/main" id="{5EDE0DFD-4C15-4497-BA88-BA36196C3B20}"/>
                </a:ext>
              </a:extLst>
            </p:cNvPr>
            <p:cNvSpPr/>
            <p:nvPr/>
          </p:nvSpPr>
          <p:spPr>
            <a:xfrm rot="1106717">
              <a:off x="770269" y="-1439362"/>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sp>
        <p:nvSpPr>
          <p:cNvPr id="26" name="Strzałka: pięciokąt 25">
            <a:extLst>
              <a:ext uri="{FF2B5EF4-FFF2-40B4-BE49-F238E27FC236}">
                <a16:creationId xmlns:a16="http://schemas.microsoft.com/office/drawing/2014/main" id="{8E527E9E-AE1B-4912-89D0-9A3AE1F3551F}"/>
              </a:ext>
            </a:extLst>
          </p:cNvPr>
          <p:cNvSpPr/>
          <p:nvPr/>
        </p:nvSpPr>
        <p:spPr>
          <a:xfrm>
            <a:off x="0" y="230733"/>
            <a:ext cx="2218944" cy="425106"/>
          </a:xfrm>
          <a:prstGeom prst="homePlate">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7" name="pole tekstowe 26">
            <a:extLst>
              <a:ext uri="{FF2B5EF4-FFF2-40B4-BE49-F238E27FC236}">
                <a16:creationId xmlns:a16="http://schemas.microsoft.com/office/drawing/2014/main" id="{6DC94627-F7FA-41B1-842E-7B862DB2DD54}"/>
              </a:ext>
            </a:extLst>
          </p:cNvPr>
          <p:cNvSpPr txBox="1"/>
          <p:nvPr/>
        </p:nvSpPr>
        <p:spPr>
          <a:xfrm>
            <a:off x="137649" y="245930"/>
            <a:ext cx="1954813" cy="400110"/>
          </a:xfrm>
          <a:prstGeom prst="rect">
            <a:avLst/>
          </a:prstGeom>
        </p:spPr>
        <p:txBody>
          <a:bodyPr wrap="square" rtlCol="0">
            <a:spAutoFit/>
          </a:bodyPr>
          <a:lstStyle/>
          <a:p>
            <a:pPr>
              <a:defRPr sz="2200" b="0" i="0" u="none" strike="noStrike" kern="1200" cap="none" spc="0" normalizeH="0" baseline="0">
                <a:solidFill>
                  <a:prstClr val="black">
                    <a:lumMod val="65000"/>
                    <a:lumOff val="35000"/>
                  </a:prstClr>
                </a:solidFill>
                <a:latin typeface="+mj-lt"/>
                <a:ea typeface="+mj-ea"/>
                <a:cs typeface="+mj-cs"/>
              </a:defRPr>
            </a:pPr>
            <a:r>
              <a:rPr lang="pl-PL" sz="2000" b="1" dirty="0">
                <a:solidFill>
                  <a:schemeClr val="bg1"/>
                </a:solidFill>
                <a:latin typeface="Century Gothic" panose="020B0502020202020204" pitchFamily="34" charset="0"/>
              </a:rPr>
              <a:t>SALES RESULTS</a:t>
            </a:r>
          </a:p>
        </p:txBody>
      </p:sp>
      <p:sp>
        <p:nvSpPr>
          <p:cNvPr id="28" name="Strzałka: pagon 27">
            <a:extLst>
              <a:ext uri="{FF2B5EF4-FFF2-40B4-BE49-F238E27FC236}">
                <a16:creationId xmlns:a16="http://schemas.microsoft.com/office/drawing/2014/main" id="{A5AF4F5D-1AA3-47D3-A344-636FDAC0C9A6}"/>
              </a:ext>
            </a:extLst>
          </p:cNvPr>
          <p:cNvSpPr/>
          <p:nvPr/>
        </p:nvSpPr>
        <p:spPr>
          <a:xfrm>
            <a:off x="2068846" y="230733"/>
            <a:ext cx="438975" cy="432832"/>
          </a:xfrm>
          <a:prstGeom prst="chevron">
            <a:avLst/>
          </a:prstGeom>
          <a:solidFill>
            <a:srgbClr val="3B38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tx1"/>
              </a:solidFill>
            </a:endParaRPr>
          </a:p>
        </p:txBody>
      </p:sp>
      <p:graphicFrame>
        <p:nvGraphicFramePr>
          <p:cNvPr id="31" name="Wykres 30">
            <a:extLst>
              <a:ext uri="{FF2B5EF4-FFF2-40B4-BE49-F238E27FC236}">
                <a16:creationId xmlns:a16="http://schemas.microsoft.com/office/drawing/2014/main" id="{14480C78-5605-4188-9901-12C9CFE56EF9}"/>
              </a:ext>
            </a:extLst>
          </p:cNvPr>
          <p:cNvGraphicFramePr/>
          <p:nvPr>
            <p:extLst>
              <p:ext uri="{D42A27DB-BD31-4B8C-83A1-F6EECF244321}">
                <p14:modId xmlns:p14="http://schemas.microsoft.com/office/powerpoint/2010/main" val="1702537082"/>
              </p:ext>
            </p:extLst>
          </p:nvPr>
        </p:nvGraphicFramePr>
        <p:xfrm>
          <a:off x="5832551" y="1163942"/>
          <a:ext cx="6559950" cy="4723247"/>
        </p:xfrm>
        <a:graphic>
          <a:graphicData uri="http://schemas.openxmlformats.org/drawingml/2006/chart">
            <c:chart xmlns:c="http://schemas.openxmlformats.org/drawingml/2006/chart" xmlns:r="http://schemas.openxmlformats.org/officeDocument/2006/relationships" r:id="rId2"/>
          </a:graphicData>
        </a:graphic>
      </p:graphicFrame>
      <p:sp>
        <p:nvSpPr>
          <p:cNvPr id="32" name="pole tekstowe 31">
            <a:extLst>
              <a:ext uri="{FF2B5EF4-FFF2-40B4-BE49-F238E27FC236}">
                <a16:creationId xmlns:a16="http://schemas.microsoft.com/office/drawing/2014/main" id="{71CCFFF6-B0C1-4317-8531-69D6575DA82D}"/>
              </a:ext>
            </a:extLst>
          </p:cNvPr>
          <p:cNvSpPr txBox="1"/>
          <p:nvPr/>
        </p:nvSpPr>
        <p:spPr>
          <a:xfrm>
            <a:off x="8447824" y="3014874"/>
            <a:ext cx="1255473" cy="1477328"/>
          </a:xfrm>
          <a:prstGeom prst="rect">
            <a:avLst/>
          </a:prstGeom>
          <a:noFill/>
        </p:spPr>
        <p:txBody>
          <a:bodyPr wrap="none" rtlCol="0">
            <a:spAutoFit/>
          </a:bodyPr>
          <a:lstStyle/>
          <a:p>
            <a:pPr algn="ctr"/>
            <a:r>
              <a:rPr lang="pl-PL" sz="7200" b="1" dirty="0">
                <a:solidFill>
                  <a:srgbClr val="7F7F7F"/>
                </a:solidFill>
                <a:latin typeface="Century Gothic" panose="020B0502020202020204" pitchFamily="34" charset="0"/>
              </a:rPr>
              <a:t>40</a:t>
            </a:r>
          </a:p>
          <a:p>
            <a:pPr algn="ctr"/>
            <a:r>
              <a:rPr lang="pl-PL" b="1" dirty="0">
                <a:solidFill>
                  <a:srgbClr val="7F7F7F"/>
                </a:solidFill>
                <a:latin typeface="Century Gothic" panose="020B0502020202020204" pitchFamily="34" charset="0"/>
              </a:rPr>
              <a:t>mln EURO</a:t>
            </a:r>
            <a:endParaRPr lang="pl-PL" sz="4800" b="1" dirty="0">
              <a:solidFill>
                <a:srgbClr val="7F7F7F"/>
              </a:solidFill>
              <a:latin typeface="Century Gothic" panose="020B0502020202020204" pitchFamily="34" charset="0"/>
            </a:endParaRPr>
          </a:p>
        </p:txBody>
      </p:sp>
      <p:sp>
        <p:nvSpPr>
          <p:cNvPr id="6" name="Prostokąt 5">
            <a:extLst>
              <a:ext uri="{FF2B5EF4-FFF2-40B4-BE49-F238E27FC236}">
                <a16:creationId xmlns:a16="http://schemas.microsoft.com/office/drawing/2014/main" id="{745188CB-DBE9-47F8-9BE7-51964228CB59}"/>
              </a:ext>
            </a:extLst>
          </p:cNvPr>
          <p:cNvSpPr/>
          <p:nvPr/>
        </p:nvSpPr>
        <p:spPr>
          <a:xfrm rot="4878386">
            <a:off x="9780598" y="3127649"/>
            <a:ext cx="1784276" cy="923330"/>
          </a:xfrm>
          <a:prstGeom prst="rect">
            <a:avLst/>
          </a:prstGeom>
          <a:noFill/>
          <a:ln>
            <a:noFill/>
          </a:ln>
        </p:spPr>
        <p:txBody>
          <a:bodyPr wrap="none" lIns="91440" tIns="45720" rIns="91440" bIns="45720">
            <a:prstTxWarp prst="textButton">
              <a:avLst/>
            </a:prstTxWarp>
            <a:spAutoFit/>
          </a:bodyPr>
          <a:lstStyle/>
          <a:p>
            <a:pPr algn="ctr"/>
            <a:r>
              <a:rPr lang="pl-PL" dirty="0" err="1">
                <a:ln w="0"/>
                <a:solidFill>
                  <a:srgbClr val="888888"/>
                </a:solidFill>
                <a:latin typeface="Century Gothic" panose="020B0502020202020204" pitchFamily="34" charset="0"/>
              </a:rPr>
              <a:t>Domestic</a:t>
            </a:r>
            <a:endParaRPr lang="pl-PL" b="0" cap="none" spc="0" dirty="0">
              <a:ln w="0"/>
              <a:solidFill>
                <a:srgbClr val="888888"/>
              </a:solidFill>
              <a:latin typeface="Century Gothic" panose="020B0502020202020204" pitchFamily="34" charset="0"/>
            </a:endParaRPr>
          </a:p>
        </p:txBody>
      </p:sp>
      <p:sp>
        <p:nvSpPr>
          <p:cNvPr id="18" name="Prostokąt 17">
            <a:extLst>
              <a:ext uri="{FF2B5EF4-FFF2-40B4-BE49-F238E27FC236}">
                <a16:creationId xmlns:a16="http://schemas.microsoft.com/office/drawing/2014/main" id="{508EF7E4-0975-41DC-A5F6-707D7B13401F}"/>
              </a:ext>
            </a:extLst>
          </p:cNvPr>
          <p:cNvSpPr/>
          <p:nvPr/>
        </p:nvSpPr>
        <p:spPr>
          <a:xfrm rot="15573208">
            <a:off x="6109684" y="3536885"/>
            <a:ext cx="2745621" cy="923330"/>
          </a:xfrm>
          <a:prstGeom prst="rect">
            <a:avLst/>
          </a:prstGeom>
          <a:noFill/>
          <a:ln>
            <a:noFill/>
          </a:ln>
        </p:spPr>
        <p:txBody>
          <a:bodyPr wrap="none" lIns="91440" tIns="45720" rIns="91440" bIns="45720">
            <a:prstTxWarp prst="textButton">
              <a:avLst/>
            </a:prstTxWarp>
            <a:spAutoFit/>
          </a:bodyPr>
          <a:lstStyle/>
          <a:p>
            <a:pPr algn="ctr"/>
            <a:r>
              <a:rPr lang="pl-PL" b="0" cap="none" spc="0" dirty="0">
                <a:ln w="0"/>
                <a:solidFill>
                  <a:srgbClr val="CBCBCB"/>
                </a:solidFill>
                <a:latin typeface="Century Gothic" panose="020B0502020202020204" pitchFamily="34" charset="0"/>
              </a:rPr>
              <a:t>Export</a:t>
            </a:r>
          </a:p>
        </p:txBody>
      </p:sp>
      <p:sp>
        <p:nvSpPr>
          <p:cNvPr id="35" name="pole tekstowe 34">
            <a:extLst>
              <a:ext uri="{FF2B5EF4-FFF2-40B4-BE49-F238E27FC236}">
                <a16:creationId xmlns:a16="http://schemas.microsoft.com/office/drawing/2014/main" id="{652C3CCA-9114-43CC-ABD3-538C99B39CC1}"/>
              </a:ext>
            </a:extLst>
          </p:cNvPr>
          <p:cNvSpPr txBox="1"/>
          <p:nvPr/>
        </p:nvSpPr>
        <p:spPr>
          <a:xfrm>
            <a:off x="574852" y="1307913"/>
            <a:ext cx="5410199" cy="707886"/>
          </a:xfrm>
          <a:prstGeom prst="rect">
            <a:avLst/>
          </a:prstGeom>
        </p:spPr>
        <p:txBody>
          <a:bodyPr wrap="square" rtlCol="0">
            <a:spAutoFit/>
          </a:bodyPr>
          <a:lstStyle/>
          <a:p>
            <a:pPr algn="ctr">
              <a:defRPr sz="2200" b="0" i="0" u="none" strike="noStrike" kern="1200" cap="none" spc="0" normalizeH="0" baseline="0">
                <a:solidFill>
                  <a:prstClr val="black">
                    <a:lumMod val="65000"/>
                    <a:lumOff val="35000"/>
                  </a:prstClr>
                </a:solidFill>
                <a:latin typeface="+mj-lt"/>
                <a:ea typeface="+mj-ea"/>
                <a:cs typeface="+mj-cs"/>
              </a:defRPr>
            </a:pPr>
            <a:r>
              <a:rPr lang="en-US" sz="2000" dirty="0">
                <a:solidFill>
                  <a:prstClr val="black">
                    <a:lumMod val="65000"/>
                    <a:lumOff val="35000"/>
                  </a:prstClr>
                </a:solidFill>
                <a:latin typeface="Century Gothic" panose="020B0502020202020204" pitchFamily="34" charset="0"/>
              </a:rPr>
              <a:t>INCREASE IN SALES</a:t>
            </a:r>
            <a:endParaRPr lang="pl-PL" sz="2000" dirty="0">
              <a:solidFill>
                <a:prstClr val="black">
                  <a:lumMod val="65000"/>
                  <a:lumOff val="35000"/>
                </a:prstClr>
              </a:solidFill>
              <a:latin typeface="Century Gothic" panose="020B0502020202020204" pitchFamily="34" charset="0"/>
            </a:endParaRPr>
          </a:p>
          <a:p>
            <a:pPr algn="ctr">
              <a:defRPr sz="2200" b="0" i="0" u="none" strike="noStrike" kern="1200" cap="none" spc="0" normalizeH="0" baseline="0">
                <a:solidFill>
                  <a:prstClr val="black">
                    <a:lumMod val="65000"/>
                    <a:lumOff val="35000"/>
                  </a:prstClr>
                </a:solidFill>
                <a:latin typeface="+mj-lt"/>
                <a:ea typeface="+mj-ea"/>
                <a:cs typeface="+mj-cs"/>
              </a:defRPr>
            </a:pPr>
            <a:r>
              <a:rPr lang="en-US" sz="2000" dirty="0">
                <a:solidFill>
                  <a:prstClr val="black">
                    <a:lumMod val="65000"/>
                    <a:lumOff val="35000"/>
                  </a:prstClr>
                </a:solidFill>
                <a:latin typeface="Century Gothic" panose="020B0502020202020204" pitchFamily="34" charset="0"/>
              </a:rPr>
              <a:t>OVER THE YEARS</a:t>
            </a:r>
            <a:endParaRPr lang="pl-PL" sz="2000" dirty="0">
              <a:solidFill>
                <a:prstClr val="black">
                  <a:lumMod val="65000"/>
                  <a:lumOff val="35000"/>
                </a:prstClr>
              </a:solidFill>
              <a:latin typeface="Century Gothic" panose="020B0502020202020204" pitchFamily="34" charset="0"/>
            </a:endParaRPr>
          </a:p>
        </p:txBody>
      </p:sp>
      <p:graphicFrame>
        <p:nvGraphicFramePr>
          <p:cNvPr id="25" name="Wykres 24">
            <a:extLst>
              <a:ext uri="{FF2B5EF4-FFF2-40B4-BE49-F238E27FC236}">
                <a16:creationId xmlns:a16="http://schemas.microsoft.com/office/drawing/2014/main" id="{ED7779AE-A5D3-444F-96F5-3CB0811B6660}"/>
              </a:ext>
            </a:extLst>
          </p:cNvPr>
          <p:cNvGraphicFramePr/>
          <p:nvPr>
            <p:extLst>
              <p:ext uri="{D42A27DB-BD31-4B8C-83A1-F6EECF244321}">
                <p14:modId xmlns:p14="http://schemas.microsoft.com/office/powerpoint/2010/main" val="2573345304"/>
              </p:ext>
            </p:extLst>
          </p:nvPr>
        </p:nvGraphicFramePr>
        <p:xfrm>
          <a:off x="331993" y="2105443"/>
          <a:ext cx="5526595" cy="418011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174162087"/>
      </p:ext>
    </p:extLst>
  </p:cSld>
  <p:clrMapOvr>
    <a:masterClrMapping/>
  </p:clrMapOvr>
  <mc:AlternateContent xmlns:mc="http://schemas.openxmlformats.org/markup-compatibility/2006" xmlns:p14="http://schemas.microsoft.com/office/powerpoint/2010/main">
    <mc:Choice Requires="p14">
      <p:transition spd="slow" p14:dur="1500" advClick="0" advTm="8000">
        <p:split orient="vert"/>
      </p:transition>
    </mc:Choice>
    <mc:Fallback xmlns="">
      <p:transition spd="slow" advClick="0" advTm="8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up)">
                                      <p:cBhvr>
                                        <p:cTn id="7" dur="250"/>
                                        <p:tgtEl>
                                          <p:spTgt spid="35"/>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31">
                                            <p:graphicEl>
                                              <a:chart seriesIdx="-3" categoryIdx="-3" bldStep="gridLegend"/>
                                            </p:graphicEl>
                                          </p:spTgt>
                                        </p:tgtEl>
                                        <p:attrNameLst>
                                          <p:attrName>style.visibility</p:attrName>
                                        </p:attrNameLst>
                                      </p:cBhvr>
                                      <p:to>
                                        <p:strVal val="visible"/>
                                      </p:to>
                                    </p:set>
                                    <p:animEffect transition="in" filter="fade">
                                      <p:cBhvr>
                                        <p:cTn id="11" dur="400"/>
                                        <p:tgtEl>
                                          <p:spTgt spid="31">
                                            <p:graphicEl>
                                              <a:chart seriesIdx="-3" categoryIdx="-3" bldStep="gridLegend"/>
                                            </p:graphicEl>
                                          </p:spTgt>
                                        </p:tgtEl>
                                      </p:cBhvr>
                                    </p:animEffect>
                                  </p:childTnLst>
                                </p:cTn>
                              </p:par>
                            </p:childTnLst>
                          </p:cTn>
                        </p:par>
                        <p:par>
                          <p:cTn id="12" fill="hold">
                            <p:stCondLst>
                              <p:cond delay="650"/>
                            </p:stCondLst>
                            <p:childTnLst>
                              <p:par>
                                <p:cTn id="13" presetID="10" presetClass="entr" presetSubtype="0" fill="hold" grpId="0" nodeType="afterEffect">
                                  <p:stCondLst>
                                    <p:cond delay="0"/>
                                  </p:stCondLst>
                                  <p:childTnLst>
                                    <p:set>
                                      <p:cBhvr>
                                        <p:cTn id="14" dur="1" fill="hold">
                                          <p:stCondLst>
                                            <p:cond delay="0"/>
                                          </p:stCondLst>
                                        </p:cTn>
                                        <p:tgtEl>
                                          <p:spTgt spid="31">
                                            <p:graphicEl>
                                              <a:chart seriesIdx="-4" categoryIdx="0" bldStep="category"/>
                                            </p:graphicEl>
                                          </p:spTgt>
                                        </p:tgtEl>
                                        <p:attrNameLst>
                                          <p:attrName>style.visibility</p:attrName>
                                        </p:attrNameLst>
                                      </p:cBhvr>
                                      <p:to>
                                        <p:strVal val="visible"/>
                                      </p:to>
                                    </p:set>
                                    <p:animEffect transition="in" filter="fade">
                                      <p:cBhvr>
                                        <p:cTn id="15" dur="400"/>
                                        <p:tgtEl>
                                          <p:spTgt spid="31">
                                            <p:graphicEl>
                                              <a:chart seriesIdx="-4" categoryIdx="0" bldStep="category"/>
                                            </p:graphicEl>
                                          </p:spTgt>
                                        </p:tgtEl>
                                      </p:cBhvr>
                                    </p:animEffect>
                                  </p:childTnLst>
                                </p:cTn>
                              </p:par>
                            </p:childTnLst>
                          </p:cTn>
                        </p:par>
                        <p:par>
                          <p:cTn id="16" fill="hold">
                            <p:stCondLst>
                              <p:cond delay="1050"/>
                            </p:stCondLst>
                            <p:childTnLst>
                              <p:par>
                                <p:cTn id="17" presetID="22" presetClass="entr" presetSubtype="8"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childTnLst>
                          </p:cTn>
                        </p:par>
                        <p:par>
                          <p:cTn id="20" fill="hold">
                            <p:stCondLst>
                              <p:cond delay="1550"/>
                            </p:stCondLst>
                            <p:childTnLst>
                              <p:par>
                                <p:cTn id="21" presetID="10" presetClass="entr" presetSubtype="0" fill="hold" grpId="0" nodeType="afterEffect">
                                  <p:stCondLst>
                                    <p:cond delay="0"/>
                                  </p:stCondLst>
                                  <p:childTnLst>
                                    <p:set>
                                      <p:cBhvr>
                                        <p:cTn id="22" dur="1" fill="hold">
                                          <p:stCondLst>
                                            <p:cond delay="0"/>
                                          </p:stCondLst>
                                        </p:cTn>
                                        <p:tgtEl>
                                          <p:spTgt spid="31">
                                            <p:graphicEl>
                                              <a:chart seriesIdx="-4" categoryIdx="1" bldStep="category"/>
                                            </p:graphicEl>
                                          </p:spTgt>
                                        </p:tgtEl>
                                        <p:attrNameLst>
                                          <p:attrName>style.visibility</p:attrName>
                                        </p:attrNameLst>
                                      </p:cBhvr>
                                      <p:to>
                                        <p:strVal val="visible"/>
                                      </p:to>
                                    </p:set>
                                    <p:animEffect transition="in" filter="fade">
                                      <p:cBhvr>
                                        <p:cTn id="23" dur="400"/>
                                        <p:tgtEl>
                                          <p:spTgt spid="31">
                                            <p:graphicEl>
                                              <a:chart seriesIdx="-4" categoryIdx="1" bldStep="category"/>
                                            </p:graphicEl>
                                          </p:spTgt>
                                        </p:tgtEl>
                                      </p:cBhvr>
                                    </p:animEffect>
                                  </p:childTnLst>
                                </p:cTn>
                              </p:par>
                            </p:childTnLst>
                          </p:cTn>
                        </p:par>
                        <p:par>
                          <p:cTn id="24" fill="hold">
                            <p:stCondLst>
                              <p:cond delay="1950"/>
                            </p:stCondLst>
                            <p:childTnLst>
                              <p:par>
                                <p:cTn id="25" presetID="22" presetClass="entr" presetSubtype="4" fill="hold" grpId="0" nodeType="after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down)">
                                      <p:cBhvr>
                                        <p:cTn id="27" dur="500"/>
                                        <p:tgtEl>
                                          <p:spTgt spid="18"/>
                                        </p:tgtEl>
                                      </p:cBhvr>
                                    </p:animEffect>
                                  </p:childTnLst>
                                </p:cTn>
                              </p:par>
                            </p:childTnLst>
                          </p:cTn>
                        </p:par>
                        <p:par>
                          <p:cTn id="28" fill="hold">
                            <p:stCondLst>
                              <p:cond delay="2450"/>
                            </p:stCondLst>
                            <p:childTnLst>
                              <p:par>
                                <p:cTn id="29" presetID="14" presetClass="entr" presetSubtype="10" fill="hold" grpId="0" nodeType="after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randombar(horizontal)">
                                      <p:cBhvr>
                                        <p:cTn id="31" dur="500"/>
                                        <p:tgtEl>
                                          <p:spTgt spid="32"/>
                                        </p:tgtEl>
                                      </p:cBhvr>
                                    </p:animEffect>
                                  </p:childTnLst>
                                </p:cTn>
                              </p:par>
                            </p:childTnLst>
                          </p:cTn>
                        </p:par>
                        <p:par>
                          <p:cTn id="32" fill="hold">
                            <p:stCondLst>
                              <p:cond delay="2950"/>
                            </p:stCondLst>
                            <p:childTnLst>
                              <p:par>
                                <p:cTn id="33" presetID="22" presetClass="entr" presetSubtype="4" fill="hold" grpId="0" nodeType="afterEffect">
                                  <p:stCondLst>
                                    <p:cond delay="0"/>
                                  </p:stCondLst>
                                  <p:childTnLst>
                                    <p:set>
                                      <p:cBhvr>
                                        <p:cTn id="34" dur="1" fill="hold">
                                          <p:stCondLst>
                                            <p:cond delay="0"/>
                                          </p:stCondLst>
                                        </p:cTn>
                                        <p:tgtEl>
                                          <p:spTgt spid="25">
                                            <p:graphicEl>
                                              <a:chart seriesIdx="-3" categoryIdx="-3" bldStep="gridLegend"/>
                                            </p:graphicEl>
                                          </p:spTgt>
                                        </p:tgtEl>
                                        <p:attrNameLst>
                                          <p:attrName>style.visibility</p:attrName>
                                        </p:attrNameLst>
                                      </p:cBhvr>
                                      <p:to>
                                        <p:strVal val="visible"/>
                                      </p:to>
                                    </p:set>
                                    <p:animEffect transition="in" filter="wipe(down)">
                                      <p:cBhvr>
                                        <p:cTn id="35" dur="250"/>
                                        <p:tgtEl>
                                          <p:spTgt spid="25">
                                            <p:graphicEl>
                                              <a:chart seriesIdx="-3" categoryIdx="-3" bldStep="gridLegend"/>
                                            </p:graphic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25">
                                            <p:graphicEl>
                                              <a:chart seriesIdx="0" categoryIdx="0" bldStep="ptInCategory"/>
                                            </p:graphicEl>
                                          </p:spTgt>
                                        </p:tgtEl>
                                        <p:attrNameLst>
                                          <p:attrName>style.visibility</p:attrName>
                                        </p:attrNameLst>
                                      </p:cBhvr>
                                      <p:to>
                                        <p:strVal val="visible"/>
                                      </p:to>
                                    </p:set>
                                    <p:animEffect transition="in" filter="wipe(down)">
                                      <p:cBhvr>
                                        <p:cTn id="40" dur="250"/>
                                        <p:tgtEl>
                                          <p:spTgt spid="25">
                                            <p:graphicEl>
                                              <a:chart seriesIdx="0" categoryIdx="0" bldStep="ptInCategory"/>
                                            </p:graphic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25">
                                            <p:graphicEl>
                                              <a:chart seriesIdx="0" categoryIdx="1" bldStep="ptInCategory"/>
                                            </p:graphicEl>
                                          </p:spTgt>
                                        </p:tgtEl>
                                        <p:attrNameLst>
                                          <p:attrName>style.visibility</p:attrName>
                                        </p:attrNameLst>
                                      </p:cBhvr>
                                      <p:to>
                                        <p:strVal val="visible"/>
                                      </p:to>
                                    </p:set>
                                    <p:animEffect transition="in" filter="wipe(down)">
                                      <p:cBhvr>
                                        <p:cTn id="45" dur="250"/>
                                        <p:tgtEl>
                                          <p:spTgt spid="25">
                                            <p:graphicEl>
                                              <a:chart seriesIdx="0" categoryIdx="1" bldStep="ptInCategory"/>
                                            </p:graphicEl>
                                          </p:spTgt>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25">
                                            <p:graphicEl>
                                              <a:chart seriesIdx="0" categoryIdx="2" bldStep="ptInCategory"/>
                                            </p:graphicEl>
                                          </p:spTgt>
                                        </p:tgtEl>
                                        <p:attrNameLst>
                                          <p:attrName>style.visibility</p:attrName>
                                        </p:attrNameLst>
                                      </p:cBhvr>
                                      <p:to>
                                        <p:strVal val="visible"/>
                                      </p:to>
                                    </p:set>
                                    <p:animEffect transition="in" filter="wipe(down)">
                                      <p:cBhvr>
                                        <p:cTn id="50" dur="250"/>
                                        <p:tgtEl>
                                          <p:spTgt spid="25">
                                            <p:graphicEl>
                                              <a:chart seriesIdx="0" categoryIdx="2" bldStep="ptInCategory"/>
                                            </p:graphicEl>
                                          </p:spTgt>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grpId="0" nodeType="clickEffect">
                                  <p:stCondLst>
                                    <p:cond delay="0"/>
                                  </p:stCondLst>
                                  <p:childTnLst>
                                    <p:set>
                                      <p:cBhvr>
                                        <p:cTn id="54" dur="1" fill="hold">
                                          <p:stCondLst>
                                            <p:cond delay="0"/>
                                          </p:stCondLst>
                                        </p:cTn>
                                        <p:tgtEl>
                                          <p:spTgt spid="25">
                                            <p:graphicEl>
                                              <a:chart seriesIdx="0" categoryIdx="3" bldStep="ptInCategory"/>
                                            </p:graphicEl>
                                          </p:spTgt>
                                        </p:tgtEl>
                                        <p:attrNameLst>
                                          <p:attrName>style.visibility</p:attrName>
                                        </p:attrNameLst>
                                      </p:cBhvr>
                                      <p:to>
                                        <p:strVal val="visible"/>
                                      </p:to>
                                    </p:set>
                                    <p:animEffect transition="in" filter="wipe(down)">
                                      <p:cBhvr>
                                        <p:cTn id="55" dur="250"/>
                                        <p:tgtEl>
                                          <p:spTgt spid="25">
                                            <p:graphicEl>
                                              <a:chart seriesIdx="0" categoryIdx="3" bldStep="ptInCategory"/>
                                            </p:graphicEl>
                                          </p:spTgt>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4" fill="hold" grpId="0" nodeType="clickEffect">
                                  <p:stCondLst>
                                    <p:cond delay="0"/>
                                  </p:stCondLst>
                                  <p:childTnLst>
                                    <p:set>
                                      <p:cBhvr>
                                        <p:cTn id="59" dur="1" fill="hold">
                                          <p:stCondLst>
                                            <p:cond delay="0"/>
                                          </p:stCondLst>
                                        </p:cTn>
                                        <p:tgtEl>
                                          <p:spTgt spid="25">
                                            <p:graphicEl>
                                              <a:chart seriesIdx="0" categoryIdx="4" bldStep="ptInCategory"/>
                                            </p:graphicEl>
                                          </p:spTgt>
                                        </p:tgtEl>
                                        <p:attrNameLst>
                                          <p:attrName>style.visibility</p:attrName>
                                        </p:attrNameLst>
                                      </p:cBhvr>
                                      <p:to>
                                        <p:strVal val="visible"/>
                                      </p:to>
                                    </p:set>
                                    <p:animEffect transition="in" filter="wipe(down)">
                                      <p:cBhvr>
                                        <p:cTn id="60" dur="250"/>
                                        <p:tgtEl>
                                          <p:spTgt spid="25">
                                            <p:graphicEl>
                                              <a:chart seriesIdx="0" categoryIdx="4" bldStep="ptInCategory"/>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1" grpId="0" uiExpand="1">
        <p:bldSub>
          <a:bldChart bld="category"/>
        </p:bldSub>
      </p:bldGraphic>
      <p:bldP spid="32" grpId="0"/>
      <p:bldP spid="6" grpId="0"/>
      <p:bldP spid="18" grpId="0"/>
      <p:bldP spid="35" grpId="0"/>
      <p:bldGraphic spid="25" grpId="0" uiExpand="1">
        <p:bldSub>
          <a:bldChart bld="categoryEl"/>
        </p:bldSub>
      </p:bldGraphic>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upa 21">
            <a:extLst>
              <a:ext uri="{FF2B5EF4-FFF2-40B4-BE49-F238E27FC236}">
                <a16:creationId xmlns:a16="http://schemas.microsoft.com/office/drawing/2014/main" id="{8C5FD9E2-D934-442F-B429-EBB8590978BB}"/>
              </a:ext>
            </a:extLst>
          </p:cNvPr>
          <p:cNvGrpSpPr/>
          <p:nvPr/>
        </p:nvGrpSpPr>
        <p:grpSpPr>
          <a:xfrm>
            <a:off x="-2506332" y="-1946179"/>
            <a:ext cx="10176335" cy="10051623"/>
            <a:chOff x="-2506332" y="-1946179"/>
            <a:chExt cx="10176335" cy="10051623"/>
          </a:xfrm>
        </p:grpSpPr>
        <p:sp>
          <p:nvSpPr>
            <p:cNvPr id="23" name="Sześciokąt 22">
              <a:extLst>
                <a:ext uri="{FF2B5EF4-FFF2-40B4-BE49-F238E27FC236}">
                  <a16:creationId xmlns:a16="http://schemas.microsoft.com/office/drawing/2014/main" id="{827CA152-1EDA-462D-B380-3BFF82D9F16A}"/>
                </a:ext>
              </a:extLst>
            </p:cNvPr>
            <p:cNvSpPr/>
            <p:nvPr/>
          </p:nvSpPr>
          <p:spPr>
            <a:xfrm rot="1106717">
              <a:off x="2426692" y="433746"/>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24" name="Sześciokąt 23">
              <a:extLst>
                <a:ext uri="{FF2B5EF4-FFF2-40B4-BE49-F238E27FC236}">
                  <a16:creationId xmlns:a16="http://schemas.microsoft.com/office/drawing/2014/main" id="{FAD8A2FF-1DB3-4500-8251-E48183D9B5A3}"/>
                </a:ext>
              </a:extLst>
            </p:cNvPr>
            <p:cNvSpPr/>
            <p:nvPr/>
          </p:nvSpPr>
          <p:spPr>
            <a:xfrm rot="1106717">
              <a:off x="4884142" y="-61554"/>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6" name="Sześciokąt 25">
              <a:extLst>
                <a:ext uri="{FF2B5EF4-FFF2-40B4-BE49-F238E27FC236}">
                  <a16:creationId xmlns:a16="http://schemas.microsoft.com/office/drawing/2014/main" id="{7596A74F-9D03-4D49-A86D-2E0CC3D2C761}"/>
                </a:ext>
              </a:extLst>
            </p:cNvPr>
            <p:cNvSpPr/>
            <p:nvPr/>
          </p:nvSpPr>
          <p:spPr>
            <a:xfrm rot="1106717">
              <a:off x="3236317" y="-1946179"/>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7" name="Sześciokąt 26">
              <a:extLst>
                <a:ext uri="{FF2B5EF4-FFF2-40B4-BE49-F238E27FC236}">
                  <a16:creationId xmlns:a16="http://schemas.microsoft.com/office/drawing/2014/main" id="{3A769B31-C129-435C-A015-DFFC3EC92E99}"/>
                </a:ext>
              </a:extLst>
            </p:cNvPr>
            <p:cNvSpPr/>
            <p:nvPr/>
          </p:nvSpPr>
          <p:spPr>
            <a:xfrm rot="1106717">
              <a:off x="-1683762" y="-994332"/>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8" name="Sześciokąt 27">
              <a:extLst>
                <a:ext uri="{FF2B5EF4-FFF2-40B4-BE49-F238E27FC236}">
                  <a16:creationId xmlns:a16="http://schemas.microsoft.com/office/drawing/2014/main" id="{576AC70F-0C46-4069-9FC9-AC54DB2DEDBC}"/>
                </a:ext>
              </a:extLst>
            </p:cNvPr>
            <p:cNvSpPr/>
            <p:nvPr/>
          </p:nvSpPr>
          <p:spPr>
            <a:xfrm rot="1106717">
              <a:off x="-859434" y="3301438"/>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9" name="Sześciokąt 28">
              <a:extLst>
                <a:ext uri="{FF2B5EF4-FFF2-40B4-BE49-F238E27FC236}">
                  <a16:creationId xmlns:a16="http://schemas.microsoft.com/office/drawing/2014/main" id="{68A27C1C-E075-4C2C-A14B-9EB1E9F5776C}"/>
                </a:ext>
              </a:extLst>
            </p:cNvPr>
            <p:cNvSpPr/>
            <p:nvPr/>
          </p:nvSpPr>
          <p:spPr>
            <a:xfrm rot="1106717">
              <a:off x="1612555" y="2794106"/>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0" name="Sześciokąt 29">
              <a:extLst>
                <a:ext uri="{FF2B5EF4-FFF2-40B4-BE49-F238E27FC236}">
                  <a16:creationId xmlns:a16="http://schemas.microsoft.com/office/drawing/2014/main" id="{F29F2197-7F4E-44D5-8950-53CA290F4400}"/>
                </a:ext>
              </a:extLst>
            </p:cNvPr>
            <p:cNvSpPr/>
            <p:nvPr/>
          </p:nvSpPr>
          <p:spPr>
            <a:xfrm rot="1106717">
              <a:off x="-59334" y="921513"/>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1" name="Sześciokąt 30">
              <a:extLst>
                <a:ext uri="{FF2B5EF4-FFF2-40B4-BE49-F238E27FC236}">
                  <a16:creationId xmlns:a16="http://schemas.microsoft.com/office/drawing/2014/main" id="{74D8CBF3-CEEB-4A57-9E89-C03A2072DFD6}"/>
                </a:ext>
              </a:extLst>
            </p:cNvPr>
            <p:cNvSpPr/>
            <p:nvPr/>
          </p:nvSpPr>
          <p:spPr>
            <a:xfrm rot="1106717">
              <a:off x="-2506332" y="1409280"/>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2" name="Sześciokąt 31">
              <a:extLst>
                <a:ext uri="{FF2B5EF4-FFF2-40B4-BE49-F238E27FC236}">
                  <a16:creationId xmlns:a16="http://schemas.microsoft.com/office/drawing/2014/main" id="{38633C97-F11C-41ED-A47F-728201FC6049}"/>
                </a:ext>
              </a:extLst>
            </p:cNvPr>
            <p:cNvSpPr/>
            <p:nvPr/>
          </p:nvSpPr>
          <p:spPr>
            <a:xfrm rot="1106717">
              <a:off x="4073588" y="2311164"/>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3" name="Sześciokąt 32">
              <a:extLst>
                <a:ext uri="{FF2B5EF4-FFF2-40B4-BE49-F238E27FC236}">
                  <a16:creationId xmlns:a16="http://schemas.microsoft.com/office/drawing/2014/main" id="{E70F4350-B0C1-49D0-ACD8-53288BDB5CB9}"/>
                </a:ext>
              </a:extLst>
            </p:cNvPr>
            <p:cNvSpPr/>
            <p:nvPr/>
          </p:nvSpPr>
          <p:spPr>
            <a:xfrm rot="1106717">
              <a:off x="3267571" y="4684790"/>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4" name="Sześciokąt 33">
              <a:extLst>
                <a:ext uri="{FF2B5EF4-FFF2-40B4-BE49-F238E27FC236}">
                  <a16:creationId xmlns:a16="http://schemas.microsoft.com/office/drawing/2014/main" id="{7C9CDFCE-4D7E-4CF3-A0BD-4E109269DB0C}"/>
                </a:ext>
              </a:extLst>
            </p:cNvPr>
            <p:cNvSpPr/>
            <p:nvPr/>
          </p:nvSpPr>
          <p:spPr>
            <a:xfrm rot="1106717">
              <a:off x="810121" y="5161040"/>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5" name="Sześciokąt 34">
              <a:extLst>
                <a:ext uri="{FF2B5EF4-FFF2-40B4-BE49-F238E27FC236}">
                  <a16:creationId xmlns:a16="http://schemas.microsoft.com/office/drawing/2014/main" id="{42022DA5-40B6-4287-99D2-D41E2CD238B6}"/>
                </a:ext>
              </a:extLst>
            </p:cNvPr>
            <p:cNvSpPr/>
            <p:nvPr/>
          </p:nvSpPr>
          <p:spPr>
            <a:xfrm rot="1106717">
              <a:off x="-1644832" y="5686484"/>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6" name="Sześciokąt 35">
              <a:extLst>
                <a:ext uri="{FF2B5EF4-FFF2-40B4-BE49-F238E27FC236}">
                  <a16:creationId xmlns:a16="http://schemas.microsoft.com/office/drawing/2014/main" id="{4A5442D0-AFAD-44AE-984E-68D6B05BB0E3}"/>
                </a:ext>
              </a:extLst>
            </p:cNvPr>
            <p:cNvSpPr/>
            <p:nvPr/>
          </p:nvSpPr>
          <p:spPr>
            <a:xfrm rot="1106717">
              <a:off x="770269" y="-1439362"/>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pic>
        <p:nvPicPr>
          <p:cNvPr id="3" name="Obraz 2">
            <a:extLst>
              <a:ext uri="{FF2B5EF4-FFF2-40B4-BE49-F238E27FC236}">
                <a16:creationId xmlns:a16="http://schemas.microsoft.com/office/drawing/2014/main" id="{BF9EB608-B78C-48C0-B221-8591CF69C2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96755" y="2183066"/>
            <a:ext cx="7291863" cy="4854896"/>
          </a:xfrm>
          <a:prstGeom prst="rect">
            <a:avLst/>
          </a:prstGeom>
        </p:spPr>
      </p:pic>
      <p:sp>
        <p:nvSpPr>
          <p:cNvPr id="2" name="Owal 1">
            <a:extLst>
              <a:ext uri="{FF2B5EF4-FFF2-40B4-BE49-F238E27FC236}">
                <a16:creationId xmlns:a16="http://schemas.microsoft.com/office/drawing/2014/main" id="{82D17060-3C71-4DF7-B605-41ECBEE1F19F}"/>
              </a:ext>
            </a:extLst>
          </p:cNvPr>
          <p:cNvSpPr/>
          <p:nvPr/>
        </p:nvSpPr>
        <p:spPr>
          <a:xfrm>
            <a:off x="560338" y="2262743"/>
            <a:ext cx="430887" cy="430887"/>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 name="pole tekstowe 6">
            <a:extLst>
              <a:ext uri="{FF2B5EF4-FFF2-40B4-BE49-F238E27FC236}">
                <a16:creationId xmlns:a16="http://schemas.microsoft.com/office/drawing/2014/main" id="{5A809DB4-F584-4936-A1F1-3DF8B74D999E}"/>
              </a:ext>
            </a:extLst>
          </p:cNvPr>
          <p:cNvSpPr txBox="1"/>
          <p:nvPr/>
        </p:nvSpPr>
        <p:spPr>
          <a:xfrm>
            <a:off x="628051" y="2281793"/>
            <a:ext cx="314510" cy="400110"/>
          </a:xfrm>
          <a:prstGeom prst="rect">
            <a:avLst/>
          </a:prstGeom>
          <a:noFill/>
        </p:spPr>
        <p:txBody>
          <a:bodyPr wrap="none" rtlCol="0">
            <a:spAutoFit/>
          </a:bodyPr>
          <a:lstStyle/>
          <a:p>
            <a:r>
              <a:rPr lang="pl-PL" sz="2000" dirty="0">
                <a:solidFill>
                  <a:srgbClr val="C00000"/>
                </a:solidFill>
              </a:rPr>
              <a:t>1</a:t>
            </a:r>
          </a:p>
        </p:txBody>
      </p:sp>
      <p:sp>
        <p:nvSpPr>
          <p:cNvPr id="8" name="pole tekstowe 7">
            <a:extLst>
              <a:ext uri="{FF2B5EF4-FFF2-40B4-BE49-F238E27FC236}">
                <a16:creationId xmlns:a16="http://schemas.microsoft.com/office/drawing/2014/main" id="{90E7923E-8671-401A-BE57-6FE0D62D7E19}"/>
              </a:ext>
            </a:extLst>
          </p:cNvPr>
          <p:cNvSpPr txBox="1"/>
          <p:nvPr/>
        </p:nvSpPr>
        <p:spPr>
          <a:xfrm>
            <a:off x="1181930" y="2314774"/>
            <a:ext cx="4256343" cy="338554"/>
          </a:xfrm>
          <a:prstGeom prst="rect">
            <a:avLst/>
          </a:prstGeom>
          <a:noFill/>
        </p:spPr>
        <p:txBody>
          <a:bodyPr wrap="square" rtlCol="0" anchor="ctr">
            <a:spAutoFit/>
          </a:bodyPr>
          <a:lstStyle/>
          <a:p>
            <a:pPr fontAlgn="base"/>
            <a:r>
              <a:rPr lang="en-US" sz="1600" dirty="0">
                <a:latin typeface="Century Gothic" panose="020B0502020202020204" pitchFamily="34" charset="0"/>
              </a:rPr>
              <a:t>easy and quick product search</a:t>
            </a:r>
            <a:endParaRPr lang="pl-PL" sz="1600" dirty="0">
              <a:latin typeface="Century Gothic" panose="020B0502020202020204" pitchFamily="34" charset="0"/>
            </a:endParaRPr>
          </a:p>
        </p:txBody>
      </p:sp>
      <p:sp>
        <p:nvSpPr>
          <p:cNvPr id="11" name="Owal 10">
            <a:extLst>
              <a:ext uri="{FF2B5EF4-FFF2-40B4-BE49-F238E27FC236}">
                <a16:creationId xmlns:a16="http://schemas.microsoft.com/office/drawing/2014/main" id="{289A4DEA-0422-42A7-B501-2D7F94FC1C3A}"/>
              </a:ext>
            </a:extLst>
          </p:cNvPr>
          <p:cNvSpPr/>
          <p:nvPr/>
        </p:nvSpPr>
        <p:spPr>
          <a:xfrm>
            <a:off x="560338" y="3043476"/>
            <a:ext cx="430887" cy="430887"/>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2" name="pole tekstowe 11">
            <a:extLst>
              <a:ext uri="{FF2B5EF4-FFF2-40B4-BE49-F238E27FC236}">
                <a16:creationId xmlns:a16="http://schemas.microsoft.com/office/drawing/2014/main" id="{303083A2-281E-453E-8543-F34A05504F8F}"/>
              </a:ext>
            </a:extLst>
          </p:cNvPr>
          <p:cNvSpPr txBox="1"/>
          <p:nvPr/>
        </p:nvSpPr>
        <p:spPr>
          <a:xfrm>
            <a:off x="628051" y="3062526"/>
            <a:ext cx="314510" cy="400110"/>
          </a:xfrm>
          <a:prstGeom prst="rect">
            <a:avLst/>
          </a:prstGeom>
          <a:noFill/>
        </p:spPr>
        <p:txBody>
          <a:bodyPr wrap="none" rtlCol="0">
            <a:spAutoFit/>
          </a:bodyPr>
          <a:lstStyle/>
          <a:p>
            <a:r>
              <a:rPr lang="pl-PL" sz="2000" dirty="0">
                <a:solidFill>
                  <a:srgbClr val="C00000"/>
                </a:solidFill>
              </a:rPr>
              <a:t>2</a:t>
            </a:r>
          </a:p>
        </p:txBody>
      </p:sp>
      <p:sp>
        <p:nvSpPr>
          <p:cNvPr id="13" name="pole tekstowe 12">
            <a:extLst>
              <a:ext uri="{FF2B5EF4-FFF2-40B4-BE49-F238E27FC236}">
                <a16:creationId xmlns:a16="http://schemas.microsoft.com/office/drawing/2014/main" id="{AEBD4691-A4D4-4243-98F9-C43F39B8A4B4}"/>
              </a:ext>
            </a:extLst>
          </p:cNvPr>
          <p:cNvSpPr txBox="1"/>
          <p:nvPr/>
        </p:nvSpPr>
        <p:spPr>
          <a:xfrm>
            <a:off x="1181930" y="3095507"/>
            <a:ext cx="3955553" cy="338554"/>
          </a:xfrm>
          <a:prstGeom prst="rect">
            <a:avLst/>
          </a:prstGeom>
          <a:noFill/>
        </p:spPr>
        <p:txBody>
          <a:bodyPr wrap="square" rtlCol="0" anchor="ctr">
            <a:spAutoFit/>
          </a:bodyPr>
          <a:lstStyle/>
          <a:p>
            <a:pPr fontAlgn="base"/>
            <a:r>
              <a:rPr lang="pl-PL" sz="1600" dirty="0" err="1">
                <a:latin typeface="Century Gothic" panose="020B0502020202020204" pitchFamily="34" charset="0"/>
              </a:rPr>
              <a:t>available</a:t>
            </a:r>
            <a:r>
              <a:rPr lang="pl-PL" sz="1600" dirty="0">
                <a:latin typeface="Century Gothic" panose="020B0502020202020204" pitchFamily="34" charset="0"/>
              </a:rPr>
              <a:t> 24/7</a:t>
            </a:r>
          </a:p>
        </p:txBody>
      </p:sp>
      <p:sp>
        <p:nvSpPr>
          <p:cNvPr id="14" name="Owal 13">
            <a:extLst>
              <a:ext uri="{FF2B5EF4-FFF2-40B4-BE49-F238E27FC236}">
                <a16:creationId xmlns:a16="http://schemas.microsoft.com/office/drawing/2014/main" id="{3498D4C6-E047-4BD9-940A-F53DE1EB6A06}"/>
              </a:ext>
            </a:extLst>
          </p:cNvPr>
          <p:cNvSpPr/>
          <p:nvPr/>
        </p:nvSpPr>
        <p:spPr>
          <a:xfrm>
            <a:off x="560338" y="3824209"/>
            <a:ext cx="430887" cy="430887"/>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5" name="pole tekstowe 14">
            <a:extLst>
              <a:ext uri="{FF2B5EF4-FFF2-40B4-BE49-F238E27FC236}">
                <a16:creationId xmlns:a16="http://schemas.microsoft.com/office/drawing/2014/main" id="{5594695B-02B9-4F46-B05D-FEE213FEB603}"/>
              </a:ext>
            </a:extLst>
          </p:cNvPr>
          <p:cNvSpPr txBox="1"/>
          <p:nvPr/>
        </p:nvSpPr>
        <p:spPr>
          <a:xfrm>
            <a:off x="628051" y="3843259"/>
            <a:ext cx="314510" cy="400110"/>
          </a:xfrm>
          <a:prstGeom prst="rect">
            <a:avLst/>
          </a:prstGeom>
          <a:noFill/>
        </p:spPr>
        <p:txBody>
          <a:bodyPr wrap="none" rtlCol="0">
            <a:spAutoFit/>
          </a:bodyPr>
          <a:lstStyle/>
          <a:p>
            <a:r>
              <a:rPr lang="pl-PL" sz="2000" dirty="0">
                <a:solidFill>
                  <a:srgbClr val="C00000"/>
                </a:solidFill>
              </a:rPr>
              <a:t>3</a:t>
            </a:r>
          </a:p>
        </p:txBody>
      </p:sp>
      <p:sp>
        <p:nvSpPr>
          <p:cNvPr id="16" name="pole tekstowe 15">
            <a:extLst>
              <a:ext uri="{FF2B5EF4-FFF2-40B4-BE49-F238E27FC236}">
                <a16:creationId xmlns:a16="http://schemas.microsoft.com/office/drawing/2014/main" id="{21BAE691-FFE5-42D5-987B-FBE7BFD238D7}"/>
              </a:ext>
            </a:extLst>
          </p:cNvPr>
          <p:cNvSpPr txBox="1"/>
          <p:nvPr/>
        </p:nvSpPr>
        <p:spPr>
          <a:xfrm>
            <a:off x="1181931" y="3876240"/>
            <a:ext cx="4060629" cy="338554"/>
          </a:xfrm>
          <a:prstGeom prst="rect">
            <a:avLst/>
          </a:prstGeom>
          <a:noFill/>
        </p:spPr>
        <p:txBody>
          <a:bodyPr wrap="square" rtlCol="0" anchor="ctr">
            <a:spAutoFit/>
          </a:bodyPr>
          <a:lstStyle/>
          <a:p>
            <a:pPr fontAlgn="base"/>
            <a:r>
              <a:rPr lang="pl-PL" sz="1600" dirty="0">
                <a:latin typeface="Century Gothic" panose="020B0502020202020204" pitchFamily="34" charset="0"/>
              </a:rPr>
              <a:t>d</a:t>
            </a:r>
            <a:r>
              <a:rPr lang="en-US" sz="1600" dirty="0" err="1">
                <a:latin typeface="Century Gothic" panose="020B0502020202020204" pitchFamily="34" charset="0"/>
              </a:rPr>
              <a:t>ownload</a:t>
            </a:r>
            <a:r>
              <a:rPr lang="en-US" sz="1600" dirty="0">
                <a:latin typeface="Century Gothic" panose="020B0502020202020204" pitchFamily="34" charset="0"/>
              </a:rPr>
              <a:t> on Google Play </a:t>
            </a:r>
            <a:r>
              <a:rPr lang="pl-PL" sz="1600" dirty="0">
                <a:latin typeface="Century Gothic" panose="020B0502020202020204" pitchFamily="34" charset="0"/>
              </a:rPr>
              <a:t>&amp; </a:t>
            </a:r>
            <a:r>
              <a:rPr lang="en-US" sz="1600" dirty="0">
                <a:latin typeface="Century Gothic" panose="020B0502020202020204" pitchFamily="34" charset="0"/>
              </a:rPr>
              <a:t>App Store</a:t>
            </a:r>
            <a:endParaRPr lang="pl-PL" sz="1600" dirty="0">
              <a:latin typeface="Century Gothic" panose="020B0502020202020204" pitchFamily="34" charset="0"/>
            </a:endParaRPr>
          </a:p>
        </p:txBody>
      </p:sp>
      <p:graphicFrame>
        <p:nvGraphicFramePr>
          <p:cNvPr id="17" name="Obiekt 16">
            <a:hlinkClick r:id="rId3"/>
            <a:extLst>
              <a:ext uri="{FF2B5EF4-FFF2-40B4-BE49-F238E27FC236}">
                <a16:creationId xmlns:a16="http://schemas.microsoft.com/office/drawing/2014/main" id="{436EA3EC-AA3C-47E4-8008-68A1CB7BC874}"/>
              </a:ext>
            </a:extLst>
          </p:cNvPr>
          <p:cNvGraphicFramePr>
            <a:graphicFrameLocks noChangeAspect="1"/>
          </p:cNvGraphicFramePr>
          <p:nvPr/>
        </p:nvGraphicFramePr>
        <p:xfrm>
          <a:off x="1176963" y="4656974"/>
          <a:ext cx="1637326" cy="483535"/>
        </p:xfrm>
        <a:graphic>
          <a:graphicData uri="http://schemas.openxmlformats.org/presentationml/2006/ole">
            <mc:AlternateContent xmlns:mc="http://schemas.openxmlformats.org/markup-compatibility/2006">
              <mc:Choice xmlns:v="urn:schemas-microsoft-com:vml" Requires="v">
                <p:oleObj name="Image" r:id="rId4" imgW="7225200" imgH="2133000" progId="Photoshop.Image.13">
                  <p:embed/>
                </p:oleObj>
              </mc:Choice>
              <mc:Fallback>
                <p:oleObj name="Image" r:id="rId4" imgW="7225200" imgH="2133000" progId="Photoshop.Image.13">
                  <p:embed/>
                  <p:pic>
                    <p:nvPicPr>
                      <p:cNvPr id="17" name="Obiekt 16">
                        <a:hlinkClick r:id="" action="ppaction://noaction"/>
                        <a:extLst>
                          <a:ext uri="{FF2B5EF4-FFF2-40B4-BE49-F238E27FC236}">
                            <a16:creationId xmlns:a16="http://schemas.microsoft.com/office/drawing/2014/main" id="{436EA3EC-AA3C-47E4-8008-68A1CB7BC874}"/>
                          </a:ext>
                        </a:extLst>
                      </p:cNvPr>
                      <p:cNvPicPr/>
                      <p:nvPr/>
                    </p:nvPicPr>
                    <p:blipFill>
                      <a:blip r:embed="rId5"/>
                      <a:stretch>
                        <a:fillRect/>
                      </a:stretch>
                    </p:blipFill>
                    <p:spPr>
                      <a:xfrm>
                        <a:off x="1176963" y="4656974"/>
                        <a:ext cx="1637326" cy="483535"/>
                      </a:xfrm>
                      <a:prstGeom prst="rect">
                        <a:avLst/>
                      </a:prstGeom>
                    </p:spPr>
                  </p:pic>
                </p:oleObj>
              </mc:Fallback>
            </mc:AlternateContent>
          </a:graphicData>
        </a:graphic>
      </p:graphicFrame>
      <p:graphicFrame>
        <p:nvGraphicFramePr>
          <p:cNvPr id="18" name="Obiekt 17">
            <a:hlinkClick r:id="rId6"/>
            <a:extLst>
              <a:ext uri="{FF2B5EF4-FFF2-40B4-BE49-F238E27FC236}">
                <a16:creationId xmlns:a16="http://schemas.microsoft.com/office/drawing/2014/main" id="{9EE852E0-A6D8-4E92-AF80-C03BE9CD8CE7}"/>
              </a:ext>
            </a:extLst>
          </p:cNvPr>
          <p:cNvGraphicFramePr>
            <a:graphicFrameLocks noChangeAspect="1"/>
          </p:cNvGraphicFramePr>
          <p:nvPr/>
        </p:nvGraphicFramePr>
        <p:xfrm>
          <a:off x="3129588" y="4656974"/>
          <a:ext cx="1637326" cy="483535"/>
        </p:xfrm>
        <a:graphic>
          <a:graphicData uri="http://schemas.openxmlformats.org/presentationml/2006/ole">
            <mc:AlternateContent xmlns:mc="http://schemas.openxmlformats.org/markup-compatibility/2006">
              <mc:Choice xmlns:v="urn:schemas-microsoft-com:vml" Requires="v">
                <p:oleObj name="Image" r:id="rId7" imgW="7225200" imgH="2133000" progId="Photoshop.Image.13">
                  <p:embed/>
                </p:oleObj>
              </mc:Choice>
              <mc:Fallback>
                <p:oleObj name="Image" r:id="rId7" imgW="7225200" imgH="2133000" progId="Photoshop.Image.13">
                  <p:embed/>
                  <p:pic>
                    <p:nvPicPr>
                      <p:cNvPr id="18" name="Obiekt 17">
                        <a:hlinkClick r:id="" action="ppaction://noaction"/>
                        <a:extLst>
                          <a:ext uri="{FF2B5EF4-FFF2-40B4-BE49-F238E27FC236}">
                            <a16:creationId xmlns:a16="http://schemas.microsoft.com/office/drawing/2014/main" id="{9EE852E0-A6D8-4E92-AF80-C03BE9CD8CE7}"/>
                          </a:ext>
                        </a:extLst>
                      </p:cNvPr>
                      <p:cNvPicPr/>
                      <p:nvPr/>
                    </p:nvPicPr>
                    <p:blipFill>
                      <a:blip r:embed="rId8"/>
                      <a:stretch>
                        <a:fillRect/>
                      </a:stretch>
                    </p:blipFill>
                    <p:spPr>
                      <a:xfrm>
                        <a:off x="3129588" y="4656974"/>
                        <a:ext cx="1637326" cy="483535"/>
                      </a:xfrm>
                      <a:prstGeom prst="rect">
                        <a:avLst/>
                      </a:prstGeom>
                    </p:spPr>
                  </p:pic>
                </p:oleObj>
              </mc:Fallback>
            </mc:AlternateContent>
          </a:graphicData>
        </a:graphic>
      </p:graphicFrame>
      <p:sp>
        <p:nvSpPr>
          <p:cNvPr id="19" name="Strzałka: pięciokąt 18">
            <a:extLst>
              <a:ext uri="{FF2B5EF4-FFF2-40B4-BE49-F238E27FC236}">
                <a16:creationId xmlns:a16="http://schemas.microsoft.com/office/drawing/2014/main" id="{A890FD1A-14F5-4E86-B5E3-967034E3D8B6}"/>
              </a:ext>
            </a:extLst>
          </p:cNvPr>
          <p:cNvSpPr/>
          <p:nvPr/>
        </p:nvSpPr>
        <p:spPr>
          <a:xfrm>
            <a:off x="2" y="230733"/>
            <a:ext cx="2814288" cy="425106"/>
          </a:xfrm>
          <a:prstGeom prst="homePlate">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0" name="pole tekstowe 19">
            <a:extLst>
              <a:ext uri="{FF2B5EF4-FFF2-40B4-BE49-F238E27FC236}">
                <a16:creationId xmlns:a16="http://schemas.microsoft.com/office/drawing/2014/main" id="{E9415A35-C4E7-4BBF-AFD5-476B51FD20FE}"/>
              </a:ext>
            </a:extLst>
          </p:cNvPr>
          <p:cNvSpPr txBox="1"/>
          <p:nvPr/>
        </p:nvSpPr>
        <p:spPr>
          <a:xfrm>
            <a:off x="137649" y="245930"/>
            <a:ext cx="2551182" cy="400110"/>
          </a:xfrm>
          <a:prstGeom prst="rect">
            <a:avLst/>
          </a:prstGeom>
        </p:spPr>
        <p:txBody>
          <a:bodyPr wrap="square" rtlCol="0">
            <a:spAutoFit/>
          </a:bodyPr>
          <a:lstStyle/>
          <a:p>
            <a:pPr>
              <a:defRPr sz="2200" b="0" i="0" u="none" strike="noStrike" kern="1200" cap="none" spc="0" normalizeH="0" baseline="0">
                <a:solidFill>
                  <a:prstClr val="black">
                    <a:lumMod val="65000"/>
                    <a:lumOff val="35000"/>
                  </a:prstClr>
                </a:solidFill>
                <a:latin typeface="+mj-lt"/>
                <a:ea typeface="+mj-ea"/>
                <a:cs typeface="+mj-cs"/>
              </a:defRPr>
            </a:pPr>
            <a:r>
              <a:rPr lang="pl-PL" sz="2000" b="1" dirty="0">
                <a:solidFill>
                  <a:schemeClr val="bg1"/>
                </a:solidFill>
                <a:latin typeface="Century Gothic" panose="020B0502020202020204" pitchFamily="34" charset="0"/>
              </a:rPr>
              <a:t>CATALOG ON-LINE</a:t>
            </a:r>
          </a:p>
        </p:txBody>
      </p:sp>
      <p:sp>
        <p:nvSpPr>
          <p:cNvPr id="21" name="Strzałka: pagon 20">
            <a:extLst>
              <a:ext uri="{FF2B5EF4-FFF2-40B4-BE49-F238E27FC236}">
                <a16:creationId xmlns:a16="http://schemas.microsoft.com/office/drawing/2014/main" id="{178C91E7-3042-4031-A25E-A64CBD324617}"/>
              </a:ext>
            </a:extLst>
          </p:cNvPr>
          <p:cNvSpPr/>
          <p:nvPr/>
        </p:nvSpPr>
        <p:spPr>
          <a:xfrm>
            <a:off x="2688830" y="230733"/>
            <a:ext cx="438975" cy="432832"/>
          </a:xfrm>
          <a:prstGeom prst="chevron">
            <a:avLst/>
          </a:prstGeom>
          <a:solidFill>
            <a:srgbClr val="3B38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tx1"/>
              </a:solidFill>
            </a:endParaRPr>
          </a:p>
        </p:txBody>
      </p:sp>
      <p:sp>
        <p:nvSpPr>
          <p:cNvPr id="37" name="pole tekstowe 36">
            <a:extLst>
              <a:ext uri="{FF2B5EF4-FFF2-40B4-BE49-F238E27FC236}">
                <a16:creationId xmlns:a16="http://schemas.microsoft.com/office/drawing/2014/main" id="{0D05CEF8-F11B-4328-B43E-E4211FC75F62}"/>
              </a:ext>
            </a:extLst>
          </p:cNvPr>
          <p:cNvSpPr txBox="1"/>
          <p:nvPr/>
        </p:nvSpPr>
        <p:spPr>
          <a:xfrm>
            <a:off x="1439861" y="1352640"/>
            <a:ext cx="3375887" cy="584775"/>
          </a:xfrm>
          <a:prstGeom prst="rect">
            <a:avLst/>
          </a:prstGeom>
          <a:noFill/>
        </p:spPr>
        <p:txBody>
          <a:bodyPr wrap="square" rtlCol="0" anchor="ctr">
            <a:spAutoFit/>
          </a:bodyPr>
          <a:lstStyle/>
          <a:p>
            <a:pPr algn="ctr" fontAlgn="base"/>
            <a:r>
              <a:rPr lang="pl-PL" sz="3200" dirty="0">
                <a:solidFill>
                  <a:srgbClr val="C00000"/>
                </a:solidFill>
                <a:latin typeface="Century Gothic" panose="020B0502020202020204" pitchFamily="34" charset="0"/>
              </a:rPr>
              <a:t>as-catalog.com</a:t>
            </a:r>
          </a:p>
        </p:txBody>
      </p:sp>
    </p:spTree>
    <p:extLst>
      <p:ext uri="{BB962C8B-B14F-4D97-AF65-F5344CB8AC3E}">
        <p14:creationId xmlns:p14="http://schemas.microsoft.com/office/powerpoint/2010/main" val="1341155300"/>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0-#ppt_w/2"/>
                                          </p:val>
                                        </p:tav>
                                        <p:tav tm="100000">
                                          <p:val>
                                            <p:strVal val="#ppt_x"/>
                                          </p:val>
                                        </p:tav>
                                      </p:tavLst>
                                    </p:anim>
                                    <p:anim calcmode="lin" valueType="num">
                                      <p:cBhvr additive="base">
                                        <p:cTn id="8" dur="500" fill="hold"/>
                                        <p:tgtEl>
                                          <p:spTgt spid="19"/>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0-#ppt_w/2"/>
                                          </p:val>
                                        </p:tav>
                                        <p:tav tm="100000">
                                          <p:val>
                                            <p:strVal val="#ppt_x"/>
                                          </p:val>
                                        </p:tav>
                                      </p:tavLst>
                                    </p:anim>
                                    <p:anim calcmode="lin" valueType="num">
                                      <p:cBhvr additive="base">
                                        <p:cTn id="12" dur="500" fill="hold"/>
                                        <p:tgtEl>
                                          <p:spTgt spid="20"/>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500" fill="hold"/>
                                        <p:tgtEl>
                                          <p:spTgt spid="21"/>
                                        </p:tgtEl>
                                        <p:attrNameLst>
                                          <p:attrName>ppt_x</p:attrName>
                                        </p:attrNameLst>
                                      </p:cBhvr>
                                      <p:tavLst>
                                        <p:tav tm="0">
                                          <p:val>
                                            <p:strVal val="0-#ppt_w/2"/>
                                          </p:val>
                                        </p:tav>
                                        <p:tav tm="100000">
                                          <p:val>
                                            <p:strVal val="#ppt_x"/>
                                          </p:val>
                                        </p:tav>
                                      </p:tavLst>
                                    </p:anim>
                                    <p:anim calcmode="lin" valueType="num">
                                      <p:cBhvr additive="base">
                                        <p:cTn id="16" dur="500" fill="hold"/>
                                        <p:tgtEl>
                                          <p:spTgt spid="21"/>
                                        </p:tgtEl>
                                        <p:attrNameLst>
                                          <p:attrName>ppt_y</p:attrName>
                                        </p:attrNameLst>
                                      </p:cBhvr>
                                      <p:tavLst>
                                        <p:tav tm="0">
                                          <p:val>
                                            <p:strVal val="#ppt_y"/>
                                          </p:val>
                                        </p:tav>
                                        <p:tav tm="100000">
                                          <p:val>
                                            <p:strVal val="#ppt_y"/>
                                          </p:val>
                                        </p:tav>
                                      </p:tavLst>
                                    </p:anim>
                                  </p:childTnLst>
                                </p:cTn>
                              </p:par>
                              <p:par>
                                <p:cTn id="17" presetID="14" presetClass="entr" presetSubtype="1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randombar(horizontal)">
                                      <p:cBhvr>
                                        <p:cTn id="19" dur="500"/>
                                        <p:tgtEl>
                                          <p:spTgt spid="3"/>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barn(inVertical)">
                                      <p:cBhvr>
                                        <p:cTn id="22" dur="500"/>
                                        <p:tgtEl>
                                          <p:spTgt spid="37"/>
                                        </p:tgtEl>
                                      </p:cBhvr>
                                    </p:animEffect>
                                  </p:childTnLst>
                                </p:cTn>
                              </p:par>
                            </p:childTnLst>
                          </p:cTn>
                        </p:par>
                        <p:par>
                          <p:cTn id="23" fill="hold">
                            <p:stCondLst>
                              <p:cond delay="500"/>
                            </p:stCondLst>
                            <p:childTnLst>
                              <p:par>
                                <p:cTn id="24" presetID="10" presetClass="entr" presetSubtype="0" fill="hold" grpId="0" nodeType="after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fade">
                                      <p:cBhvr>
                                        <p:cTn id="29" dur="500"/>
                                        <p:tgtEl>
                                          <p:spTgt spid="2"/>
                                        </p:tgtEl>
                                      </p:cBhvr>
                                    </p:animEffect>
                                  </p:childTnLst>
                                </p:cTn>
                              </p:par>
                            </p:childTnLst>
                          </p:cTn>
                        </p:par>
                        <p:par>
                          <p:cTn id="30" fill="hold">
                            <p:stCondLst>
                              <p:cond delay="1000"/>
                            </p:stCondLst>
                            <p:childTnLst>
                              <p:par>
                                <p:cTn id="31" presetID="10" presetClass="entr" presetSubtype="0" fill="hold" grpId="0" nodeType="after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childTnLst>
                                </p:cTn>
                              </p:par>
                            </p:childTnLst>
                          </p:cTn>
                        </p:par>
                        <p:par>
                          <p:cTn id="34" fill="hold">
                            <p:stCondLst>
                              <p:cond delay="1500"/>
                            </p:stCondLst>
                            <p:childTnLst>
                              <p:par>
                                <p:cTn id="35" presetID="10" presetClass="entr" presetSubtype="0" fill="hold" grpId="0" nodeType="after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fade">
                                      <p:cBhvr>
                                        <p:cTn id="40" dur="500"/>
                                        <p:tgtEl>
                                          <p:spTgt spid="11"/>
                                        </p:tgtEl>
                                      </p:cBhvr>
                                    </p:animEffect>
                                  </p:childTnLst>
                                </p:cTn>
                              </p:par>
                            </p:childTnLst>
                          </p:cTn>
                        </p:par>
                        <p:par>
                          <p:cTn id="41" fill="hold">
                            <p:stCondLst>
                              <p:cond delay="2000"/>
                            </p:stCondLst>
                            <p:childTnLst>
                              <p:par>
                                <p:cTn id="42" presetID="10" presetClass="entr" presetSubtype="0" fill="hold" grpId="0" nodeType="after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fade">
                                      <p:cBhvr>
                                        <p:cTn id="44" dur="500"/>
                                        <p:tgtEl>
                                          <p:spTgt spid="13"/>
                                        </p:tgtEl>
                                      </p:cBhvr>
                                    </p:animEffect>
                                  </p:childTnLst>
                                </p:cTn>
                              </p:par>
                            </p:childTnLst>
                          </p:cTn>
                        </p:par>
                        <p:par>
                          <p:cTn id="45" fill="hold">
                            <p:stCondLst>
                              <p:cond delay="2500"/>
                            </p:stCondLst>
                            <p:childTnLst>
                              <p:par>
                                <p:cTn id="46" presetID="10" presetClass="entr" presetSubtype="0" fill="hold" grpId="0" nodeType="after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500"/>
                                        <p:tgtEl>
                                          <p:spTgt spid="15"/>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fade">
                                      <p:cBhvr>
                                        <p:cTn id="51" dur="500"/>
                                        <p:tgtEl>
                                          <p:spTgt spid="14"/>
                                        </p:tgtEl>
                                      </p:cBhvr>
                                    </p:animEffect>
                                  </p:childTnLst>
                                </p:cTn>
                              </p:par>
                            </p:childTnLst>
                          </p:cTn>
                        </p:par>
                        <p:par>
                          <p:cTn id="52" fill="hold">
                            <p:stCondLst>
                              <p:cond delay="3000"/>
                            </p:stCondLst>
                            <p:childTnLst>
                              <p:par>
                                <p:cTn id="53" presetID="10" presetClass="entr" presetSubtype="0" fill="hold" grpId="0" nodeType="afterEffect">
                                  <p:stCondLst>
                                    <p:cond delay="0"/>
                                  </p:stCondLst>
                                  <p:childTnLst>
                                    <p:set>
                                      <p:cBhvr>
                                        <p:cTn id="54" dur="1" fill="hold">
                                          <p:stCondLst>
                                            <p:cond delay="0"/>
                                          </p:stCondLst>
                                        </p:cTn>
                                        <p:tgtEl>
                                          <p:spTgt spid="16"/>
                                        </p:tgtEl>
                                        <p:attrNameLst>
                                          <p:attrName>style.visibility</p:attrName>
                                        </p:attrNameLst>
                                      </p:cBhvr>
                                      <p:to>
                                        <p:strVal val="visible"/>
                                      </p:to>
                                    </p:set>
                                    <p:animEffect transition="in" filter="fade">
                                      <p:cBhvr>
                                        <p:cTn id="55" dur="500"/>
                                        <p:tgtEl>
                                          <p:spTgt spid="16"/>
                                        </p:tgtEl>
                                      </p:cBhvr>
                                    </p:animEffect>
                                  </p:childTnLst>
                                </p:cTn>
                              </p:par>
                            </p:childTnLst>
                          </p:cTn>
                        </p:par>
                        <p:par>
                          <p:cTn id="56" fill="hold">
                            <p:stCondLst>
                              <p:cond delay="3500"/>
                            </p:stCondLst>
                            <p:childTnLst>
                              <p:par>
                                <p:cTn id="57" presetID="14" presetClass="entr" presetSubtype="10" fill="hold" nodeType="afterEffect">
                                  <p:stCondLst>
                                    <p:cond delay="0"/>
                                  </p:stCondLst>
                                  <p:childTnLst>
                                    <p:set>
                                      <p:cBhvr>
                                        <p:cTn id="58" dur="1" fill="hold">
                                          <p:stCondLst>
                                            <p:cond delay="0"/>
                                          </p:stCondLst>
                                        </p:cTn>
                                        <p:tgtEl>
                                          <p:spTgt spid="17"/>
                                        </p:tgtEl>
                                        <p:attrNameLst>
                                          <p:attrName>style.visibility</p:attrName>
                                        </p:attrNameLst>
                                      </p:cBhvr>
                                      <p:to>
                                        <p:strVal val="visible"/>
                                      </p:to>
                                    </p:set>
                                    <p:animEffect transition="in" filter="randombar(horizontal)">
                                      <p:cBhvr>
                                        <p:cTn id="59" dur="500"/>
                                        <p:tgtEl>
                                          <p:spTgt spid="17"/>
                                        </p:tgtEl>
                                      </p:cBhvr>
                                    </p:animEffect>
                                  </p:childTnLst>
                                </p:cTn>
                              </p:par>
                              <p:par>
                                <p:cTn id="60" presetID="14" presetClass="entr" presetSubtype="10" fill="hold" nodeType="withEffect">
                                  <p:stCondLst>
                                    <p:cond delay="0"/>
                                  </p:stCondLst>
                                  <p:childTnLst>
                                    <p:set>
                                      <p:cBhvr>
                                        <p:cTn id="61" dur="1" fill="hold">
                                          <p:stCondLst>
                                            <p:cond delay="0"/>
                                          </p:stCondLst>
                                        </p:cTn>
                                        <p:tgtEl>
                                          <p:spTgt spid="18"/>
                                        </p:tgtEl>
                                        <p:attrNameLst>
                                          <p:attrName>style.visibility</p:attrName>
                                        </p:attrNameLst>
                                      </p:cBhvr>
                                      <p:to>
                                        <p:strVal val="visible"/>
                                      </p:to>
                                    </p:set>
                                    <p:animEffect transition="in" filter="randombar(horizontal)">
                                      <p:cBhvr>
                                        <p:cTn id="6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p:bldP spid="8" grpId="0"/>
      <p:bldP spid="11" grpId="0" animBg="1"/>
      <p:bldP spid="12" grpId="0"/>
      <p:bldP spid="13" grpId="0"/>
      <p:bldP spid="14" grpId="0" animBg="1"/>
      <p:bldP spid="15" grpId="0"/>
      <p:bldP spid="16" grpId="0"/>
      <p:bldP spid="19" grpId="0" animBg="1"/>
      <p:bldP spid="20" grpId="0"/>
      <p:bldP spid="21" grpId="0" animBg="1"/>
      <p:bldP spid="3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a:extLst>
              <a:ext uri="{FF2B5EF4-FFF2-40B4-BE49-F238E27FC236}">
                <a16:creationId xmlns:a16="http://schemas.microsoft.com/office/drawing/2014/main" id="{C00C71AA-CAEF-4847-853E-B8E5BB9B2B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2800" y="0"/>
            <a:ext cx="8839200" cy="6867642"/>
          </a:xfrm>
          <a:prstGeom prst="rect">
            <a:avLst/>
          </a:prstGeom>
        </p:spPr>
      </p:pic>
      <p:pic>
        <p:nvPicPr>
          <p:cNvPr id="30" name="Obraz 29">
            <a:extLst>
              <a:ext uri="{FF2B5EF4-FFF2-40B4-BE49-F238E27FC236}">
                <a16:creationId xmlns:a16="http://schemas.microsoft.com/office/drawing/2014/main" id="{AADFEB70-F5AE-4F4E-B995-3B380F006EB4}"/>
              </a:ext>
            </a:extLst>
          </p:cNvPr>
          <p:cNvPicPr>
            <a:picLocks noChangeAspect="1"/>
          </p:cNvPicPr>
          <p:nvPr/>
        </p:nvPicPr>
        <p:blipFill rotWithShape="1">
          <a:blip r:embed="rId3">
            <a:extLst>
              <a:ext uri="{28A0092B-C50C-407E-A947-70E740481C1C}">
                <a14:useLocalDpi xmlns:a14="http://schemas.microsoft.com/office/drawing/2010/main" val="0"/>
              </a:ext>
            </a:extLst>
          </a:blip>
          <a:srcRect l="21953" r="4314"/>
          <a:stretch/>
        </p:blipFill>
        <p:spPr>
          <a:xfrm>
            <a:off x="2676524" y="0"/>
            <a:ext cx="8989570" cy="6858000"/>
          </a:xfrm>
          <a:prstGeom prst="rect">
            <a:avLst/>
          </a:prstGeom>
        </p:spPr>
      </p:pic>
      <p:sp>
        <p:nvSpPr>
          <p:cNvPr id="13" name="pole tekstowe 12">
            <a:extLst>
              <a:ext uri="{FF2B5EF4-FFF2-40B4-BE49-F238E27FC236}">
                <a16:creationId xmlns:a16="http://schemas.microsoft.com/office/drawing/2014/main" id="{98D1C332-38EC-4AAE-A39E-64C1AFAE8C0E}"/>
              </a:ext>
            </a:extLst>
          </p:cNvPr>
          <p:cNvSpPr txBox="1"/>
          <p:nvPr/>
        </p:nvSpPr>
        <p:spPr>
          <a:xfrm>
            <a:off x="137648" y="1097618"/>
            <a:ext cx="3983011" cy="892552"/>
          </a:xfrm>
          <a:prstGeom prst="rect">
            <a:avLst/>
          </a:prstGeom>
          <a:noFill/>
        </p:spPr>
        <p:txBody>
          <a:bodyPr wrap="square" rtlCol="0">
            <a:spAutoFit/>
          </a:bodyPr>
          <a:lstStyle/>
          <a:p>
            <a:pPr algn="r"/>
            <a:r>
              <a:rPr lang="pl-PL" sz="2000" b="1" dirty="0" err="1">
                <a:solidFill>
                  <a:srgbClr val="C00000"/>
                </a:solidFill>
                <a:latin typeface="Century Gothic" panose="020B0502020202020204" pitchFamily="34" charset="0"/>
              </a:rPr>
              <a:t>TecDoc</a:t>
            </a:r>
            <a:r>
              <a:rPr lang="pl-PL" sz="2000" b="1" dirty="0">
                <a:solidFill>
                  <a:srgbClr val="C00000"/>
                </a:solidFill>
                <a:latin typeface="Century Gothic" panose="020B0502020202020204" pitchFamily="34" charset="0"/>
              </a:rPr>
              <a:t> DATA SUPPLIER</a:t>
            </a:r>
          </a:p>
          <a:p>
            <a:pPr algn="r"/>
            <a:r>
              <a:rPr lang="pl-PL" sz="1600" dirty="0">
                <a:latin typeface="Century Gothic" panose="020B0502020202020204" pitchFamily="34" charset="0"/>
              </a:rPr>
              <a:t>e-</a:t>
            </a:r>
            <a:r>
              <a:rPr lang="pl-PL" sz="1600" dirty="0" err="1">
                <a:latin typeface="Century Gothic" panose="020B0502020202020204" pitchFamily="34" charset="0"/>
              </a:rPr>
              <a:t>catalog</a:t>
            </a:r>
            <a:r>
              <a:rPr lang="pl-PL" sz="1600" dirty="0">
                <a:latin typeface="Century Gothic" panose="020B0502020202020204" pitchFamily="34" charset="0"/>
              </a:rPr>
              <a:t> </a:t>
            </a:r>
            <a:r>
              <a:rPr lang="en-US" sz="1600" dirty="0">
                <a:latin typeface="Century Gothic" panose="020B0502020202020204" pitchFamily="34" charset="0"/>
              </a:rPr>
              <a:t>providing the current</a:t>
            </a:r>
            <a:br>
              <a:rPr lang="pl-PL" sz="1600" dirty="0">
                <a:latin typeface="Century Gothic" panose="020B0502020202020204" pitchFamily="34" charset="0"/>
              </a:rPr>
            </a:br>
            <a:r>
              <a:rPr lang="en-US" sz="1600" dirty="0">
                <a:latin typeface="Century Gothic" panose="020B0502020202020204" pitchFamily="34" charset="0"/>
              </a:rPr>
              <a:t>scope of parts for </a:t>
            </a:r>
            <a:r>
              <a:rPr lang="pl-PL" sz="1600" dirty="0">
                <a:latin typeface="Century Gothic" panose="020B0502020202020204" pitchFamily="34" charset="0"/>
              </a:rPr>
              <a:t>the </a:t>
            </a:r>
            <a:r>
              <a:rPr lang="en-US" sz="1600" dirty="0">
                <a:latin typeface="Century Gothic" panose="020B0502020202020204" pitchFamily="34" charset="0"/>
              </a:rPr>
              <a:t>workshops</a:t>
            </a:r>
            <a:endParaRPr lang="pl-PL" sz="1600" dirty="0">
              <a:latin typeface="Century Gothic" panose="020B0502020202020204" pitchFamily="34" charset="0"/>
            </a:endParaRPr>
          </a:p>
        </p:txBody>
      </p:sp>
      <p:sp>
        <p:nvSpPr>
          <p:cNvPr id="11" name="Owal 10">
            <a:extLst>
              <a:ext uri="{FF2B5EF4-FFF2-40B4-BE49-F238E27FC236}">
                <a16:creationId xmlns:a16="http://schemas.microsoft.com/office/drawing/2014/main" id="{87927C76-1108-4B66-949E-8426507425B5}"/>
              </a:ext>
            </a:extLst>
          </p:cNvPr>
          <p:cNvSpPr/>
          <p:nvPr/>
        </p:nvSpPr>
        <p:spPr>
          <a:xfrm>
            <a:off x="4264666" y="1181268"/>
            <a:ext cx="166759" cy="166759"/>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5" name="Owal 14">
            <a:extLst>
              <a:ext uri="{FF2B5EF4-FFF2-40B4-BE49-F238E27FC236}">
                <a16:creationId xmlns:a16="http://schemas.microsoft.com/office/drawing/2014/main" id="{CD2F6A2C-62C4-4610-B2B9-1B458139B47A}"/>
              </a:ext>
            </a:extLst>
          </p:cNvPr>
          <p:cNvSpPr/>
          <p:nvPr/>
        </p:nvSpPr>
        <p:spPr>
          <a:xfrm>
            <a:off x="5837283" y="2435919"/>
            <a:ext cx="166759" cy="166759"/>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6" name="pole tekstowe 15">
            <a:extLst>
              <a:ext uri="{FF2B5EF4-FFF2-40B4-BE49-F238E27FC236}">
                <a16:creationId xmlns:a16="http://schemas.microsoft.com/office/drawing/2014/main" id="{ACA42B62-7E7F-4D26-83C4-82E3F09D74D1}"/>
              </a:ext>
            </a:extLst>
          </p:cNvPr>
          <p:cNvSpPr txBox="1"/>
          <p:nvPr/>
        </p:nvSpPr>
        <p:spPr>
          <a:xfrm>
            <a:off x="525907" y="2352269"/>
            <a:ext cx="5117446" cy="646331"/>
          </a:xfrm>
          <a:prstGeom prst="rect">
            <a:avLst/>
          </a:prstGeom>
          <a:noFill/>
        </p:spPr>
        <p:txBody>
          <a:bodyPr wrap="square" rtlCol="0">
            <a:spAutoFit/>
          </a:bodyPr>
          <a:lstStyle/>
          <a:p>
            <a:pPr algn="r"/>
            <a:r>
              <a:rPr lang="pl-PL" sz="2000" b="1" dirty="0">
                <a:solidFill>
                  <a:srgbClr val="C00000"/>
                </a:solidFill>
                <a:latin typeface="Century Gothic" panose="020B0502020202020204" pitchFamily="34" charset="0"/>
              </a:rPr>
              <a:t>MAM </a:t>
            </a:r>
            <a:r>
              <a:rPr lang="pl-PL" sz="2000" b="1" dirty="0" err="1">
                <a:solidFill>
                  <a:srgbClr val="C00000"/>
                </a:solidFill>
                <a:latin typeface="Century Gothic" panose="020B0502020202020204" pitchFamily="34" charset="0"/>
              </a:rPr>
              <a:t>AutoCat</a:t>
            </a:r>
            <a:r>
              <a:rPr lang="pl-PL" sz="2000" b="1" dirty="0">
                <a:solidFill>
                  <a:srgbClr val="C00000"/>
                </a:solidFill>
                <a:latin typeface="Century Gothic" panose="020B0502020202020204" pitchFamily="34" charset="0"/>
              </a:rPr>
              <a:t> v8</a:t>
            </a:r>
          </a:p>
          <a:p>
            <a:pPr algn="r"/>
            <a:r>
              <a:rPr lang="en-US" sz="1600" dirty="0">
                <a:latin typeface="Century Gothic" panose="020B0502020202020204" pitchFamily="34" charset="0"/>
              </a:rPr>
              <a:t>e-collection of vehicle parts on the British</a:t>
            </a:r>
            <a:r>
              <a:rPr lang="pl-PL" sz="1600" dirty="0">
                <a:latin typeface="Century Gothic" panose="020B0502020202020204" pitchFamily="34" charset="0"/>
              </a:rPr>
              <a:t> </a:t>
            </a:r>
            <a:r>
              <a:rPr lang="en-US" sz="1600" dirty="0">
                <a:latin typeface="Century Gothic" panose="020B0502020202020204" pitchFamily="34" charset="0"/>
              </a:rPr>
              <a:t>market</a:t>
            </a:r>
            <a:endParaRPr lang="pl-PL" sz="1600" dirty="0">
              <a:latin typeface="Century Gothic" panose="020B0502020202020204" pitchFamily="34" charset="0"/>
            </a:endParaRPr>
          </a:p>
        </p:txBody>
      </p:sp>
      <p:sp>
        <p:nvSpPr>
          <p:cNvPr id="17" name="Owal 16">
            <a:extLst>
              <a:ext uri="{FF2B5EF4-FFF2-40B4-BE49-F238E27FC236}">
                <a16:creationId xmlns:a16="http://schemas.microsoft.com/office/drawing/2014/main" id="{F1B1A1FF-5A60-4CEE-9092-050B1379BFC7}"/>
              </a:ext>
            </a:extLst>
          </p:cNvPr>
          <p:cNvSpPr/>
          <p:nvPr/>
        </p:nvSpPr>
        <p:spPr>
          <a:xfrm>
            <a:off x="7437751" y="3697040"/>
            <a:ext cx="166759" cy="166759"/>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8" name="pole tekstowe 17">
            <a:extLst>
              <a:ext uri="{FF2B5EF4-FFF2-40B4-BE49-F238E27FC236}">
                <a16:creationId xmlns:a16="http://schemas.microsoft.com/office/drawing/2014/main" id="{6102C2B7-1447-4EAD-B7C2-47CDFD4696DC}"/>
              </a:ext>
            </a:extLst>
          </p:cNvPr>
          <p:cNvSpPr txBox="1"/>
          <p:nvPr/>
        </p:nvSpPr>
        <p:spPr>
          <a:xfrm>
            <a:off x="2014331" y="3613390"/>
            <a:ext cx="5229490" cy="646331"/>
          </a:xfrm>
          <a:prstGeom prst="rect">
            <a:avLst/>
          </a:prstGeom>
          <a:noFill/>
        </p:spPr>
        <p:txBody>
          <a:bodyPr wrap="square" rtlCol="0">
            <a:spAutoFit/>
          </a:bodyPr>
          <a:lstStyle/>
          <a:p>
            <a:pPr algn="r"/>
            <a:r>
              <a:rPr lang="pl-PL" sz="2000" b="1" dirty="0">
                <a:solidFill>
                  <a:srgbClr val="C00000"/>
                </a:solidFill>
                <a:latin typeface="Century Gothic" panose="020B0502020202020204" pitchFamily="34" charset="0"/>
              </a:rPr>
              <a:t>TUV </a:t>
            </a:r>
            <a:r>
              <a:rPr lang="pl-PL" sz="2000" b="1" dirty="0" err="1">
                <a:solidFill>
                  <a:srgbClr val="C00000"/>
                </a:solidFill>
                <a:latin typeface="Century Gothic" panose="020B0502020202020204" pitchFamily="34" charset="0"/>
              </a:rPr>
              <a:t>Rheinland</a:t>
            </a:r>
            <a:r>
              <a:rPr lang="pl-PL" sz="2000" b="1" dirty="0">
                <a:solidFill>
                  <a:srgbClr val="C00000"/>
                </a:solidFill>
                <a:latin typeface="Century Gothic" panose="020B0502020202020204" pitchFamily="34" charset="0"/>
              </a:rPr>
              <a:t> ISO 9001:2015</a:t>
            </a:r>
          </a:p>
          <a:p>
            <a:pPr algn="r"/>
            <a:r>
              <a:rPr lang="en-US" sz="1600" dirty="0">
                <a:latin typeface="Century Gothic" panose="020B0502020202020204" pitchFamily="34" charset="0"/>
              </a:rPr>
              <a:t>a global leader in independent inspection services</a:t>
            </a:r>
            <a:endParaRPr lang="pl-PL" sz="1600" dirty="0">
              <a:latin typeface="Century Gothic" panose="020B0502020202020204" pitchFamily="34" charset="0"/>
            </a:endParaRPr>
          </a:p>
        </p:txBody>
      </p:sp>
      <p:sp>
        <p:nvSpPr>
          <p:cNvPr id="19" name="Owal 18">
            <a:extLst>
              <a:ext uri="{FF2B5EF4-FFF2-40B4-BE49-F238E27FC236}">
                <a16:creationId xmlns:a16="http://schemas.microsoft.com/office/drawing/2014/main" id="{14F80110-220B-4A07-9608-3465BD8608D5}"/>
              </a:ext>
            </a:extLst>
          </p:cNvPr>
          <p:cNvSpPr/>
          <p:nvPr/>
        </p:nvSpPr>
        <p:spPr>
          <a:xfrm>
            <a:off x="9134193" y="5012561"/>
            <a:ext cx="166759" cy="166759"/>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0" name="pole tekstowe 19">
            <a:extLst>
              <a:ext uri="{FF2B5EF4-FFF2-40B4-BE49-F238E27FC236}">
                <a16:creationId xmlns:a16="http://schemas.microsoft.com/office/drawing/2014/main" id="{6DD0ABCB-0EBB-46D3-A0FD-3D13154240B6}"/>
              </a:ext>
            </a:extLst>
          </p:cNvPr>
          <p:cNvSpPr txBox="1"/>
          <p:nvPr/>
        </p:nvSpPr>
        <p:spPr>
          <a:xfrm>
            <a:off x="3710773" y="4928911"/>
            <a:ext cx="5229489" cy="892552"/>
          </a:xfrm>
          <a:prstGeom prst="rect">
            <a:avLst/>
          </a:prstGeom>
          <a:noFill/>
        </p:spPr>
        <p:txBody>
          <a:bodyPr wrap="square" rtlCol="0">
            <a:spAutoFit/>
          </a:bodyPr>
          <a:lstStyle/>
          <a:p>
            <a:pPr algn="r"/>
            <a:r>
              <a:rPr lang="pl-PL" sz="2000" b="1" dirty="0">
                <a:solidFill>
                  <a:srgbClr val="C00000"/>
                </a:solidFill>
                <a:latin typeface="Century Gothic" panose="020B0502020202020204" pitchFamily="34" charset="0"/>
              </a:rPr>
              <a:t>EAC</a:t>
            </a:r>
          </a:p>
          <a:p>
            <a:pPr algn="r"/>
            <a:r>
              <a:rPr lang="en-US" sz="1600" dirty="0">
                <a:latin typeface="Century Gothic" panose="020B0502020202020204" pitchFamily="34" charset="0"/>
              </a:rPr>
              <a:t>confirmation of product co</a:t>
            </a:r>
            <a:r>
              <a:rPr lang="pl-PL" sz="1600" dirty="0" err="1">
                <a:latin typeface="Century Gothic" panose="020B0502020202020204" pitchFamily="34" charset="0"/>
              </a:rPr>
              <a:t>mpliance</a:t>
            </a:r>
            <a:r>
              <a:rPr lang="en-US" sz="1600" dirty="0">
                <a:latin typeface="Century Gothic" panose="020B0502020202020204" pitchFamily="34" charset="0"/>
              </a:rPr>
              <a:t> with</a:t>
            </a:r>
            <a:br>
              <a:rPr lang="pl-PL" sz="1600" dirty="0">
                <a:latin typeface="Century Gothic" panose="020B0502020202020204" pitchFamily="34" charset="0"/>
              </a:rPr>
            </a:br>
            <a:r>
              <a:rPr lang="pl-PL" sz="1600" dirty="0">
                <a:latin typeface="Century Gothic" panose="020B0502020202020204" pitchFamily="34" charset="0"/>
              </a:rPr>
              <a:t>the </a:t>
            </a:r>
            <a:r>
              <a:rPr lang="en-US" sz="1600" dirty="0">
                <a:latin typeface="Century Gothic" panose="020B0502020202020204" pitchFamily="34" charset="0"/>
              </a:rPr>
              <a:t>standards </a:t>
            </a:r>
            <a:r>
              <a:rPr lang="pl-PL" sz="1600" dirty="0" err="1">
                <a:latin typeface="Century Gothic" panose="020B0502020202020204" pitchFamily="34" charset="0"/>
              </a:rPr>
              <a:t>within</a:t>
            </a:r>
            <a:r>
              <a:rPr lang="pl-PL" sz="1600" dirty="0">
                <a:latin typeface="Century Gothic" panose="020B0502020202020204" pitchFamily="34" charset="0"/>
              </a:rPr>
              <a:t> </a:t>
            </a:r>
            <a:r>
              <a:rPr lang="en-US" sz="1600" dirty="0">
                <a:latin typeface="Century Gothic" panose="020B0502020202020204" pitchFamily="34" charset="0"/>
              </a:rPr>
              <a:t>the Customs Union</a:t>
            </a:r>
            <a:endParaRPr lang="pl-PL" sz="1600" dirty="0">
              <a:latin typeface="Century Gothic" panose="020B0502020202020204" pitchFamily="34" charset="0"/>
            </a:endParaRPr>
          </a:p>
        </p:txBody>
      </p:sp>
      <p:pic>
        <p:nvPicPr>
          <p:cNvPr id="35" name="Obraz 34">
            <a:extLst>
              <a:ext uri="{FF2B5EF4-FFF2-40B4-BE49-F238E27FC236}">
                <a16:creationId xmlns:a16="http://schemas.microsoft.com/office/drawing/2014/main" id="{261DEE0D-F4F9-4BF9-A01F-CFB1D4175B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65931" y="4449086"/>
            <a:ext cx="1235496" cy="626352"/>
          </a:xfrm>
          <a:prstGeom prst="rect">
            <a:avLst/>
          </a:prstGeom>
        </p:spPr>
      </p:pic>
      <p:pic>
        <p:nvPicPr>
          <p:cNvPr id="36" name="Obraz 35">
            <a:extLst>
              <a:ext uri="{FF2B5EF4-FFF2-40B4-BE49-F238E27FC236}">
                <a16:creationId xmlns:a16="http://schemas.microsoft.com/office/drawing/2014/main" id="{B90A14FD-49D4-4B72-AF7C-59B6720591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5771" y="1867249"/>
            <a:ext cx="1370524" cy="785517"/>
          </a:xfrm>
          <a:prstGeom prst="rect">
            <a:avLst/>
          </a:prstGeom>
        </p:spPr>
      </p:pic>
      <p:pic>
        <p:nvPicPr>
          <p:cNvPr id="37" name="Obraz 36">
            <a:extLst>
              <a:ext uri="{FF2B5EF4-FFF2-40B4-BE49-F238E27FC236}">
                <a16:creationId xmlns:a16="http://schemas.microsoft.com/office/drawing/2014/main" id="{68E8DD83-1B6C-4CD3-98FE-B9CB8E36269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18140" y="6057077"/>
            <a:ext cx="576145" cy="576145"/>
          </a:xfrm>
          <a:prstGeom prst="rect">
            <a:avLst/>
          </a:prstGeom>
        </p:spPr>
      </p:pic>
      <p:pic>
        <p:nvPicPr>
          <p:cNvPr id="38" name="Obraz 37">
            <a:extLst>
              <a:ext uri="{FF2B5EF4-FFF2-40B4-BE49-F238E27FC236}">
                <a16:creationId xmlns:a16="http://schemas.microsoft.com/office/drawing/2014/main" id="{55510431-FF46-4CEA-9DE0-59A7E2DFFE6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64664" y="3138326"/>
            <a:ext cx="2001517" cy="503973"/>
          </a:xfrm>
          <a:prstGeom prst="rect">
            <a:avLst/>
          </a:prstGeom>
        </p:spPr>
      </p:pic>
      <p:sp>
        <p:nvSpPr>
          <p:cNvPr id="25" name="Strzałka: pięciokąt 24">
            <a:extLst>
              <a:ext uri="{FF2B5EF4-FFF2-40B4-BE49-F238E27FC236}">
                <a16:creationId xmlns:a16="http://schemas.microsoft.com/office/drawing/2014/main" id="{AD69706F-16C5-4BE8-81EA-C88A72D3452C}"/>
              </a:ext>
            </a:extLst>
          </p:cNvPr>
          <p:cNvSpPr/>
          <p:nvPr/>
        </p:nvSpPr>
        <p:spPr>
          <a:xfrm>
            <a:off x="1" y="230733"/>
            <a:ext cx="4016009" cy="425106"/>
          </a:xfrm>
          <a:prstGeom prst="homePlate">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6" name="pole tekstowe 25">
            <a:extLst>
              <a:ext uri="{FF2B5EF4-FFF2-40B4-BE49-F238E27FC236}">
                <a16:creationId xmlns:a16="http://schemas.microsoft.com/office/drawing/2014/main" id="{259229E1-4AB7-45CE-9156-AC89ADBE4447}"/>
              </a:ext>
            </a:extLst>
          </p:cNvPr>
          <p:cNvSpPr txBox="1"/>
          <p:nvPr/>
        </p:nvSpPr>
        <p:spPr>
          <a:xfrm>
            <a:off x="137648" y="245930"/>
            <a:ext cx="3698856" cy="400110"/>
          </a:xfrm>
          <a:prstGeom prst="rect">
            <a:avLst/>
          </a:prstGeom>
        </p:spPr>
        <p:txBody>
          <a:bodyPr wrap="square" rtlCol="0">
            <a:spAutoFit/>
          </a:bodyPr>
          <a:lstStyle/>
          <a:p>
            <a:pPr>
              <a:defRPr sz="2200" b="0" i="0" u="none" strike="noStrike" kern="1200" cap="none" spc="0" normalizeH="0" baseline="0">
                <a:solidFill>
                  <a:prstClr val="black">
                    <a:lumMod val="65000"/>
                    <a:lumOff val="35000"/>
                  </a:prstClr>
                </a:solidFill>
                <a:latin typeface="+mj-lt"/>
                <a:ea typeface="+mj-ea"/>
                <a:cs typeface="+mj-cs"/>
              </a:defRPr>
            </a:pPr>
            <a:r>
              <a:rPr lang="pl-PL" sz="2000" b="1" dirty="0">
                <a:solidFill>
                  <a:schemeClr val="bg1"/>
                </a:solidFill>
                <a:latin typeface="Century Gothic" panose="020B0502020202020204" pitchFamily="34" charset="0"/>
              </a:rPr>
              <a:t>E-CATALOGS &amp; CERTIFICATES</a:t>
            </a:r>
          </a:p>
        </p:txBody>
      </p:sp>
      <p:sp>
        <p:nvSpPr>
          <p:cNvPr id="27" name="Strzałka: pagon 26">
            <a:extLst>
              <a:ext uri="{FF2B5EF4-FFF2-40B4-BE49-F238E27FC236}">
                <a16:creationId xmlns:a16="http://schemas.microsoft.com/office/drawing/2014/main" id="{0BF725FF-1A44-4E8D-AD74-F1B141086DDD}"/>
              </a:ext>
            </a:extLst>
          </p:cNvPr>
          <p:cNvSpPr/>
          <p:nvPr/>
        </p:nvSpPr>
        <p:spPr>
          <a:xfrm>
            <a:off x="3876864" y="230733"/>
            <a:ext cx="438975" cy="432832"/>
          </a:xfrm>
          <a:prstGeom prst="chevron">
            <a:avLst/>
          </a:prstGeom>
          <a:solidFill>
            <a:srgbClr val="3B38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tx1"/>
              </a:solidFill>
            </a:endParaRPr>
          </a:p>
        </p:txBody>
      </p:sp>
    </p:spTree>
    <p:extLst>
      <p:ext uri="{BB962C8B-B14F-4D97-AF65-F5344CB8AC3E}">
        <p14:creationId xmlns:p14="http://schemas.microsoft.com/office/powerpoint/2010/main" val="1558832898"/>
      </p:ext>
    </p:extLst>
  </p:cSld>
  <p:clrMapOvr>
    <a:masterClrMapping/>
  </p:clrMapOvr>
  <p:transition spd="med" advClick="0" advTm="1100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0-#ppt_w/2"/>
                                          </p:val>
                                        </p:tav>
                                        <p:tav tm="100000">
                                          <p:val>
                                            <p:strVal val="#ppt_x"/>
                                          </p:val>
                                        </p:tav>
                                      </p:tavLst>
                                    </p:anim>
                                    <p:anim calcmode="lin" valueType="num">
                                      <p:cBhvr additive="base">
                                        <p:cTn id="8" dur="500" fill="hold"/>
                                        <p:tgtEl>
                                          <p:spTgt spid="25"/>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500" fill="hold"/>
                                        <p:tgtEl>
                                          <p:spTgt spid="26"/>
                                        </p:tgtEl>
                                        <p:attrNameLst>
                                          <p:attrName>ppt_x</p:attrName>
                                        </p:attrNameLst>
                                      </p:cBhvr>
                                      <p:tavLst>
                                        <p:tav tm="0">
                                          <p:val>
                                            <p:strVal val="0-#ppt_w/2"/>
                                          </p:val>
                                        </p:tav>
                                        <p:tav tm="100000">
                                          <p:val>
                                            <p:strVal val="#ppt_x"/>
                                          </p:val>
                                        </p:tav>
                                      </p:tavLst>
                                    </p:anim>
                                    <p:anim calcmode="lin" valueType="num">
                                      <p:cBhvr additive="base">
                                        <p:cTn id="12" dur="500" fill="hold"/>
                                        <p:tgtEl>
                                          <p:spTgt spid="26"/>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anim calcmode="lin" valueType="num">
                                      <p:cBhvr additive="base">
                                        <p:cTn id="15" dur="500" fill="hold"/>
                                        <p:tgtEl>
                                          <p:spTgt spid="27"/>
                                        </p:tgtEl>
                                        <p:attrNameLst>
                                          <p:attrName>ppt_x</p:attrName>
                                        </p:attrNameLst>
                                      </p:cBhvr>
                                      <p:tavLst>
                                        <p:tav tm="0">
                                          <p:val>
                                            <p:strVal val="0-#ppt_w/2"/>
                                          </p:val>
                                        </p:tav>
                                        <p:tav tm="100000">
                                          <p:val>
                                            <p:strVal val="#ppt_x"/>
                                          </p:val>
                                        </p:tav>
                                      </p:tavLst>
                                    </p:anim>
                                    <p:anim calcmode="lin" valueType="num">
                                      <p:cBhvr additive="base">
                                        <p:cTn id="16" dur="500" fill="hold"/>
                                        <p:tgtEl>
                                          <p:spTgt spid="27"/>
                                        </p:tgtEl>
                                        <p:attrNameLst>
                                          <p:attrName>ppt_y</p:attrName>
                                        </p:attrNameLst>
                                      </p:cBhvr>
                                      <p:tavLst>
                                        <p:tav tm="0">
                                          <p:val>
                                            <p:strVal val="#ppt_y"/>
                                          </p:val>
                                        </p:tav>
                                        <p:tav tm="100000">
                                          <p:val>
                                            <p:strVal val="#ppt_y"/>
                                          </p:val>
                                        </p:tav>
                                      </p:tavLst>
                                    </p:anim>
                                  </p:childTnLst>
                                </p:cTn>
                              </p:par>
                            </p:childTnLst>
                          </p:cTn>
                        </p:par>
                        <p:par>
                          <p:cTn id="17" fill="hold">
                            <p:stCondLst>
                              <p:cond delay="500"/>
                            </p:stCondLst>
                            <p:childTnLst>
                              <p:par>
                                <p:cTn id="18" presetID="22" presetClass="entr" presetSubtype="4" fill="hold" nodeType="after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wipe(down)">
                                      <p:cBhvr>
                                        <p:cTn id="20" dur="500"/>
                                        <p:tgtEl>
                                          <p:spTgt spid="30"/>
                                        </p:tgtEl>
                                      </p:cBhvr>
                                    </p:animEffect>
                                  </p:childTnLst>
                                </p:cTn>
                              </p:par>
                            </p:childTnLst>
                          </p:cTn>
                        </p:par>
                        <p:par>
                          <p:cTn id="21" fill="hold">
                            <p:stCondLst>
                              <p:cond delay="1000"/>
                            </p:stCondLst>
                            <p:childTnLst>
                              <p:par>
                                <p:cTn id="22" presetID="10" presetClass="entr" presetSubtype="0" fill="hold" grpId="0" nodeType="after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300"/>
                                        <p:tgtEl>
                                          <p:spTgt spid="11"/>
                                        </p:tgtEl>
                                      </p:cBhvr>
                                    </p:animEffect>
                                  </p:childTnLst>
                                </p:cTn>
                              </p:par>
                            </p:childTnLst>
                          </p:cTn>
                        </p:par>
                        <p:par>
                          <p:cTn id="25" fill="hold">
                            <p:stCondLst>
                              <p:cond delay="1300"/>
                            </p:stCondLst>
                            <p:childTnLst>
                              <p:par>
                                <p:cTn id="26" presetID="10" presetClass="entr" presetSubtype="0" fill="hold" grpId="0" nodeType="afterEffect">
                                  <p:stCondLst>
                                    <p:cond delay="0"/>
                                  </p:stCondLst>
                                  <p:childTnLst>
                                    <p:set>
                                      <p:cBhvr>
                                        <p:cTn id="27" dur="1" fill="hold">
                                          <p:stCondLst>
                                            <p:cond delay="0"/>
                                          </p:stCondLst>
                                        </p:cTn>
                                        <p:tgtEl>
                                          <p:spTgt spid="13">
                                            <p:txEl>
                                              <p:pRg st="0" end="0"/>
                                            </p:txEl>
                                          </p:spTgt>
                                        </p:tgtEl>
                                        <p:attrNameLst>
                                          <p:attrName>style.visibility</p:attrName>
                                        </p:attrNameLst>
                                      </p:cBhvr>
                                      <p:to>
                                        <p:strVal val="visible"/>
                                      </p:to>
                                    </p:set>
                                    <p:animEffect transition="in" filter="fade">
                                      <p:cBhvr>
                                        <p:cTn id="28" dur="300"/>
                                        <p:tgtEl>
                                          <p:spTgt spid="13">
                                            <p:txEl>
                                              <p:pRg st="0" end="0"/>
                                            </p:txEl>
                                          </p:spTgt>
                                        </p:tgtEl>
                                      </p:cBhvr>
                                    </p:animEffect>
                                  </p:childTnLst>
                                </p:cTn>
                              </p:par>
                            </p:childTnLst>
                          </p:cTn>
                        </p:par>
                        <p:par>
                          <p:cTn id="29" fill="hold">
                            <p:stCondLst>
                              <p:cond delay="1600"/>
                            </p:stCondLst>
                            <p:childTnLst>
                              <p:par>
                                <p:cTn id="30" presetID="10" presetClass="entr" presetSubtype="0" fill="hold" grpId="0" nodeType="afterEffect">
                                  <p:stCondLst>
                                    <p:cond delay="0"/>
                                  </p:stCondLst>
                                  <p:childTnLst>
                                    <p:set>
                                      <p:cBhvr>
                                        <p:cTn id="31" dur="1" fill="hold">
                                          <p:stCondLst>
                                            <p:cond delay="0"/>
                                          </p:stCondLst>
                                        </p:cTn>
                                        <p:tgtEl>
                                          <p:spTgt spid="13">
                                            <p:txEl>
                                              <p:pRg st="1" end="1"/>
                                            </p:txEl>
                                          </p:spTgt>
                                        </p:tgtEl>
                                        <p:attrNameLst>
                                          <p:attrName>style.visibility</p:attrName>
                                        </p:attrNameLst>
                                      </p:cBhvr>
                                      <p:to>
                                        <p:strVal val="visible"/>
                                      </p:to>
                                    </p:set>
                                    <p:animEffect transition="in" filter="fade">
                                      <p:cBhvr>
                                        <p:cTn id="32" dur="300"/>
                                        <p:tgtEl>
                                          <p:spTgt spid="13">
                                            <p:txEl>
                                              <p:pRg st="1" end="1"/>
                                            </p:txEl>
                                          </p:spTgt>
                                        </p:tgtEl>
                                      </p:cBhvr>
                                    </p:animEffect>
                                  </p:childTnLst>
                                </p:cTn>
                              </p:par>
                            </p:childTnLst>
                          </p:cTn>
                        </p:par>
                        <p:par>
                          <p:cTn id="33" fill="hold">
                            <p:stCondLst>
                              <p:cond delay="1900"/>
                            </p:stCondLst>
                            <p:childTnLst>
                              <p:par>
                                <p:cTn id="34" presetID="10" presetClass="entr" presetSubtype="0" fill="hold" nodeType="afterEffect">
                                  <p:stCondLst>
                                    <p:cond delay="0"/>
                                  </p:stCondLst>
                                  <p:childTnLst>
                                    <p:set>
                                      <p:cBhvr>
                                        <p:cTn id="35" dur="1" fill="hold">
                                          <p:stCondLst>
                                            <p:cond delay="0"/>
                                          </p:stCondLst>
                                        </p:cTn>
                                        <p:tgtEl>
                                          <p:spTgt spid="36"/>
                                        </p:tgtEl>
                                        <p:attrNameLst>
                                          <p:attrName>style.visibility</p:attrName>
                                        </p:attrNameLst>
                                      </p:cBhvr>
                                      <p:to>
                                        <p:strVal val="visible"/>
                                      </p:to>
                                    </p:set>
                                    <p:animEffect transition="in" filter="fade">
                                      <p:cBhvr>
                                        <p:cTn id="36" dur="300"/>
                                        <p:tgtEl>
                                          <p:spTgt spid="36"/>
                                        </p:tgtEl>
                                      </p:cBhvr>
                                    </p:animEffect>
                                  </p:childTnLst>
                                </p:cTn>
                              </p:par>
                            </p:childTnLst>
                          </p:cTn>
                        </p:par>
                        <p:par>
                          <p:cTn id="37" fill="hold">
                            <p:stCondLst>
                              <p:cond delay="2200"/>
                            </p:stCondLst>
                            <p:childTnLst>
                              <p:par>
                                <p:cTn id="38" presetID="10" presetClass="entr" presetSubtype="0" fill="hold" grpId="0" nodeType="after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fade">
                                      <p:cBhvr>
                                        <p:cTn id="40" dur="300"/>
                                        <p:tgtEl>
                                          <p:spTgt spid="15"/>
                                        </p:tgtEl>
                                      </p:cBhvr>
                                    </p:animEffect>
                                  </p:childTnLst>
                                </p:cTn>
                              </p:par>
                            </p:childTnLst>
                          </p:cTn>
                        </p:par>
                        <p:par>
                          <p:cTn id="41" fill="hold">
                            <p:stCondLst>
                              <p:cond delay="2500"/>
                            </p:stCondLst>
                            <p:childTnLst>
                              <p:par>
                                <p:cTn id="42" presetID="10" presetClass="entr" presetSubtype="0" fill="hold" grpId="0" nodeType="afterEffect">
                                  <p:stCondLst>
                                    <p:cond delay="0"/>
                                  </p:stCondLst>
                                  <p:childTnLst>
                                    <p:set>
                                      <p:cBhvr>
                                        <p:cTn id="43" dur="1" fill="hold">
                                          <p:stCondLst>
                                            <p:cond delay="0"/>
                                          </p:stCondLst>
                                        </p:cTn>
                                        <p:tgtEl>
                                          <p:spTgt spid="16">
                                            <p:txEl>
                                              <p:pRg st="0" end="0"/>
                                            </p:txEl>
                                          </p:spTgt>
                                        </p:tgtEl>
                                        <p:attrNameLst>
                                          <p:attrName>style.visibility</p:attrName>
                                        </p:attrNameLst>
                                      </p:cBhvr>
                                      <p:to>
                                        <p:strVal val="visible"/>
                                      </p:to>
                                    </p:set>
                                    <p:animEffect transition="in" filter="fade">
                                      <p:cBhvr>
                                        <p:cTn id="44" dur="300"/>
                                        <p:tgtEl>
                                          <p:spTgt spid="16">
                                            <p:txEl>
                                              <p:pRg st="0" end="0"/>
                                            </p:txEl>
                                          </p:spTgt>
                                        </p:tgtEl>
                                      </p:cBhvr>
                                    </p:animEffect>
                                  </p:childTnLst>
                                </p:cTn>
                              </p:par>
                            </p:childTnLst>
                          </p:cTn>
                        </p:par>
                        <p:par>
                          <p:cTn id="45" fill="hold">
                            <p:stCondLst>
                              <p:cond delay="2800"/>
                            </p:stCondLst>
                            <p:childTnLst>
                              <p:par>
                                <p:cTn id="46" presetID="10" presetClass="entr" presetSubtype="0" fill="hold" grpId="0" nodeType="afterEffect">
                                  <p:stCondLst>
                                    <p:cond delay="0"/>
                                  </p:stCondLst>
                                  <p:childTnLst>
                                    <p:set>
                                      <p:cBhvr>
                                        <p:cTn id="47" dur="1" fill="hold">
                                          <p:stCondLst>
                                            <p:cond delay="0"/>
                                          </p:stCondLst>
                                        </p:cTn>
                                        <p:tgtEl>
                                          <p:spTgt spid="16">
                                            <p:txEl>
                                              <p:pRg st="1" end="1"/>
                                            </p:txEl>
                                          </p:spTgt>
                                        </p:tgtEl>
                                        <p:attrNameLst>
                                          <p:attrName>style.visibility</p:attrName>
                                        </p:attrNameLst>
                                      </p:cBhvr>
                                      <p:to>
                                        <p:strVal val="visible"/>
                                      </p:to>
                                    </p:set>
                                    <p:animEffect transition="in" filter="fade">
                                      <p:cBhvr>
                                        <p:cTn id="48" dur="300"/>
                                        <p:tgtEl>
                                          <p:spTgt spid="16">
                                            <p:txEl>
                                              <p:pRg st="1" end="1"/>
                                            </p:txEl>
                                          </p:spTgt>
                                        </p:tgtEl>
                                      </p:cBhvr>
                                    </p:animEffect>
                                  </p:childTnLst>
                                </p:cTn>
                              </p:par>
                            </p:childTnLst>
                          </p:cTn>
                        </p:par>
                        <p:par>
                          <p:cTn id="49" fill="hold">
                            <p:stCondLst>
                              <p:cond delay="3100"/>
                            </p:stCondLst>
                            <p:childTnLst>
                              <p:par>
                                <p:cTn id="50" presetID="10" presetClass="entr" presetSubtype="0" fill="hold" nodeType="afterEffect">
                                  <p:stCondLst>
                                    <p:cond delay="0"/>
                                  </p:stCondLst>
                                  <p:childTnLst>
                                    <p:set>
                                      <p:cBhvr>
                                        <p:cTn id="51" dur="1" fill="hold">
                                          <p:stCondLst>
                                            <p:cond delay="0"/>
                                          </p:stCondLst>
                                        </p:cTn>
                                        <p:tgtEl>
                                          <p:spTgt spid="38"/>
                                        </p:tgtEl>
                                        <p:attrNameLst>
                                          <p:attrName>style.visibility</p:attrName>
                                        </p:attrNameLst>
                                      </p:cBhvr>
                                      <p:to>
                                        <p:strVal val="visible"/>
                                      </p:to>
                                    </p:set>
                                    <p:animEffect transition="in" filter="fade">
                                      <p:cBhvr>
                                        <p:cTn id="52" dur="300"/>
                                        <p:tgtEl>
                                          <p:spTgt spid="38"/>
                                        </p:tgtEl>
                                      </p:cBhvr>
                                    </p:animEffect>
                                  </p:childTnLst>
                                </p:cTn>
                              </p:par>
                            </p:childTnLst>
                          </p:cTn>
                        </p:par>
                        <p:par>
                          <p:cTn id="53" fill="hold">
                            <p:stCondLst>
                              <p:cond delay="3400"/>
                            </p:stCondLst>
                            <p:childTnLst>
                              <p:par>
                                <p:cTn id="54" presetID="10" presetClass="entr" presetSubtype="0" fill="hold" grpId="0" nodeType="afterEffect">
                                  <p:stCondLst>
                                    <p:cond delay="0"/>
                                  </p:stCondLst>
                                  <p:childTnLst>
                                    <p:set>
                                      <p:cBhvr>
                                        <p:cTn id="55" dur="1" fill="hold">
                                          <p:stCondLst>
                                            <p:cond delay="0"/>
                                          </p:stCondLst>
                                        </p:cTn>
                                        <p:tgtEl>
                                          <p:spTgt spid="17"/>
                                        </p:tgtEl>
                                        <p:attrNameLst>
                                          <p:attrName>style.visibility</p:attrName>
                                        </p:attrNameLst>
                                      </p:cBhvr>
                                      <p:to>
                                        <p:strVal val="visible"/>
                                      </p:to>
                                    </p:set>
                                    <p:animEffect transition="in" filter="fade">
                                      <p:cBhvr>
                                        <p:cTn id="56" dur="300"/>
                                        <p:tgtEl>
                                          <p:spTgt spid="17"/>
                                        </p:tgtEl>
                                      </p:cBhvr>
                                    </p:animEffect>
                                  </p:childTnLst>
                                </p:cTn>
                              </p:par>
                            </p:childTnLst>
                          </p:cTn>
                        </p:par>
                        <p:par>
                          <p:cTn id="57" fill="hold">
                            <p:stCondLst>
                              <p:cond delay="3700"/>
                            </p:stCondLst>
                            <p:childTnLst>
                              <p:par>
                                <p:cTn id="58" presetID="10" presetClass="entr" presetSubtype="0" fill="hold" grpId="0" nodeType="afterEffect">
                                  <p:stCondLst>
                                    <p:cond delay="0"/>
                                  </p:stCondLst>
                                  <p:childTnLst>
                                    <p:set>
                                      <p:cBhvr>
                                        <p:cTn id="59" dur="1" fill="hold">
                                          <p:stCondLst>
                                            <p:cond delay="0"/>
                                          </p:stCondLst>
                                        </p:cTn>
                                        <p:tgtEl>
                                          <p:spTgt spid="18">
                                            <p:txEl>
                                              <p:pRg st="0" end="0"/>
                                            </p:txEl>
                                          </p:spTgt>
                                        </p:tgtEl>
                                        <p:attrNameLst>
                                          <p:attrName>style.visibility</p:attrName>
                                        </p:attrNameLst>
                                      </p:cBhvr>
                                      <p:to>
                                        <p:strVal val="visible"/>
                                      </p:to>
                                    </p:set>
                                    <p:animEffect transition="in" filter="fade">
                                      <p:cBhvr>
                                        <p:cTn id="60" dur="300"/>
                                        <p:tgtEl>
                                          <p:spTgt spid="18">
                                            <p:txEl>
                                              <p:pRg st="0" end="0"/>
                                            </p:txEl>
                                          </p:spTgt>
                                        </p:tgtEl>
                                      </p:cBhvr>
                                    </p:animEffect>
                                  </p:childTnLst>
                                </p:cTn>
                              </p:par>
                            </p:childTnLst>
                          </p:cTn>
                        </p:par>
                        <p:par>
                          <p:cTn id="61" fill="hold">
                            <p:stCondLst>
                              <p:cond delay="4000"/>
                            </p:stCondLst>
                            <p:childTnLst>
                              <p:par>
                                <p:cTn id="62" presetID="10" presetClass="entr" presetSubtype="0" fill="hold" grpId="0" nodeType="afterEffect">
                                  <p:stCondLst>
                                    <p:cond delay="0"/>
                                  </p:stCondLst>
                                  <p:childTnLst>
                                    <p:set>
                                      <p:cBhvr>
                                        <p:cTn id="63" dur="1" fill="hold">
                                          <p:stCondLst>
                                            <p:cond delay="0"/>
                                          </p:stCondLst>
                                        </p:cTn>
                                        <p:tgtEl>
                                          <p:spTgt spid="18">
                                            <p:txEl>
                                              <p:pRg st="1" end="1"/>
                                            </p:txEl>
                                          </p:spTgt>
                                        </p:tgtEl>
                                        <p:attrNameLst>
                                          <p:attrName>style.visibility</p:attrName>
                                        </p:attrNameLst>
                                      </p:cBhvr>
                                      <p:to>
                                        <p:strVal val="visible"/>
                                      </p:to>
                                    </p:set>
                                    <p:animEffect transition="in" filter="fade">
                                      <p:cBhvr>
                                        <p:cTn id="64" dur="300"/>
                                        <p:tgtEl>
                                          <p:spTgt spid="18">
                                            <p:txEl>
                                              <p:pRg st="1" end="1"/>
                                            </p:txEl>
                                          </p:spTgt>
                                        </p:tgtEl>
                                      </p:cBhvr>
                                    </p:animEffect>
                                  </p:childTnLst>
                                </p:cTn>
                              </p:par>
                            </p:childTnLst>
                          </p:cTn>
                        </p:par>
                        <p:par>
                          <p:cTn id="65" fill="hold">
                            <p:stCondLst>
                              <p:cond delay="4300"/>
                            </p:stCondLst>
                            <p:childTnLst>
                              <p:par>
                                <p:cTn id="66" presetID="10" presetClass="entr" presetSubtype="0" fill="hold" nodeType="afterEffect">
                                  <p:stCondLst>
                                    <p:cond delay="0"/>
                                  </p:stCondLst>
                                  <p:childTnLst>
                                    <p:set>
                                      <p:cBhvr>
                                        <p:cTn id="67" dur="1" fill="hold">
                                          <p:stCondLst>
                                            <p:cond delay="0"/>
                                          </p:stCondLst>
                                        </p:cTn>
                                        <p:tgtEl>
                                          <p:spTgt spid="35"/>
                                        </p:tgtEl>
                                        <p:attrNameLst>
                                          <p:attrName>style.visibility</p:attrName>
                                        </p:attrNameLst>
                                      </p:cBhvr>
                                      <p:to>
                                        <p:strVal val="visible"/>
                                      </p:to>
                                    </p:set>
                                    <p:animEffect transition="in" filter="fade">
                                      <p:cBhvr>
                                        <p:cTn id="68" dur="300"/>
                                        <p:tgtEl>
                                          <p:spTgt spid="35"/>
                                        </p:tgtEl>
                                      </p:cBhvr>
                                    </p:animEffect>
                                  </p:childTnLst>
                                </p:cTn>
                              </p:par>
                            </p:childTnLst>
                          </p:cTn>
                        </p:par>
                        <p:par>
                          <p:cTn id="69" fill="hold">
                            <p:stCondLst>
                              <p:cond delay="4600"/>
                            </p:stCondLst>
                            <p:childTnLst>
                              <p:par>
                                <p:cTn id="70" presetID="10" presetClass="entr" presetSubtype="0" fill="hold" grpId="0" nodeType="afterEffect">
                                  <p:stCondLst>
                                    <p:cond delay="0"/>
                                  </p:stCondLst>
                                  <p:childTnLst>
                                    <p:set>
                                      <p:cBhvr>
                                        <p:cTn id="71" dur="1" fill="hold">
                                          <p:stCondLst>
                                            <p:cond delay="0"/>
                                          </p:stCondLst>
                                        </p:cTn>
                                        <p:tgtEl>
                                          <p:spTgt spid="19"/>
                                        </p:tgtEl>
                                        <p:attrNameLst>
                                          <p:attrName>style.visibility</p:attrName>
                                        </p:attrNameLst>
                                      </p:cBhvr>
                                      <p:to>
                                        <p:strVal val="visible"/>
                                      </p:to>
                                    </p:set>
                                    <p:animEffect transition="in" filter="fade">
                                      <p:cBhvr>
                                        <p:cTn id="72" dur="300"/>
                                        <p:tgtEl>
                                          <p:spTgt spid="19"/>
                                        </p:tgtEl>
                                      </p:cBhvr>
                                    </p:animEffect>
                                  </p:childTnLst>
                                </p:cTn>
                              </p:par>
                            </p:childTnLst>
                          </p:cTn>
                        </p:par>
                        <p:par>
                          <p:cTn id="73" fill="hold">
                            <p:stCondLst>
                              <p:cond delay="4900"/>
                            </p:stCondLst>
                            <p:childTnLst>
                              <p:par>
                                <p:cTn id="74" presetID="10" presetClass="entr" presetSubtype="0" fill="hold" grpId="0" nodeType="afterEffect">
                                  <p:stCondLst>
                                    <p:cond delay="0"/>
                                  </p:stCondLst>
                                  <p:childTnLst>
                                    <p:set>
                                      <p:cBhvr>
                                        <p:cTn id="75" dur="1" fill="hold">
                                          <p:stCondLst>
                                            <p:cond delay="0"/>
                                          </p:stCondLst>
                                        </p:cTn>
                                        <p:tgtEl>
                                          <p:spTgt spid="20">
                                            <p:txEl>
                                              <p:pRg st="0" end="0"/>
                                            </p:txEl>
                                          </p:spTgt>
                                        </p:tgtEl>
                                        <p:attrNameLst>
                                          <p:attrName>style.visibility</p:attrName>
                                        </p:attrNameLst>
                                      </p:cBhvr>
                                      <p:to>
                                        <p:strVal val="visible"/>
                                      </p:to>
                                    </p:set>
                                    <p:animEffect transition="in" filter="fade">
                                      <p:cBhvr>
                                        <p:cTn id="76" dur="300"/>
                                        <p:tgtEl>
                                          <p:spTgt spid="20">
                                            <p:txEl>
                                              <p:pRg st="0" end="0"/>
                                            </p:txEl>
                                          </p:spTgt>
                                        </p:tgtEl>
                                      </p:cBhvr>
                                    </p:animEffect>
                                  </p:childTnLst>
                                </p:cTn>
                              </p:par>
                            </p:childTnLst>
                          </p:cTn>
                        </p:par>
                        <p:par>
                          <p:cTn id="77" fill="hold">
                            <p:stCondLst>
                              <p:cond delay="5200"/>
                            </p:stCondLst>
                            <p:childTnLst>
                              <p:par>
                                <p:cTn id="78" presetID="10" presetClass="entr" presetSubtype="0" fill="hold" grpId="0" nodeType="afterEffect">
                                  <p:stCondLst>
                                    <p:cond delay="0"/>
                                  </p:stCondLst>
                                  <p:childTnLst>
                                    <p:set>
                                      <p:cBhvr>
                                        <p:cTn id="79" dur="1" fill="hold">
                                          <p:stCondLst>
                                            <p:cond delay="0"/>
                                          </p:stCondLst>
                                        </p:cTn>
                                        <p:tgtEl>
                                          <p:spTgt spid="20">
                                            <p:txEl>
                                              <p:pRg st="1" end="1"/>
                                            </p:txEl>
                                          </p:spTgt>
                                        </p:tgtEl>
                                        <p:attrNameLst>
                                          <p:attrName>style.visibility</p:attrName>
                                        </p:attrNameLst>
                                      </p:cBhvr>
                                      <p:to>
                                        <p:strVal val="visible"/>
                                      </p:to>
                                    </p:set>
                                    <p:animEffect transition="in" filter="fade">
                                      <p:cBhvr>
                                        <p:cTn id="80" dur="300"/>
                                        <p:tgtEl>
                                          <p:spTgt spid="20">
                                            <p:txEl>
                                              <p:pRg st="1" end="1"/>
                                            </p:txEl>
                                          </p:spTgt>
                                        </p:tgtEl>
                                      </p:cBhvr>
                                    </p:animEffect>
                                  </p:childTnLst>
                                </p:cTn>
                              </p:par>
                            </p:childTnLst>
                          </p:cTn>
                        </p:par>
                        <p:par>
                          <p:cTn id="81" fill="hold">
                            <p:stCondLst>
                              <p:cond delay="5500"/>
                            </p:stCondLst>
                            <p:childTnLst>
                              <p:par>
                                <p:cTn id="82" presetID="10" presetClass="entr" presetSubtype="0" fill="hold" nodeType="afterEffect">
                                  <p:stCondLst>
                                    <p:cond delay="0"/>
                                  </p:stCondLst>
                                  <p:childTnLst>
                                    <p:set>
                                      <p:cBhvr>
                                        <p:cTn id="83" dur="1" fill="hold">
                                          <p:stCondLst>
                                            <p:cond delay="0"/>
                                          </p:stCondLst>
                                        </p:cTn>
                                        <p:tgtEl>
                                          <p:spTgt spid="37"/>
                                        </p:tgtEl>
                                        <p:attrNameLst>
                                          <p:attrName>style.visibility</p:attrName>
                                        </p:attrNameLst>
                                      </p:cBhvr>
                                      <p:to>
                                        <p:strVal val="visible"/>
                                      </p:to>
                                    </p:set>
                                    <p:animEffect transition="in" filter="fade">
                                      <p:cBhvr>
                                        <p:cTn id="84" dur="3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build="p"/>
      <p:bldP spid="11" grpId="0" animBg="1"/>
      <p:bldP spid="15" grpId="0" animBg="1"/>
      <p:bldP spid="16" grpId="0" uiExpand="1" build="p"/>
      <p:bldP spid="17" grpId="0" animBg="1"/>
      <p:bldP spid="18" grpId="0" uiExpand="1" build="p"/>
      <p:bldP spid="19" grpId="0" animBg="1"/>
      <p:bldP spid="20" grpId="0" uiExpand="1" build="p"/>
      <p:bldP spid="25" grpId="0" animBg="1"/>
      <p:bldP spid="26" grpId="0"/>
      <p:bldP spid="2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a:extLst>
              <a:ext uri="{FF2B5EF4-FFF2-40B4-BE49-F238E27FC236}">
                <a16:creationId xmlns:a16="http://schemas.microsoft.com/office/drawing/2014/main" id="{8C6DD2EE-25BE-4652-82CF-40C1CC770C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44875" y="0"/>
            <a:ext cx="8750300" cy="6858000"/>
          </a:xfrm>
          <a:prstGeom prst="rect">
            <a:avLst/>
          </a:prstGeom>
        </p:spPr>
      </p:pic>
      <p:pic>
        <p:nvPicPr>
          <p:cNvPr id="16" name="Obraz 15">
            <a:extLst>
              <a:ext uri="{FF2B5EF4-FFF2-40B4-BE49-F238E27FC236}">
                <a16:creationId xmlns:a16="http://schemas.microsoft.com/office/drawing/2014/main" id="{4BE51C58-B282-43CD-8A48-2A8C2F812261}"/>
              </a:ext>
            </a:extLst>
          </p:cNvPr>
          <p:cNvPicPr>
            <a:picLocks noChangeAspect="1"/>
          </p:cNvPicPr>
          <p:nvPr/>
        </p:nvPicPr>
        <p:blipFill rotWithShape="1">
          <a:blip r:embed="rId3">
            <a:extLst>
              <a:ext uri="{28A0092B-C50C-407E-A947-70E740481C1C}">
                <a14:useLocalDpi xmlns:a14="http://schemas.microsoft.com/office/drawing/2010/main" val="0"/>
              </a:ext>
            </a:extLst>
          </a:blip>
          <a:srcRect l="23207" r="3778"/>
          <a:stretch/>
        </p:blipFill>
        <p:spPr>
          <a:xfrm>
            <a:off x="2838451" y="0"/>
            <a:ext cx="8877300" cy="6858000"/>
          </a:xfrm>
          <a:prstGeom prst="rect">
            <a:avLst/>
          </a:prstGeom>
        </p:spPr>
      </p:pic>
      <p:sp>
        <p:nvSpPr>
          <p:cNvPr id="21" name="pole tekstowe 20">
            <a:extLst>
              <a:ext uri="{FF2B5EF4-FFF2-40B4-BE49-F238E27FC236}">
                <a16:creationId xmlns:a16="http://schemas.microsoft.com/office/drawing/2014/main" id="{44AB7BE4-D794-418F-8F86-6B0D26C7520E}"/>
              </a:ext>
            </a:extLst>
          </p:cNvPr>
          <p:cNvSpPr txBox="1"/>
          <p:nvPr/>
        </p:nvSpPr>
        <p:spPr>
          <a:xfrm>
            <a:off x="4783385" y="1781289"/>
            <a:ext cx="3515306" cy="892552"/>
          </a:xfrm>
          <a:prstGeom prst="rect">
            <a:avLst/>
          </a:prstGeom>
          <a:noFill/>
        </p:spPr>
        <p:txBody>
          <a:bodyPr wrap="square" rtlCol="0">
            <a:spAutoFit/>
          </a:bodyPr>
          <a:lstStyle/>
          <a:p>
            <a:pPr algn="r"/>
            <a:r>
              <a:rPr lang="pl-PL" sz="2000" b="1" dirty="0">
                <a:solidFill>
                  <a:srgbClr val="C00000"/>
                </a:solidFill>
                <a:latin typeface="Century Gothic" panose="020B0502020202020204" pitchFamily="34" charset="0"/>
              </a:rPr>
              <a:t>SDCM</a:t>
            </a:r>
          </a:p>
          <a:p>
            <a:pPr algn="r"/>
            <a:r>
              <a:rPr lang="pl-PL" sz="1600" dirty="0">
                <a:latin typeface="Century Gothic" panose="020B0502020202020204" pitchFamily="34" charset="0"/>
              </a:rPr>
              <a:t>P</a:t>
            </a:r>
            <a:r>
              <a:rPr lang="en-US" sz="1600" dirty="0" err="1">
                <a:latin typeface="Century Gothic" panose="020B0502020202020204" pitchFamily="34" charset="0"/>
              </a:rPr>
              <a:t>olish</a:t>
            </a:r>
            <a:r>
              <a:rPr lang="en-US" sz="1600" dirty="0">
                <a:latin typeface="Century Gothic" panose="020B0502020202020204" pitchFamily="34" charset="0"/>
              </a:rPr>
              <a:t> association operating</a:t>
            </a:r>
            <a:br>
              <a:rPr lang="pl-PL" sz="1600" dirty="0">
                <a:latin typeface="Century Gothic" panose="020B0502020202020204" pitchFamily="34" charset="0"/>
              </a:rPr>
            </a:br>
            <a:r>
              <a:rPr lang="en-US" sz="1600" dirty="0">
                <a:latin typeface="Century Gothic" panose="020B0502020202020204" pitchFamily="34" charset="0"/>
              </a:rPr>
              <a:t>in the automotive sector</a:t>
            </a:r>
            <a:endParaRPr lang="pl-PL" sz="1600" dirty="0">
              <a:latin typeface="Century Gothic" panose="020B0502020202020204" pitchFamily="34" charset="0"/>
            </a:endParaRPr>
          </a:p>
        </p:txBody>
      </p:sp>
      <p:sp>
        <p:nvSpPr>
          <p:cNvPr id="22" name="Owal 21">
            <a:extLst>
              <a:ext uri="{FF2B5EF4-FFF2-40B4-BE49-F238E27FC236}">
                <a16:creationId xmlns:a16="http://schemas.microsoft.com/office/drawing/2014/main" id="{55E40630-BD53-4C10-8F85-4F85CBE23891}"/>
              </a:ext>
            </a:extLst>
          </p:cNvPr>
          <p:cNvSpPr/>
          <p:nvPr/>
        </p:nvSpPr>
        <p:spPr>
          <a:xfrm>
            <a:off x="9023722" y="1903039"/>
            <a:ext cx="166759" cy="166759"/>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5" name="pole tekstowe 24">
            <a:extLst>
              <a:ext uri="{FF2B5EF4-FFF2-40B4-BE49-F238E27FC236}">
                <a16:creationId xmlns:a16="http://schemas.microsoft.com/office/drawing/2014/main" id="{88D9B2E3-94E4-4064-989D-BA86BBE92D7D}"/>
              </a:ext>
            </a:extLst>
          </p:cNvPr>
          <p:cNvSpPr txBox="1"/>
          <p:nvPr/>
        </p:nvSpPr>
        <p:spPr>
          <a:xfrm>
            <a:off x="868251" y="3445108"/>
            <a:ext cx="5295901" cy="892552"/>
          </a:xfrm>
          <a:prstGeom prst="rect">
            <a:avLst/>
          </a:prstGeom>
          <a:noFill/>
        </p:spPr>
        <p:txBody>
          <a:bodyPr wrap="square" rtlCol="0">
            <a:spAutoFit/>
          </a:bodyPr>
          <a:lstStyle/>
          <a:p>
            <a:pPr algn="r"/>
            <a:r>
              <a:rPr lang="pl-PL" sz="2000" b="1" dirty="0">
                <a:solidFill>
                  <a:srgbClr val="C00000"/>
                </a:solidFill>
                <a:latin typeface="Century Gothic" panose="020B0502020202020204" pitchFamily="34" charset="0"/>
              </a:rPr>
              <a:t>IAAF</a:t>
            </a:r>
          </a:p>
          <a:p>
            <a:pPr algn="r"/>
            <a:r>
              <a:rPr lang="en-US" sz="1600" dirty="0">
                <a:latin typeface="Century Gothic" panose="020B0502020202020204" pitchFamily="34" charset="0"/>
              </a:rPr>
              <a:t>a federation promoting</a:t>
            </a:r>
            <a:br>
              <a:rPr lang="pl-PL" sz="1600" dirty="0">
                <a:latin typeface="Century Gothic" panose="020B0502020202020204" pitchFamily="34" charset="0"/>
              </a:rPr>
            </a:br>
            <a:r>
              <a:rPr lang="en-US" sz="1600" dirty="0">
                <a:latin typeface="Century Gothic" panose="020B0502020202020204" pitchFamily="34" charset="0"/>
              </a:rPr>
              <a:t>the market</a:t>
            </a:r>
            <a:r>
              <a:rPr lang="pl-PL" sz="1600" dirty="0">
                <a:latin typeface="Century Gothic" panose="020B0502020202020204" pitchFamily="34" charset="0"/>
              </a:rPr>
              <a:t> </a:t>
            </a:r>
            <a:r>
              <a:rPr lang="en-US" sz="1600" dirty="0">
                <a:latin typeface="Century Gothic" panose="020B0502020202020204" pitchFamily="34" charset="0"/>
              </a:rPr>
              <a:t>of spare parts in the UK</a:t>
            </a:r>
            <a:endParaRPr lang="pl-PL" sz="1600" dirty="0">
              <a:latin typeface="Century Gothic" panose="020B0502020202020204" pitchFamily="34" charset="0"/>
            </a:endParaRPr>
          </a:p>
        </p:txBody>
      </p:sp>
      <p:sp>
        <p:nvSpPr>
          <p:cNvPr id="26" name="Owal 25">
            <a:extLst>
              <a:ext uri="{FF2B5EF4-FFF2-40B4-BE49-F238E27FC236}">
                <a16:creationId xmlns:a16="http://schemas.microsoft.com/office/drawing/2014/main" id="{5BC85FFC-EC05-4D68-9716-AB93EA9215F9}"/>
              </a:ext>
            </a:extLst>
          </p:cNvPr>
          <p:cNvSpPr/>
          <p:nvPr/>
        </p:nvSpPr>
        <p:spPr>
          <a:xfrm>
            <a:off x="6889183" y="3566858"/>
            <a:ext cx="166759" cy="166759"/>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7" name="pole tekstowe 26">
            <a:extLst>
              <a:ext uri="{FF2B5EF4-FFF2-40B4-BE49-F238E27FC236}">
                <a16:creationId xmlns:a16="http://schemas.microsoft.com/office/drawing/2014/main" id="{D2944C07-95B5-4CCE-8B8E-BF26930D6AC8}"/>
              </a:ext>
            </a:extLst>
          </p:cNvPr>
          <p:cNvSpPr txBox="1"/>
          <p:nvPr/>
        </p:nvSpPr>
        <p:spPr>
          <a:xfrm>
            <a:off x="137650" y="5058924"/>
            <a:ext cx="3998309" cy="892552"/>
          </a:xfrm>
          <a:prstGeom prst="rect">
            <a:avLst/>
          </a:prstGeom>
          <a:noFill/>
        </p:spPr>
        <p:txBody>
          <a:bodyPr wrap="square" rtlCol="0">
            <a:spAutoFit/>
          </a:bodyPr>
          <a:lstStyle/>
          <a:p>
            <a:pPr algn="r"/>
            <a:r>
              <a:rPr lang="pl-PL" sz="2000" b="1" dirty="0">
                <a:solidFill>
                  <a:srgbClr val="C00000"/>
                </a:solidFill>
                <a:latin typeface="Century Gothic" panose="020B0502020202020204" pitchFamily="34" charset="0"/>
              </a:rPr>
              <a:t>APRA</a:t>
            </a:r>
          </a:p>
          <a:p>
            <a:pPr algn="r"/>
            <a:r>
              <a:rPr lang="en-US" sz="1600" dirty="0">
                <a:latin typeface="Century Gothic" panose="020B0502020202020204" pitchFamily="34" charset="0"/>
              </a:rPr>
              <a:t>an association of companies </a:t>
            </a:r>
            <a:r>
              <a:rPr lang="pl-PL" sz="1600" dirty="0">
                <a:latin typeface="Century Gothic" panose="020B0502020202020204" pitchFamily="34" charset="0"/>
              </a:rPr>
              <a:t>o</a:t>
            </a:r>
            <a:r>
              <a:rPr lang="en-US" sz="1600" dirty="0">
                <a:latin typeface="Century Gothic" panose="020B0502020202020204" pitchFamily="34" charset="0"/>
              </a:rPr>
              <a:t>n the re</a:t>
            </a:r>
            <a:r>
              <a:rPr lang="pl-PL" sz="1600" dirty="0" err="1">
                <a:latin typeface="Century Gothic" panose="020B0502020202020204" pitchFamily="34" charset="0"/>
              </a:rPr>
              <a:t>manufacturing</a:t>
            </a:r>
            <a:r>
              <a:rPr lang="en-US" sz="1600" dirty="0">
                <a:latin typeface="Century Gothic" panose="020B0502020202020204" pitchFamily="34" charset="0"/>
              </a:rPr>
              <a:t> of spare parts</a:t>
            </a:r>
            <a:r>
              <a:rPr lang="pl-PL" sz="1600" dirty="0">
                <a:latin typeface="Century Gothic" panose="020B0502020202020204" pitchFamily="34" charset="0"/>
              </a:rPr>
              <a:t> market</a:t>
            </a:r>
          </a:p>
        </p:txBody>
      </p:sp>
      <p:sp>
        <p:nvSpPr>
          <p:cNvPr id="28" name="Owal 27">
            <a:extLst>
              <a:ext uri="{FF2B5EF4-FFF2-40B4-BE49-F238E27FC236}">
                <a16:creationId xmlns:a16="http://schemas.microsoft.com/office/drawing/2014/main" id="{D24EDAEA-16DA-41AC-944D-0C011A9FE242}"/>
              </a:ext>
            </a:extLst>
          </p:cNvPr>
          <p:cNvSpPr/>
          <p:nvPr/>
        </p:nvSpPr>
        <p:spPr>
          <a:xfrm>
            <a:off x="4860990" y="5180674"/>
            <a:ext cx="166759" cy="166759"/>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29" name="Obraz 28">
            <a:extLst>
              <a:ext uri="{FF2B5EF4-FFF2-40B4-BE49-F238E27FC236}">
                <a16:creationId xmlns:a16="http://schemas.microsoft.com/office/drawing/2014/main" id="{624BB704-01C3-471A-8C22-FE1EFEF7FAB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15857" y="1030570"/>
            <a:ext cx="2134691" cy="1046649"/>
          </a:xfrm>
          <a:prstGeom prst="rect">
            <a:avLst/>
          </a:prstGeom>
        </p:spPr>
      </p:pic>
      <p:pic>
        <p:nvPicPr>
          <p:cNvPr id="31" name="Obraz 30">
            <a:extLst>
              <a:ext uri="{FF2B5EF4-FFF2-40B4-BE49-F238E27FC236}">
                <a16:creationId xmlns:a16="http://schemas.microsoft.com/office/drawing/2014/main" id="{665B772A-EACF-4F50-AEF6-2156D36D382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30860" y="3027567"/>
            <a:ext cx="2252345" cy="600272"/>
          </a:xfrm>
          <a:prstGeom prst="rect">
            <a:avLst/>
          </a:prstGeom>
        </p:spPr>
      </p:pic>
      <p:pic>
        <p:nvPicPr>
          <p:cNvPr id="2050" name="Picture 2" descr="Znalezione obrazy dla zapytania apra">
            <a:extLst>
              <a:ext uri="{FF2B5EF4-FFF2-40B4-BE49-F238E27FC236}">
                <a16:creationId xmlns:a16="http://schemas.microsoft.com/office/drawing/2014/main" id="{16709FCC-0583-40CE-A1F1-4CF9FB50792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5971" b="18150"/>
          <a:stretch/>
        </p:blipFill>
        <p:spPr bwMode="auto">
          <a:xfrm>
            <a:off x="1200684" y="4597160"/>
            <a:ext cx="1219199" cy="803208"/>
          </a:xfrm>
          <a:prstGeom prst="rect">
            <a:avLst/>
          </a:prstGeom>
          <a:noFill/>
          <a:extLst>
            <a:ext uri="{909E8E84-426E-40DD-AFC4-6F175D3DCCD1}">
              <a14:hiddenFill xmlns:a14="http://schemas.microsoft.com/office/drawing/2010/main">
                <a:solidFill>
                  <a:srgbClr val="FFFFFF"/>
                </a:solidFill>
              </a14:hiddenFill>
            </a:ext>
          </a:extLst>
        </p:spPr>
      </p:pic>
      <p:sp>
        <p:nvSpPr>
          <p:cNvPr id="17" name="Strzałka: pięciokąt 16">
            <a:extLst>
              <a:ext uri="{FF2B5EF4-FFF2-40B4-BE49-F238E27FC236}">
                <a16:creationId xmlns:a16="http://schemas.microsoft.com/office/drawing/2014/main" id="{2AECC343-6663-4542-A015-BBE1329C765B}"/>
              </a:ext>
            </a:extLst>
          </p:cNvPr>
          <p:cNvSpPr/>
          <p:nvPr/>
        </p:nvSpPr>
        <p:spPr>
          <a:xfrm>
            <a:off x="2" y="230733"/>
            <a:ext cx="2140223" cy="425106"/>
          </a:xfrm>
          <a:prstGeom prst="homePlate">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8" name="pole tekstowe 17">
            <a:extLst>
              <a:ext uri="{FF2B5EF4-FFF2-40B4-BE49-F238E27FC236}">
                <a16:creationId xmlns:a16="http://schemas.microsoft.com/office/drawing/2014/main" id="{89E96233-79F2-453C-93B1-58A84E4C04CB}"/>
              </a:ext>
            </a:extLst>
          </p:cNvPr>
          <p:cNvSpPr txBox="1"/>
          <p:nvPr/>
        </p:nvSpPr>
        <p:spPr>
          <a:xfrm>
            <a:off x="137650" y="245930"/>
            <a:ext cx="1797168" cy="400110"/>
          </a:xfrm>
          <a:prstGeom prst="rect">
            <a:avLst/>
          </a:prstGeom>
        </p:spPr>
        <p:txBody>
          <a:bodyPr wrap="square" rtlCol="0">
            <a:spAutoFit/>
          </a:bodyPr>
          <a:lstStyle/>
          <a:p>
            <a:pPr>
              <a:defRPr sz="2200" b="0" i="0" u="none" strike="noStrike" kern="1200" cap="none" spc="0" normalizeH="0" baseline="0">
                <a:solidFill>
                  <a:prstClr val="black">
                    <a:lumMod val="65000"/>
                    <a:lumOff val="35000"/>
                  </a:prstClr>
                </a:solidFill>
                <a:latin typeface="+mj-lt"/>
                <a:ea typeface="+mj-ea"/>
                <a:cs typeface="+mj-cs"/>
              </a:defRPr>
            </a:pPr>
            <a:r>
              <a:rPr lang="en-US" sz="2000" b="1" dirty="0">
                <a:solidFill>
                  <a:schemeClr val="bg1"/>
                </a:solidFill>
                <a:latin typeface="Century Gothic" panose="020B0502020202020204" pitchFamily="34" charset="0"/>
              </a:rPr>
              <a:t>MEMBER</a:t>
            </a:r>
            <a:r>
              <a:rPr lang="pl-PL" sz="2000" b="1" dirty="0">
                <a:solidFill>
                  <a:schemeClr val="bg1"/>
                </a:solidFill>
                <a:latin typeface="Century Gothic" panose="020B0502020202020204" pitchFamily="34" charset="0"/>
              </a:rPr>
              <a:t>SHIP</a:t>
            </a:r>
          </a:p>
        </p:txBody>
      </p:sp>
      <p:sp>
        <p:nvSpPr>
          <p:cNvPr id="19" name="Strzałka: pagon 18">
            <a:extLst>
              <a:ext uri="{FF2B5EF4-FFF2-40B4-BE49-F238E27FC236}">
                <a16:creationId xmlns:a16="http://schemas.microsoft.com/office/drawing/2014/main" id="{771A5458-8529-4B13-9983-213BE5C96DD7}"/>
              </a:ext>
            </a:extLst>
          </p:cNvPr>
          <p:cNvSpPr/>
          <p:nvPr/>
        </p:nvSpPr>
        <p:spPr>
          <a:xfrm>
            <a:off x="1992050" y="230733"/>
            <a:ext cx="438975" cy="432832"/>
          </a:xfrm>
          <a:prstGeom prst="chevron">
            <a:avLst/>
          </a:prstGeom>
          <a:solidFill>
            <a:srgbClr val="3B38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tx1"/>
              </a:solidFill>
            </a:endParaRPr>
          </a:p>
        </p:txBody>
      </p:sp>
      <p:pic>
        <p:nvPicPr>
          <p:cNvPr id="4" name="Obraz 3">
            <a:extLst>
              <a:ext uri="{FF2B5EF4-FFF2-40B4-BE49-F238E27FC236}">
                <a16:creationId xmlns:a16="http://schemas.microsoft.com/office/drawing/2014/main" id="{22C6C674-E544-4572-A31B-37AC1A2B643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97949" y="1571236"/>
            <a:ext cx="1128645" cy="297714"/>
          </a:xfrm>
          <a:prstGeom prst="rect">
            <a:avLst/>
          </a:prstGeom>
        </p:spPr>
      </p:pic>
      <p:pic>
        <p:nvPicPr>
          <p:cNvPr id="6" name="Obraz 5">
            <a:extLst>
              <a:ext uri="{FF2B5EF4-FFF2-40B4-BE49-F238E27FC236}">
                <a16:creationId xmlns:a16="http://schemas.microsoft.com/office/drawing/2014/main" id="{011A8CED-9827-4087-95F8-EDD0AB9F12A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457032" y="1154937"/>
            <a:ext cx="915358" cy="311044"/>
          </a:xfrm>
          <a:prstGeom prst="rect">
            <a:avLst/>
          </a:prstGeom>
        </p:spPr>
      </p:pic>
    </p:spTree>
    <p:extLst>
      <p:ext uri="{BB962C8B-B14F-4D97-AF65-F5344CB8AC3E}">
        <p14:creationId xmlns:p14="http://schemas.microsoft.com/office/powerpoint/2010/main" val="1423141453"/>
      </p:ext>
    </p:extLst>
  </p:cSld>
  <p:clrMapOvr>
    <a:masterClrMapping/>
  </p:clrMapOvr>
  <p:transition spd="slow" advClick="0" advTm="10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0-#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0-#ppt_w/2"/>
                                          </p:val>
                                        </p:tav>
                                        <p:tav tm="100000">
                                          <p:val>
                                            <p:strVal val="#ppt_x"/>
                                          </p:val>
                                        </p:tav>
                                      </p:tavLst>
                                    </p:anim>
                                    <p:anim calcmode="lin" valueType="num">
                                      <p:cBhvr additive="base">
                                        <p:cTn id="12" dur="500" fill="hold"/>
                                        <p:tgtEl>
                                          <p:spTgt spid="18"/>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500" fill="hold"/>
                                        <p:tgtEl>
                                          <p:spTgt spid="19"/>
                                        </p:tgtEl>
                                        <p:attrNameLst>
                                          <p:attrName>ppt_x</p:attrName>
                                        </p:attrNameLst>
                                      </p:cBhvr>
                                      <p:tavLst>
                                        <p:tav tm="0">
                                          <p:val>
                                            <p:strVal val="0-#ppt_w/2"/>
                                          </p:val>
                                        </p:tav>
                                        <p:tav tm="100000">
                                          <p:val>
                                            <p:strVal val="#ppt_x"/>
                                          </p:val>
                                        </p:tav>
                                      </p:tavLst>
                                    </p:anim>
                                    <p:anim calcmode="lin" valueType="num">
                                      <p:cBhvr additive="base">
                                        <p:cTn id="16" dur="500" fill="hold"/>
                                        <p:tgtEl>
                                          <p:spTgt spid="19"/>
                                        </p:tgtEl>
                                        <p:attrNameLst>
                                          <p:attrName>ppt_y</p:attrName>
                                        </p:attrNameLst>
                                      </p:cBhvr>
                                      <p:tavLst>
                                        <p:tav tm="0">
                                          <p:val>
                                            <p:strVal val="#ppt_y"/>
                                          </p:val>
                                        </p:tav>
                                        <p:tav tm="100000">
                                          <p:val>
                                            <p:strVal val="#ppt_y"/>
                                          </p:val>
                                        </p:tav>
                                      </p:tavLst>
                                    </p:anim>
                                  </p:childTnLst>
                                </p:cTn>
                              </p:par>
                            </p:childTnLst>
                          </p:cTn>
                        </p:par>
                        <p:par>
                          <p:cTn id="17" fill="hold">
                            <p:stCondLst>
                              <p:cond delay="500"/>
                            </p:stCondLst>
                            <p:childTnLst>
                              <p:par>
                                <p:cTn id="18" presetID="22" presetClass="entr" presetSubtype="4" fill="hold" nodeType="after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wipe(down)">
                                      <p:cBhvr>
                                        <p:cTn id="20" dur="500"/>
                                        <p:tgtEl>
                                          <p:spTgt spid="16"/>
                                        </p:tgtEl>
                                      </p:cBhvr>
                                    </p:animEffect>
                                  </p:childTnLst>
                                </p:cTn>
                              </p:par>
                            </p:childTnLst>
                          </p:cTn>
                        </p:par>
                        <p:par>
                          <p:cTn id="21" fill="hold">
                            <p:stCondLst>
                              <p:cond delay="1000"/>
                            </p:stCondLst>
                            <p:childTnLst>
                              <p:par>
                                <p:cTn id="22" presetID="10" presetClass="entr" presetSubtype="0" fill="hold" grpId="0" nodeType="after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fade">
                                      <p:cBhvr>
                                        <p:cTn id="24" dur="300"/>
                                        <p:tgtEl>
                                          <p:spTgt spid="22"/>
                                        </p:tgtEl>
                                      </p:cBhvr>
                                    </p:animEffect>
                                  </p:childTnLst>
                                </p:cTn>
                              </p:par>
                            </p:childTnLst>
                          </p:cTn>
                        </p:par>
                        <p:par>
                          <p:cTn id="25" fill="hold">
                            <p:stCondLst>
                              <p:cond delay="1300"/>
                            </p:stCondLst>
                            <p:childTnLst>
                              <p:par>
                                <p:cTn id="26" presetID="10" presetClass="entr" presetSubtype="0" fill="hold" grpId="0" nodeType="afterEffect">
                                  <p:stCondLst>
                                    <p:cond delay="0"/>
                                  </p:stCondLst>
                                  <p:childTnLst>
                                    <p:set>
                                      <p:cBhvr>
                                        <p:cTn id="27" dur="1" fill="hold">
                                          <p:stCondLst>
                                            <p:cond delay="0"/>
                                          </p:stCondLst>
                                        </p:cTn>
                                        <p:tgtEl>
                                          <p:spTgt spid="21">
                                            <p:txEl>
                                              <p:pRg st="0" end="0"/>
                                            </p:txEl>
                                          </p:spTgt>
                                        </p:tgtEl>
                                        <p:attrNameLst>
                                          <p:attrName>style.visibility</p:attrName>
                                        </p:attrNameLst>
                                      </p:cBhvr>
                                      <p:to>
                                        <p:strVal val="visible"/>
                                      </p:to>
                                    </p:set>
                                    <p:animEffect transition="in" filter="fade">
                                      <p:cBhvr>
                                        <p:cTn id="28" dur="300"/>
                                        <p:tgtEl>
                                          <p:spTgt spid="21">
                                            <p:txEl>
                                              <p:pRg st="0" end="0"/>
                                            </p:txEl>
                                          </p:spTgt>
                                        </p:tgtEl>
                                      </p:cBhvr>
                                    </p:animEffect>
                                  </p:childTnLst>
                                </p:cTn>
                              </p:par>
                            </p:childTnLst>
                          </p:cTn>
                        </p:par>
                        <p:par>
                          <p:cTn id="29" fill="hold">
                            <p:stCondLst>
                              <p:cond delay="1600"/>
                            </p:stCondLst>
                            <p:childTnLst>
                              <p:par>
                                <p:cTn id="30" presetID="10" presetClass="entr" presetSubtype="0" fill="hold" grpId="0" nodeType="afterEffect">
                                  <p:stCondLst>
                                    <p:cond delay="0"/>
                                  </p:stCondLst>
                                  <p:childTnLst>
                                    <p:set>
                                      <p:cBhvr>
                                        <p:cTn id="31" dur="1" fill="hold">
                                          <p:stCondLst>
                                            <p:cond delay="0"/>
                                          </p:stCondLst>
                                        </p:cTn>
                                        <p:tgtEl>
                                          <p:spTgt spid="21">
                                            <p:txEl>
                                              <p:pRg st="1" end="1"/>
                                            </p:txEl>
                                          </p:spTgt>
                                        </p:tgtEl>
                                        <p:attrNameLst>
                                          <p:attrName>style.visibility</p:attrName>
                                        </p:attrNameLst>
                                      </p:cBhvr>
                                      <p:to>
                                        <p:strVal val="visible"/>
                                      </p:to>
                                    </p:set>
                                    <p:animEffect transition="in" filter="fade">
                                      <p:cBhvr>
                                        <p:cTn id="32" dur="300"/>
                                        <p:tgtEl>
                                          <p:spTgt spid="21">
                                            <p:txEl>
                                              <p:pRg st="1" end="1"/>
                                            </p:txEl>
                                          </p:spTgt>
                                        </p:tgtEl>
                                      </p:cBhvr>
                                    </p:animEffect>
                                  </p:childTnLst>
                                </p:cTn>
                              </p:par>
                            </p:childTnLst>
                          </p:cTn>
                        </p:par>
                        <p:par>
                          <p:cTn id="33" fill="hold">
                            <p:stCondLst>
                              <p:cond delay="1900"/>
                            </p:stCondLst>
                            <p:childTnLst>
                              <p:par>
                                <p:cTn id="34" presetID="14" presetClass="entr" presetSubtype="10" fill="hold" nodeType="after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randombar(horizontal)">
                                      <p:cBhvr>
                                        <p:cTn id="36" dur="300"/>
                                        <p:tgtEl>
                                          <p:spTgt spid="29"/>
                                        </p:tgtEl>
                                      </p:cBhvr>
                                    </p:animEffect>
                                  </p:childTnLst>
                                </p:cTn>
                              </p:par>
                            </p:childTnLst>
                          </p:cTn>
                        </p:par>
                        <p:par>
                          <p:cTn id="37" fill="hold">
                            <p:stCondLst>
                              <p:cond delay="2200"/>
                            </p:stCondLst>
                            <p:childTnLst>
                              <p:par>
                                <p:cTn id="38" presetID="10" presetClass="entr" presetSubtype="0" fill="hold" nodeType="after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fade">
                                      <p:cBhvr>
                                        <p:cTn id="40" dur="250"/>
                                        <p:tgtEl>
                                          <p:spTgt spid="6"/>
                                        </p:tgtEl>
                                      </p:cBhvr>
                                    </p:animEffect>
                                  </p:childTnLst>
                                </p:cTn>
                              </p:par>
                            </p:childTnLst>
                          </p:cTn>
                        </p:par>
                        <p:par>
                          <p:cTn id="41" fill="hold">
                            <p:stCondLst>
                              <p:cond delay="2450"/>
                            </p:stCondLst>
                            <p:childTnLst>
                              <p:par>
                                <p:cTn id="42" presetID="10" presetClass="entr" presetSubtype="0" fill="hold" nodeType="afterEffect">
                                  <p:stCondLst>
                                    <p:cond delay="0"/>
                                  </p:stCondLst>
                                  <p:childTnLst>
                                    <p:set>
                                      <p:cBhvr>
                                        <p:cTn id="43" dur="1" fill="hold">
                                          <p:stCondLst>
                                            <p:cond delay="0"/>
                                          </p:stCondLst>
                                        </p:cTn>
                                        <p:tgtEl>
                                          <p:spTgt spid="4"/>
                                        </p:tgtEl>
                                        <p:attrNameLst>
                                          <p:attrName>style.visibility</p:attrName>
                                        </p:attrNameLst>
                                      </p:cBhvr>
                                      <p:to>
                                        <p:strVal val="visible"/>
                                      </p:to>
                                    </p:set>
                                    <p:animEffect transition="in" filter="fade">
                                      <p:cBhvr>
                                        <p:cTn id="44" dur="250"/>
                                        <p:tgtEl>
                                          <p:spTgt spid="4"/>
                                        </p:tgtEl>
                                      </p:cBhvr>
                                    </p:animEffect>
                                  </p:childTnLst>
                                </p:cTn>
                              </p:par>
                            </p:childTnLst>
                          </p:cTn>
                        </p:par>
                        <p:par>
                          <p:cTn id="45" fill="hold">
                            <p:stCondLst>
                              <p:cond delay="2700"/>
                            </p:stCondLst>
                            <p:childTnLst>
                              <p:par>
                                <p:cTn id="46" presetID="10" presetClass="entr" presetSubtype="0" fill="hold" grpId="0" nodeType="afterEffect">
                                  <p:stCondLst>
                                    <p:cond delay="0"/>
                                  </p:stCondLst>
                                  <p:childTnLst>
                                    <p:set>
                                      <p:cBhvr>
                                        <p:cTn id="47" dur="1" fill="hold">
                                          <p:stCondLst>
                                            <p:cond delay="0"/>
                                          </p:stCondLst>
                                        </p:cTn>
                                        <p:tgtEl>
                                          <p:spTgt spid="26"/>
                                        </p:tgtEl>
                                        <p:attrNameLst>
                                          <p:attrName>style.visibility</p:attrName>
                                        </p:attrNameLst>
                                      </p:cBhvr>
                                      <p:to>
                                        <p:strVal val="visible"/>
                                      </p:to>
                                    </p:set>
                                    <p:animEffect transition="in" filter="fade">
                                      <p:cBhvr>
                                        <p:cTn id="48" dur="300"/>
                                        <p:tgtEl>
                                          <p:spTgt spid="26"/>
                                        </p:tgtEl>
                                      </p:cBhvr>
                                    </p:animEffect>
                                  </p:childTnLst>
                                </p:cTn>
                              </p:par>
                            </p:childTnLst>
                          </p:cTn>
                        </p:par>
                        <p:par>
                          <p:cTn id="49" fill="hold">
                            <p:stCondLst>
                              <p:cond delay="3000"/>
                            </p:stCondLst>
                            <p:childTnLst>
                              <p:par>
                                <p:cTn id="50" presetID="10" presetClass="entr" presetSubtype="0" fill="hold" grpId="0" nodeType="afterEffect">
                                  <p:stCondLst>
                                    <p:cond delay="0"/>
                                  </p:stCondLst>
                                  <p:childTnLst>
                                    <p:set>
                                      <p:cBhvr>
                                        <p:cTn id="51" dur="1" fill="hold">
                                          <p:stCondLst>
                                            <p:cond delay="0"/>
                                          </p:stCondLst>
                                        </p:cTn>
                                        <p:tgtEl>
                                          <p:spTgt spid="25">
                                            <p:txEl>
                                              <p:pRg st="0" end="0"/>
                                            </p:txEl>
                                          </p:spTgt>
                                        </p:tgtEl>
                                        <p:attrNameLst>
                                          <p:attrName>style.visibility</p:attrName>
                                        </p:attrNameLst>
                                      </p:cBhvr>
                                      <p:to>
                                        <p:strVal val="visible"/>
                                      </p:to>
                                    </p:set>
                                    <p:animEffect transition="in" filter="fade">
                                      <p:cBhvr>
                                        <p:cTn id="52" dur="300"/>
                                        <p:tgtEl>
                                          <p:spTgt spid="25">
                                            <p:txEl>
                                              <p:pRg st="0" end="0"/>
                                            </p:txEl>
                                          </p:spTgt>
                                        </p:tgtEl>
                                      </p:cBhvr>
                                    </p:animEffect>
                                  </p:childTnLst>
                                </p:cTn>
                              </p:par>
                            </p:childTnLst>
                          </p:cTn>
                        </p:par>
                        <p:par>
                          <p:cTn id="53" fill="hold">
                            <p:stCondLst>
                              <p:cond delay="3300"/>
                            </p:stCondLst>
                            <p:childTnLst>
                              <p:par>
                                <p:cTn id="54" presetID="10" presetClass="entr" presetSubtype="0" fill="hold" grpId="0" nodeType="afterEffect">
                                  <p:stCondLst>
                                    <p:cond delay="0"/>
                                  </p:stCondLst>
                                  <p:childTnLst>
                                    <p:set>
                                      <p:cBhvr>
                                        <p:cTn id="55" dur="1" fill="hold">
                                          <p:stCondLst>
                                            <p:cond delay="0"/>
                                          </p:stCondLst>
                                        </p:cTn>
                                        <p:tgtEl>
                                          <p:spTgt spid="25">
                                            <p:txEl>
                                              <p:pRg st="1" end="1"/>
                                            </p:txEl>
                                          </p:spTgt>
                                        </p:tgtEl>
                                        <p:attrNameLst>
                                          <p:attrName>style.visibility</p:attrName>
                                        </p:attrNameLst>
                                      </p:cBhvr>
                                      <p:to>
                                        <p:strVal val="visible"/>
                                      </p:to>
                                    </p:set>
                                    <p:animEffect transition="in" filter="fade">
                                      <p:cBhvr>
                                        <p:cTn id="56" dur="300"/>
                                        <p:tgtEl>
                                          <p:spTgt spid="25">
                                            <p:txEl>
                                              <p:pRg st="1" end="1"/>
                                            </p:txEl>
                                          </p:spTgt>
                                        </p:tgtEl>
                                      </p:cBhvr>
                                    </p:animEffect>
                                  </p:childTnLst>
                                </p:cTn>
                              </p:par>
                            </p:childTnLst>
                          </p:cTn>
                        </p:par>
                        <p:par>
                          <p:cTn id="57" fill="hold">
                            <p:stCondLst>
                              <p:cond delay="3600"/>
                            </p:stCondLst>
                            <p:childTnLst>
                              <p:par>
                                <p:cTn id="58" presetID="14" presetClass="entr" presetSubtype="10" fill="hold" nodeType="afterEffect">
                                  <p:stCondLst>
                                    <p:cond delay="0"/>
                                  </p:stCondLst>
                                  <p:childTnLst>
                                    <p:set>
                                      <p:cBhvr>
                                        <p:cTn id="59" dur="1" fill="hold">
                                          <p:stCondLst>
                                            <p:cond delay="0"/>
                                          </p:stCondLst>
                                        </p:cTn>
                                        <p:tgtEl>
                                          <p:spTgt spid="31"/>
                                        </p:tgtEl>
                                        <p:attrNameLst>
                                          <p:attrName>style.visibility</p:attrName>
                                        </p:attrNameLst>
                                      </p:cBhvr>
                                      <p:to>
                                        <p:strVal val="visible"/>
                                      </p:to>
                                    </p:set>
                                    <p:animEffect transition="in" filter="randombar(horizontal)">
                                      <p:cBhvr>
                                        <p:cTn id="60" dur="300"/>
                                        <p:tgtEl>
                                          <p:spTgt spid="31"/>
                                        </p:tgtEl>
                                      </p:cBhvr>
                                    </p:animEffect>
                                  </p:childTnLst>
                                </p:cTn>
                              </p:par>
                            </p:childTnLst>
                          </p:cTn>
                        </p:par>
                        <p:par>
                          <p:cTn id="61" fill="hold">
                            <p:stCondLst>
                              <p:cond delay="3900"/>
                            </p:stCondLst>
                            <p:childTnLst>
                              <p:par>
                                <p:cTn id="62" presetID="10" presetClass="entr" presetSubtype="0" fill="hold" grpId="0" nodeType="afterEffect">
                                  <p:stCondLst>
                                    <p:cond delay="0"/>
                                  </p:stCondLst>
                                  <p:childTnLst>
                                    <p:set>
                                      <p:cBhvr>
                                        <p:cTn id="63" dur="1" fill="hold">
                                          <p:stCondLst>
                                            <p:cond delay="0"/>
                                          </p:stCondLst>
                                        </p:cTn>
                                        <p:tgtEl>
                                          <p:spTgt spid="28"/>
                                        </p:tgtEl>
                                        <p:attrNameLst>
                                          <p:attrName>style.visibility</p:attrName>
                                        </p:attrNameLst>
                                      </p:cBhvr>
                                      <p:to>
                                        <p:strVal val="visible"/>
                                      </p:to>
                                    </p:set>
                                    <p:animEffect transition="in" filter="fade">
                                      <p:cBhvr>
                                        <p:cTn id="64" dur="300"/>
                                        <p:tgtEl>
                                          <p:spTgt spid="28"/>
                                        </p:tgtEl>
                                      </p:cBhvr>
                                    </p:animEffect>
                                  </p:childTnLst>
                                </p:cTn>
                              </p:par>
                            </p:childTnLst>
                          </p:cTn>
                        </p:par>
                        <p:par>
                          <p:cTn id="65" fill="hold">
                            <p:stCondLst>
                              <p:cond delay="4200"/>
                            </p:stCondLst>
                            <p:childTnLst>
                              <p:par>
                                <p:cTn id="66" presetID="10" presetClass="entr" presetSubtype="0" fill="hold" grpId="0" nodeType="afterEffect">
                                  <p:stCondLst>
                                    <p:cond delay="0"/>
                                  </p:stCondLst>
                                  <p:childTnLst>
                                    <p:set>
                                      <p:cBhvr>
                                        <p:cTn id="67" dur="1" fill="hold">
                                          <p:stCondLst>
                                            <p:cond delay="0"/>
                                          </p:stCondLst>
                                        </p:cTn>
                                        <p:tgtEl>
                                          <p:spTgt spid="27">
                                            <p:txEl>
                                              <p:pRg st="0" end="0"/>
                                            </p:txEl>
                                          </p:spTgt>
                                        </p:tgtEl>
                                        <p:attrNameLst>
                                          <p:attrName>style.visibility</p:attrName>
                                        </p:attrNameLst>
                                      </p:cBhvr>
                                      <p:to>
                                        <p:strVal val="visible"/>
                                      </p:to>
                                    </p:set>
                                    <p:animEffect transition="in" filter="fade">
                                      <p:cBhvr>
                                        <p:cTn id="68" dur="300"/>
                                        <p:tgtEl>
                                          <p:spTgt spid="27">
                                            <p:txEl>
                                              <p:pRg st="0" end="0"/>
                                            </p:txEl>
                                          </p:spTgt>
                                        </p:tgtEl>
                                      </p:cBhvr>
                                    </p:animEffect>
                                  </p:childTnLst>
                                </p:cTn>
                              </p:par>
                            </p:childTnLst>
                          </p:cTn>
                        </p:par>
                        <p:par>
                          <p:cTn id="69" fill="hold">
                            <p:stCondLst>
                              <p:cond delay="4500"/>
                            </p:stCondLst>
                            <p:childTnLst>
                              <p:par>
                                <p:cTn id="70" presetID="10" presetClass="entr" presetSubtype="0" fill="hold" grpId="0" nodeType="afterEffect">
                                  <p:stCondLst>
                                    <p:cond delay="0"/>
                                  </p:stCondLst>
                                  <p:childTnLst>
                                    <p:set>
                                      <p:cBhvr>
                                        <p:cTn id="71" dur="1" fill="hold">
                                          <p:stCondLst>
                                            <p:cond delay="0"/>
                                          </p:stCondLst>
                                        </p:cTn>
                                        <p:tgtEl>
                                          <p:spTgt spid="27">
                                            <p:txEl>
                                              <p:pRg st="1" end="1"/>
                                            </p:txEl>
                                          </p:spTgt>
                                        </p:tgtEl>
                                        <p:attrNameLst>
                                          <p:attrName>style.visibility</p:attrName>
                                        </p:attrNameLst>
                                      </p:cBhvr>
                                      <p:to>
                                        <p:strVal val="visible"/>
                                      </p:to>
                                    </p:set>
                                    <p:animEffect transition="in" filter="fade">
                                      <p:cBhvr>
                                        <p:cTn id="72" dur="300"/>
                                        <p:tgtEl>
                                          <p:spTgt spid="27">
                                            <p:txEl>
                                              <p:pRg st="1" end="1"/>
                                            </p:txEl>
                                          </p:spTgt>
                                        </p:tgtEl>
                                      </p:cBhvr>
                                    </p:animEffect>
                                  </p:childTnLst>
                                </p:cTn>
                              </p:par>
                            </p:childTnLst>
                          </p:cTn>
                        </p:par>
                        <p:par>
                          <p:cTn id="73" fill="hold">
                            <p:stCondLst>
                              <p:cond delay="4800"/>
                            </p:stCondLst>
                            <p:childTnLst>
                              <p:par>
                                <p:cTn id="74" presetID="14" presetClass="entr" presetSubtype="10" fill="hold" nodeType="afterEffect">
                                  <p:stCondLst>
                                    <p:cond delay="0"/>
                                  </p:stCondLst>
                                  <p:childTnLst>
                                    <p:set>
                                      <p:cBhvr>
                                        <p:cTn id="75" dur="1" fill="hold">
                                          <p:stCondLst>
                                            <p:cond delay="0"/>
                                          </p:stCondLst>
                                        </p:cTn>
                                        <p:tgtEl>
                                          <p:spTgt spid="2050"/>
                                        </p:tgtEl>
                                        <p:attrNameLst>
                                          <p:attrName>style.visibility</p:attrName>
                                        </p:attrNameLst>
                                      </p:cBhvr>
                                      <p:to>
                                        <p:strVal val="visible"/>
                                      </p:to>
                                    </p:set>
                                    <p:animEffect transition="in" filter="randombar(horizontal)">
                                      <p:cBhvr>
                                        <p:cTn id="76" dur="3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uiExpand="1" build="p"/>
      <p:bldP spid="22" grpId="0" animBg="1"/>
      <p:bldP spid="25" grpId="0" uiExpand="1" build="p"/>
      <p:bldP spid="26" grpId="0" animBg="1"/>
      <p:bldP spid="27" grpId="0" uiExpand="1" build="p"/>
      <p:bldP spid="28" grpId="0" animBg="1"/>
      <p:bldP spid="17" grpId="0" animBg="1"/>
      <p:bldP spid="18" grpId="0"/>
      <p:bldP spid="19" grpId="0" animBg="1"/>
    </p:bld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Sześciokąt 5">
            <a:extLst>
              <a:ext uri="{FF2B5EF4-FFF2-40B4-BE49-F238E27FC236}">
                <a16:creationId xmlns:a16="http://schemas.microsoft.com/office/drawing/2014/main" id="{65BBAB9B-201A-47AB-B60F-0682A0BAB043}"/>
              </a:ext>
            </a:extLst>
          </p:cNvPr>
          <p:cNvSpPr/>
          <p:nvPr/>
        </p:nvSpPr>
        <p:spPr>
          <a:xfrm rot="1106717">
            <a:off x="2426692" y="433746"/>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 name="Sześciokąt 6">
            <a:extLst>
              <a:ext uri="{FF2B5EF4-FFF2-40B4-BE49-F238E27FC236}">
                <a16:creationId xmlns:a16="http://schemas.microsoft.com/office/drawing/2014/main" id="{473F0C66-902B-4AA4-AAD7-4C82F7E4ACE9}"/>
              </a:ext>
            </a:extLst>
          </p:cNvPr>
          <p:cNvSpPr/>
          <p:nvPr/>
        </p:nvSpPr>
        <p:spPr>
          <a:xfrm rot="1106717">
            <a:off x="4884142" y="-61554"/>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 name="Sześciokąt 7">
            <a:extLst>
              <a:ext uri="{FF2B5EF4-FFF2-40B4-BE49-F238E27FC236}">
                <a16:creationId xmlns:a16="http://schemas.microsoft.com/office/drawing/2014/main" id="{321A9A85-59B6-4EC9-8D83-F591A648D959}"/>
              </a:ext>
            </a:extLst>
          </p:cNvPr>
          <p:cNvSpPr/>
          <p:nvPr/>
        </p:nvSpPr>
        <p:spPr>
          <a:xfrm rot="1106717">
            <a:off x="3236317" y="-1946179"/>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 name="Sześciokąt 8">
            <a:extLst>
              <a:ext uri="{FF2B5EF4-FFF2-40B4-BE49-F238E27FC236}">
                <a16:creationId xmlns:a16="http://schemas.microsoft.com/office/drawing/2014/main" id="{F01F20FB-D619-4F3E-B3F3-A5E0F139BE98}"/>
              </a:ext>
            </a:extLst>
          </p:cNvPr>
          <p:cNvSpPr/>
          <p:nvPr/>
        </p:nvSpPr>
        <p:spPr>
          <a:xfrm rot="1106717">
            <a:off x="-1683762" y="-994332"/>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0" name="Sześciokąt 9">
            <a:extLst>
              <a:ext uri="{FF2B5EF4-FFF2-40B4-BE49-F238E27FC236}">
                <a16:creationId xmlns:a16="http://schemas.microsoft.com/office/drawing/2014/main" id="{32CCF746-D51B-4F6E-AA67-1E0A5A9CB093}"/>
              </a:ext>
            </a:extLst>
          </p:cNvPr>
          <p:cNvSpPr/>
          <p:nvPr/>
        </p:nvSpPr>
        <p:spPr>
          <a:xfrm rot="1106717">
            <a:off x="-859434" y="3301438"/>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1" name="Sześciokąt 10">
            <a:extLst>
              <a:ext uri="{FF2B5EF4-FFF2-40B4-BE49-F238E27FC236}">
                <a16:creationId xmlns:a16="http://schemas.microsoft.com/office/drawing/2014/main" id="{BF2D6E0E-C272-4E99-8740-61BBDBB4365B}"/>
              </a:ext>
            </a:extLst>
          </p:cNvPr>
          <p:cNvSpPr/>
          <p:nvPr/>
        </p:nvSpPr>
        <p:spPr>
          <a:xfrm rot="1106717">
            <a:off x="1612555" y="2794106"/>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2" name="Sześciokąt 11">
            <a:extLst>
              <a:ext uri="{FF2B5EF4-FFF2-40B4-BE49-F238E27FC236}">
                <a16:creationId xmlns:a16="http://schemas.microsoft.com/office/drawing/2014/main" id="{613AEF83-4118-4BDA-9589-CA99E947B0B0}"/>
              </a:ext>
            </a:extLst>
          </p:cNvPr>
          <p:cNvSpPr/>
          <p:nvPr/>
        </p:nvSpPr>
        <p:spPr>
          <a:xfrm rot="1106717">
            <a:off x="-59334" y="921513"/>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3" name="Sześciokąt 12">
            <a:extLst>
              <a:ext uri="{FF2B5EF4-FFF2-40B4-BE49-F238E27FC236}">
                <a16:creationId xmlns:a16="http://schemas.microsoft.com/office/drawing/2014/main" id="{DD1A6E32-4B16-43C4-9653-A15F869A26A0}"/>
              </a:ext>
            </a:extLst>
          </p:cNvPr>
          <p:cNvSpPr/>
          <p:nvPr/>
        </p:nvSpPr>
        <p:spPr>
          <a:xfrm rot="1106717">
            <a:off x="-2506332" y="1409280"/>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8" name="Sześciokąt 17">
            <a:extLst>
              <a:ext uri="{FF2B5EF4-FFF2-40B4-BE49-F238E27FC236}">
                <a16:creationId xmlns:a16="http://schemas.microsoft.com/office/drawing/2014/main" id="{B863BFC9-7A82-434B-A801-C87527382B33}"/>
              </a:ext>
            </a:extLst>
          </p:cNvPr>
          <p:cNvSpPr/>
          <p:nvPr/>
        </p:nvSpPr>
        <p:spPr>
          <a:xfrm rot="1106717">
            <a:off x="4073588" y="2311164"/>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9" name="Sześciokąt 18">
            <a:extLst>
              <a:ext uri="{FF2B5EF4-FFF2-40B4-BE49-F238E27FC236}">
                <a16:creationId xmlns:a16="http://schemas.microsoft.com/office/drawing/2014/main" id="{AA5A2BE2-2FCF-4C5C-A7ED-95EFB3A1BBA3}"/>
              </a:ext>
            </a:extLst>
          </p:cNvPr>
          <p:cNvSpPr/>
          <p:nvPr/>
        </p:nvSpPr>
        <p:spPr>
          <a:xfrm rot="1106717">
            <a:off x="3267571" y="4684790"/>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0" name="Sześciokąt 19">
            <a:extLst>
              <a:ext uri="{FF2B5EF4-FFF2-40B4-BE49-F238E27FC236}">
                <a16:creationId xmlns:a16="http://schemas.microsoft.com/office/drawing/2014/main" id="{A53E1C8D-25F1-4156-87E1-825CB053E60E}"/>
              </a:ext>
            </a:extLst>
          </p:cNvPr>
          <p:cNvSpPr/>
          <p:nvPr/>
        </p:nvSpPr>
        <p:spPr>
          <a:xfrm rot="1106717">
            <a:off x="810121" y="5161040"/>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1" name="Sześciokąt 20">
            <a:extLst>
              <a:ext uri="{FF2B5EF4-FFF2-40B4-BE49-F238E27FC236}">
                <a16:creationId xmlns:a16="http://schemas.microsoft.com/office/drawing/2014/main" id="{7C07FBFA-334E-4F93-BA2B-9563327883ED}"/>
              </a:ext>
            </a:extLst>
          </p:cNvPr>
          <p:cNvSpPr/>
          <p:nvPr/>
        </p:nvSpPr>
        <p:spPr>
          <a:xfrm rot="1106717">
            <a:off x="-1644832" y="5686484"/>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2" name="Sześciokąt 21">
            <a:extLst>
              <a:ext uri="{FF2B5EF4-FFF2-40B4-BE49-F238E27FC236}">
                <a16:creationId xmlns:a16="http://schemas.microsoft.com/office/drawing/2014/main" id="{6EE218D7-DB32-4BA7-AB99-F7375D9AE555}"/>
              </a:ext>
            </a:extLst>
          </p:cNvPr>
          <p:cNvSpPr/>
          <p:nvPr/>
        </p:nvSpPr>
        <p:spPr>
          <a:xfrm rot="1106717">
            <a:off x="770269" y="-1439362"/>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 name="pole tekstowe 2">
            <a:extLst>
              <a:ext uri="{FF2B5EF4-FFF2-40B4-BE49-F238E27FC236}">
                <a16:creationId xmlns:a16="http://schemas.microsoft.com/office/drawing/2014/main" id="{5739AEA8-ACE9-4402-937C-72DE3E8D0D99}"/>
              </a:ext>
            </a:extLst>
          </p:cNvPr>
          <p:cNvSpPr txBox="1"/>
          <p:nvPr/>
        </p:nvSpPr>
        <p:spPr>
          <a:xfrm>
            <a:off x="3521419" y="3013501"/>
            <a:ext cx="5149167" cy="830997"/>
          </a:xfrm>
          <a:prstGeom prst="rect">
            <a:avLst/>
          </a:prstGeom>
        </p:spPr>
        <p:txBody>
          <a:bodyPr wrap="none" rtlCol="0">
            <a:spAutoFit/>
          </a:bodyPr>
          <a:lstStyle/>
          <a:p>
            <a:pPr algn="ctr"/>
            <a:r>
              <a:rPr lang="pl-PL" sz="4800" b="1" dirty="0">
                <a:latin typeface="Century Gothic" panose="020B0502020202020204" pitchFamily="34" charset="0"/>
              </a:rPr>
              <a:t>OUR CUSTOMERS</a:t>
            </a:r>
          </a:p>
        </p:txBody>
      </p:sp>
    </p:spTree>
    <p:extLst>
      <p:ext uri="{BB962C8B-B14F-4D97-AF65-F5344CB8AC3E}">
        <p14:creationId xmlns:p14="http://schemas.microsoft.com/office/powerpoint/2010/main" val="837831228"/>
      </p:ext>
    </p:extLst>
  </p:cSld>
  <p:clrMapOvr>
    <a:masterClrMapping/>
  </p:clrMapOvr>
  <mc:AlternateContent xmlns:mc="http://schemas.openxmlformats.org/markup-compatibility/2006" xmlns:p159="http://schemas.microsoft.com/office/powerpoint/2015/09/main">
    <mc:Choice Requires="p159">
      <p:transition spd="slow" advClick="0" advTm="0">
        <p159:morph option="byObject"/>
      </p:transition>
    </mc:Choice>
    <mc:Fallback xmlns="">
      <p:transition spd="slow" advClick="0" advTm="0">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9" name="Strzałka: pięciokąt 18">
            <a:extLst>
              <a:ext uri="{FF2B5EF4-FFF2-40B4-BE49-F238E27FC236}">
                <a16:creationId xmlns:a16="http://schemas.microsoft.com/office/drawing/2014/main" id="{D24B29FC-3E00-4E87-8810-2DEA5092E0EE}"/>
              </a:ext>
            </a:extLst>
          </p:cNvPr>
          <p:cNvSpPr/>
          <p:nvPr/>
        </p:nvSpPr>
        <p:spPr>
          <a:xfrm>
            <a:off x="3" y="230733"/>
            <a:ext cx="2540550" cy="425106"/>
          </a:xfrm>
          <a:prstGeom prst="homePlate">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0" name="pole tekstowe 19">
            <a:extLst>
              <a:ext uri="{FF2B5EF4-FFF2-40B4-BE49-F238E27FC236}">
                <a16:creationId xmlns:a16="http://schemas.microsoft.com/office/drawing/2014/main" id="{6F54F204-ABF0-4295-85AA-911FE8B75465}"/>
              </a:ext>
            </a:extLst>
          </p:cNvPr>
          <p:cNvSpPr txBox="1"/>
          <p:nvPr/>
        </p:nvSpPr>
        <p:spPr>
          <a:xfrm>
            <a:off x="137648" y="245930"/>
            <a:ext cx="2289546" cy="400110"/>
          </a:xfrm>
          <a:prstGeom prst="rect">
            <a:avLst/>
          </a:prstGeom>
        </p:spPr>
        <p:txBody>
          <a:bodyPr wrap="square" rtlCol="0">
            <a:spAutoFit/>
          </a:bodyPr>
          <a:lstStyle/>
          <a:p>
            <a:pPr>
              <a:defRPr sz="2200" b="0" i="0" u="none" strike="noStrike" kern="1200" cap="none" spc="0" normalizeH="0" baseline="0">
                <a:solidFill>
                  <a:prstClr val="black">
                    <a:lumMod val="65000"/>
                    <a:lumOff val="35000"/>
                  </a:prstClr>
                </a:solidFill>
                <a:latin typeface="+mj-lt"/>
                <a:ea typeface="+mj-ea"/>
                <a:cs typeface="+mj-cs"/>
              </a:defRPr>
            </a:pPr>
            <a:r>
              <a:rPr lang="pl-PL" sz="2000" b="1" dirty="0">
                <a:solidFill>
                  <a:schemeClr val="bg1"/>
                </a:solidFill>
                <a:latin typeface="Century Gothic" panose="020B0502020202020204" pitchFamily="34" charset="0"/>
              </a:rPr>
              <a:t>OUR CUSTOMERS</a:t>
            </a:r>
          </a:p>
        </p:txBody>
      </p:sp>
      <p:sp>
        <p:nvSpPr>
          <p:cNvPr id="21" name="Strzałka: pagon 20">
            <a:extLst>
              <a:ext uri="{FF2B5EF4-FFF2-40B4-BE49-F238E27FC236}">
                <a16:creationId xmlns:a16="http://schemas.microsoft.com/office/drawing/2014/main" id="{4D912A44-A5D4-463D-902B-FB52D5FB7DAE}"/>
              </a:ext>
            </a:extLst>
          </p:cNvPr>
          <p:cNvSpPr/>
          <p:nvPr/>
        </p:nvSpPr>
        <p:spPr>
          <a:xfrm>
            <a:off x="2397897" y="230733"/>
            <a:ext cx="438975" cy="432832"/>
          </a:xfrm>
          <a:prstGeom prst="chevron">
            <a:avLst/>
          </a:prstGeom>
          <a:solidFill>
            <a:srgbClr val="3B38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tx1"/>
              </a:solidFill>
            </a:endParaRPr>
          </a:p>
        </p:txBody>
      </p:sp>
      <p:sp>
        <p:nvSpPr>
          <p:cNvPr id="28" name="Sześciokąt 27">
            <a:extLst>
              <a:ext uri="{FF2B5EF4-FFF2-40B4-BE49-F238E27FC236}">
                <a16:creationId xmlns:a16="http://schemas.microsoft.com/office/drawing/2014/main" id="{30703C1D-F0C1-4BDB-AECD-231E7B7F123F}"/>
              </a:ext>
            </a:extLst>
          </p:cNvPr>
          <p:cNvSpPr/>
          <p:nvPr/>
        </p:nvSpPr>
        <p:spPr>
          <a:xfrm rot="20493283" flipH="1">
            <a:off x="9415456" y="911297"/>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9" name="Sześciokąt 28">
            <a:extLst>
              <a:ext uri="{FF2B5EF4-FFF2-40B4-BE49-F238E27FC236}">
                <a16:creationId xmlns:a16="http://schemas.microsoft.com/office/drawing/2014/main" id="{AE09FC11-5BBE-46C3-9DD5-7184FC25E626}"/>
              </a:ext>
            </a:extLst>
          </p:cNvPr>
          <p:cNvSpPr/>
          <p:nvPr/>
        </p:nvSpPr>
        <p:spPr>
          <a:xfrm rot="20493283" flipH="1">
            <a:off x="11869125" y="1404719"/>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0" name="Sześciokąt 29">
            <a:extLst>
              <a:ext uri="{FF2B5EF4-FFF2-40B4-BE49-F238E27FC236}">
                <a16:creationId xmlns:a16="http://schemas.microsoft.com/office/drawing/2014/main" id="{F405876A-DFA4-4B92-A4C2-91DB905AEF79}"/>
              </a:ext>
            </a:extLst>
          </p:cNvPr>
          <p:cNvSpPr/>
          <p:nvPr/>
        </p:nvSpPr>
        <p:spPr>
          <a:xfrm rot="20493283" flipH="1">
            <a:off x="11058254" y="-987954"/>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2" name="Sześciokąt 31">
            <a:extLst>
              <a:ext uri="{FF2B5EF4-FFF2-40B4-BE49-F238E27FC236}">
                <a16:creationId xmlns:a16="http://schemas.microsoft.com/office/drawing/2014/main" id="{656BE376-DE48-48C5-B051-627A4531AD02}"/>
              </a:ext>
            </a:extLst>
          </p:cNvPr>
          <p:cNvSpPr/>
          <p:nvPr/>
        </p:nvSpPr>
        <p:spPr>
          <a:xfrm rot="20493283" flipH="1">
            <a:off x="6111197" y="-1947902"/>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3" name="Sześciokąt 32">
            <a:extLst>
              <a:ext uri="{FF2B5EF4-FFF2-40B4-BE49-F238E27FC236}">
                <a16:creationId xmlns:a16="http://schemas.microsoft.com/office/drawing/2014/main" id="{9804557F-2A3F-4D2C-81A0-E2C5BFB96BB7}"/>
              </a:ext>
            </a:extLst>
          </p:cNvPr>
          <p:cNvSpPr/>
          <p:nvPr/>
        </p:nvSpPr>
        <p:spPr>
          <a:xfrm rot="20493283" flipH="1">
            <a:off x="5278587" y="2303332"/>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4" name="Sześciokąt 33">
            <a:extLst>
              <a:ext uri="{FF2B5EF4-FFF2-40B4-BE49-F238E27FC236}">
                <a16:creationId xmlns:a16="http://schemas.microsoft.com/office/drawing/2014/main" id="{896A406B-A948-468A-B2EC-BB624F218AD1}"/>
              </a:ext>
            </a:extLst>
          </p:cNvPr>
          <p:cNvSpPr/>
          <p:nvPr/>
        </p:nvSpPr>
        <p:spPr>
          <a:xfrm rot="20493283" flipH="1">
            <a:off x="7742121" y="2800483"/>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5" name="Sześciokąt 34">
            <a:extLst>
              <a:ext uri="{FF2B5EF4-FFF2-40B4-BE49-F238E27FC236}">
                <a16:creationId xmlns:a16="http://schemas.microsoft.com/office/drawing/2014/main" id="{30BE5499-EEB7-466A-A669-69DC931225DF}"/>
              </a:ext>
            </a:extLst>
          </p:cNvPr>
          <p:cNvSpPr/>
          <p:nvPr/>
        </p:nvSpPr>
        <p:spPr>
          <a:xfrm rot="20493283" flipH="1">
            <a:off x="6925334" y="421978"/>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6" name="Sześciokąt 35">
            <a:extLst>
              <a:ext uri="{FF2B5EF4-FFF2-40B4-BE49-F238E27FC236}">
                <a16:creationId xmlns:a16="http://schemas.microsoft.com/office/drawing/2014/main" id="{A3A11DDC-84FA-4DA6-AEBF-17B89B72CF35}"/>
              </a:ext>
            </a:extLst>
          </p:cNvPr>
          <p:cNvSpPr/>
          <p:nvPr/>
        </p:nvSpPr>
        <p:spPr>
          <a:xfrm rot="20493283" flipH="1">
            <a:off x="4472577" y="-67932"/>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7" name="Sześciokąt 36">
            <a:extLst>
              <a:ext uri="{FF2B5EF4-FFF2-40B4-BE49-F238E27FC236}">
                <a16:creationId xmlns:a16="http://schemas.microsoft.com/office/drawing/2014/main" id="{F984EAFC-A3F5-4DAB-AE1F-8F61D0B90A30}"/>
              </a:ext>
            </a:extLst>
          </p:cNvPr>
          <p:cNvSpPr/>
          <p:nvPr/>
        </p:nvSpPr>
        <p:spPr>
          <a:xfrm rot="20493283" flipH="1">
            <a:off x="10206314" y="3293904"/>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8" name="Sześciokąt 37">
            <a:extLst>
              <a:ext uri="{FF2B5EF4-FFF2-40B4-BE49-F238E27FC236}">
                <a16:creationId xmlns:a16="http://schemas.microsoft.com/office/drawing/2014/main" id="{D05E1C04-45C0-4144-98AA-E5042C420160}"/>
              </a:ext>
            </a:extLst>
          </p:cNvPr>
          <p:cNvSpPr/>
          <p:nvPr/>
        </p:nvSpPr>
        <p:spPr>
          <a:xfrm rot="20493283" flipH="1">
            <a:off x="11010193" y="5674155"/>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9" name="Sześciokąt 38">
            <a:extLst>
              <a:ext uri="{FF2B5EF4-FFF2-40B4-BE49-F238E27FC236}">
                <a16:creationId xmlns:a16="http://schemas.microsoft.com/office/drawing/2014/main" id="{802A72ED-06F0-4AFD-9E3B-80A425B0BEBC}"/>
              </a:ext>
            </a:extLst>
          </p:cNvPr>
          <p:cNvSpPr/>
          <p:nvPr/>
        </p:nvSpPr>
        <p:spPr>
          <a:xfrm rot="20493283" flipH="1">
            <a:off x="14475840" y="5020128"/>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0" name="Sześciokąt 39">
            <a:extLst>
              <a:ext uri="{FF2B5EF4-FFF2-40B4-BE49-F238E27FC236}">
                <a16:creationId xmlns:a16="http://schemas.microsoft.com/office/drawing/2014/main" id="{3142BA87-9933-499F-BC93-48BBAC41E887}"/>
              </a:ext>
            </a:extLst>
          </p:cNvPr>
          <p:cNvSpPr/>
          <p:nvPr/>
        </p:nvSpPr>
        <p:spPr>
          <a:xfrm rot="20493283" flipH="1">
            <a:off x="6088542" y="4672038"/>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41" name="Sześciokąt 40">
            <a:extLst>
              <a:ext uri="{FF2B5EF4-FFF2-40B4-BE49-F238E27FC236}">
                <a16:creationId xmlns:a16="http://schemas.microsoft.com/office/drawing/2014/main" id="{11B0DB93-80D7-486C-AF6F-AA16C6EE0182}"/>
              </a:ext>
            </a:extLst>
          </p:cNvPr>
          <p:cNvSpPr/>
          <p:nvPr/>
        </p:nvSpPr>
        <p:spPr>
          <a:xfrm rot="20493283" flipH="1">
            <a:off x="8590866" y="-1449576"/>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4" name="Sześciokąt 43">
            <a:extLst>
              <a:ext uri="{FF2B5EF4-FFF2-40B4-BE49-F238E27FC236}">
                <a16:creationId xmlns:a16="http://schemas.microsoft.com/office/drawing/2014/main" id="{A43C690D-C0D3-4B76-91A6-C92E3FA6CBCF}"/>
              </a:ext>
            </a:extLst>
          </p:cNvPr>
          <p:cNvSpPr/>
          <p:nvPr/>
        </p:nvSpPr>
        <p:spPr>
          <a:xfrm rot="20493283" flipH="1">
            <a:off x="6176627" y="7193195"/>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45" name="Sześciokąt 44">
            <a:extLst>
              <a:ext uri="{FF2B5EF4-FFF2-40B4-BE49-F238E27FC236}">
                <a16:creationId xmlns:a16="http://schemas.microsoft.com/office/drawing/2014/main" id="{FBD660BA-AAEA-4D08-BD3F-F293A1FE555E}"/>
              </a:ext>
            </a:extLst>
          </p:cNvPr>
          <p:cNvSpPr/>
          <p:nvPr/>
        </p:nvSpPr>
        <p:spPr>
          <a:xfrm rot="20493283" flipH="1">
            <a:off x="8147428" y="7816197"/>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46" name="Sześciokąt 45">
            <a:extLst>
              <a:ext uri="{FF2B5EF4-FFF2-40B4-BE49-F238E27FC236}">
                <a16:creationId xmlns:a16="http://schemas.microsoft.com/office/drawing/2014/main" id="{B02D12E3-5AFF-4B00-AAE5-F18A098D0AE9}"/>
              </a:ext>
            </a:extLst>
          </p:cNvPr>
          <p:cNvSpPr/>
          <p:nvPr/>
        </p:nvSpPr>
        <p:spPr>
          <a:xfrm rot="20493283" flipH="1">
            <a:off x="11276943" y="7326821"/>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47" name="Sześciokąt 46">
            <a:extLst>
              <a:ext uri="{FF2B5EF4-FFF2-40B4-BE49-F238E27FC236}">
                <a16:creationId xmlns:a16="http://schemas.microsoft.com/office/drawing/2014/main" id="{8036137D-A139-414F-9C22-3ED874DCFA8A}"/>
              </a:ext>
            </a:extLst>
          </p:cNvPr>
          <p:cNvSpPr/>
          <p:nvPr/>
        </p:nvSpPr>
        <p:spPr>
          <a:xfrm rot="20493283" flipH="1">
            <a:off x="13069042" y="3000550"/>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48" name="Sześciokąt 47">
            <a:extLst>
              <a:ext uri="{FF2B5EF4-FFF2-40B4-BE49-F238E27FC236}">
                <a16:creationId xmlns:a16="http://schemas.microsoft.com/office/drawing/2014/main" id="{264ABA3C-B378-4096-B375-48FCD3B9AAE3}"/>
              </a:ext>
            </a:extLst>
          </p:cNvPr>
          <p:cNvSpPr/>
          <p:nvPr/>
        </p:nvSpPr>
        <p:spPr>
          <a:xfrm rot="20493283" flipH="1">
            <a:off x="12578724" y="3079311"/>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49" name="Sześciokąt 48">
            <a:extLst>
              <a:ext uri="{FF2B5EF4-FFF2-40B4-BE49-F238E27FC236}">
                <a16:creationId xmlns:a16="http://schemas.microsoft.com/office/drawing/2014/main" id="{AB2FEF94-13F5-47F3-8DD9-A83A4B552CD1}"/>
              </a:ext>
            </a:extLst>
          </p:cNvPr>
          <p:cNvSpPr/>
          <p:nvPr/>
        </p:nvSpPr>
        <p:spPr>
          <a:xfrm rot="20493283" flipH="1">
            <a:off x="12709037" y="-746031"/>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50" name="Sześciokąt 49">
            <a:extLst>
              <a:ext uri="{FF2B5EF4-FFF2-40B4-BE49-F238E27FC236}">
                <a16:creationId xmlns:a16="http://schemas.microsoft.com/office/drawing/2014/main" id="{F0CB8035-4D2D-4BA8-A00B-65B4F67BA55B}"/>
              </a:ext>
            </a:extLst>
          </p:cNvPr>
          <p:cNvSpPr/>
          <p:nvPr/>
        </p:nvSpPr>
        <p:spPr>
          <a:xfrm rot="20493283" flipH="1">
            <a:off x="9073494" y="-3445272"/>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51" name="Sześciokąt 50">
            <a:extLst>
              <a:ext uri="{FF2B5EF4-FFF2-40B4-BE49-F238E27FC236}">
                <a16:creationId xmlns:a16="http://schemas.microsoft.com/office/drawing/2014/main" id="{12739D37-E3E5-4D09-85A1-A4138BE6A64F}"/>
              </a:ext>
            </a:extLst>
          </p:cNvPr>
          <p:cNvSpPr/>
          <p:nvPr/>
        </p:nvSpPr>
        <p:spPr>
          <a:xfrm rot="20493283" flipH="1">
            <a:off x="6317116" y="-3059692"/>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52" name="Sześciokąt 51">
            <a:extLst>
              <a:ext uri="{FF2B5EF4-FFF2-40B4-BE49-F238E27FC236}">
                <a16:creationId xmlns:a16="http://schemas.microsoft.com/office/drawing/2014/main" id="{F4FC1DB4-5483-4B64-BD14-57B83EBA3D26}"/>
              </a:ext>
            </a:extLst>
          </p:cNvPr>
          <p:cNvSpPr/>
          <p:nvPr/>
        </p:nvSpPr>
        <p:spPr>
          <a:xfrm rot="20493283" flipH="1">
            <a:off x="3360226" y="-3132474"/>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53" name="Sześciokąt 52">
            <a:extLst>
              <a:ext uri="{FF2B5EF4-FFF2-40B4-BE49-F238E27FC236}">
                <a16:creationId xmlns:a16="http://schemas.microsoft.com/office/drawing/2014/main" id="{A84751EA-387A-4408-8DA3-E5863200EEB9}"/>
              </a:ext>
            </a:extLst>
          </p:cNvPr>
          <p:cNvSpPr/>
          <p:nvPr/>
        </p:nvSpPr>
        <p:spPr>
          <a:xfrm rot="20493283" flipH="1">
            <a:off x="8536760" y="5159804"/>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Tree>
    <p:extLst>
      <p:ext uri="{BB962C8B-B14F-4D97-AF65-F5344CB8AC3E}">
        <p14:creationId xmlns:p14="http://schemas.microsoft.com/office/powerpoint/2010/main" val="344166872"/>
      </p:ext>
    </p:extLst>
  </p:cSld>
  <p:clrMapOvr>
    <a:masterClrMapping/>
  </p:clrMapOvr>
  <mc:AlternateContent xmlns:mc="http://schemas.openxmlformats.org/markup-compatibility/2006" xmlns:p159="http://schemas.microsoft.com/office/powerpoint/2015/09/main">
    <mc:Choice Requires="p159">
      <p:transition spd="med" advClick="0" advTm="0">
        <p159:morph option="byObject"/>
      </p:transition>
    </mc:Choice>
    <mc:Fallback xmlns="">
      <p:transition spd="med" advClick="0" advTm="0">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 name="pole tekstowe 19">
            <a:extLst>
              <a:ext uri="{FF2B5EF4-FFF2-40B4-BE49-F238E27FC236}">
                <a16:creationId xmlns:a16="http://schemas.microsoft.com/office/drawing/2014/main" id="{6F54F204-ABF0-4295-85AA-911FE8B75465}"/>
              </a:ext>
            </a:extLst>
          </p:cNvPr>
          <p:cNvSpPr txBox="1"/>
          <p:nvPr/>
        </p:nvSpPr>
        <p:spPr>
          <a:xfrm>
            <a:off x="137648" y="245930"/>
            <a:ext cx="2655794" cy="400110"/>
          </a:xfrm>
          <a:prstGeom prst="rect">
            <a:avLst/>
          </a:prstGeom>
        </p:spPr>
        <p:txBody>
          <a:bodyPr wrap="square" rtlCol="0">
            <a:spAutoFit/>
          </a:bodyPr>
          <a:lstStyle/>
          <a:p>
            <a:pPr>
              <a:defRPr sz="2200" b="0" i="0" u="none" strike="noStrike" kern="1200" cap="none" spc="0" normalizeH="0" baseline="0">
                <a:solidFill>
                  <a:prstClr val="black">
                    <a:lumMod val="65000"/>
                    <a:lumOff val="35000"/>
                  </a:prstClr>
                </a:solidFill>
                <a:latin typeface="+mj-lt"/>
                <a:ea typeface="+mj-ea"/>
                <a:cs typeface="+mj-cs"/>
              </a:defRPr>
            </a:pPr>
            <a:r>
              <a:rPr lang="pl-PL" sz="2000" b="1" dirty="0">
                <a:solidFill>
                  <a:schemeClr val="bg1"/>
                </a:solidFill>
                <a:latin typeface="Century Gothic" panose="020B0502020202020204" pitchFamily="34" charset="0"/>
              </a:rPr>
              <a:t>NASI KLIENCI</a:t>
            </a:r>
          </a:p>
        </p:txBody>
      </p:sp>
      <p:sp>
        <p:nvSpPr>
          <p:cNvPr id="28" name="Sześciokąt 27">
            <a:extLst>
              <a:ext uri="{FF2B5EF4-FFF2-40B4-BE49-F238E27FC236}">
                <a16:creationId xmlns:a16="http://schemas.microsoft.com/office/drawing/2014/main" id="{30703C1D-F0C1-4BDB-AECD-231E7B7F123F}"/>
              </a:ext>
            </a:extLst>
          </p:cNvPr>
          <p:cNvSpPr/>
          <p:nvPr/>
        </p:nvSpPr>
        <p:spPr>
          <a:xfrm rot="20493283" flipH="1">
            <a:off x="9415456" y="911297"/>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9" name="Sześciokąt 28">
            <a:extLst>
              <a:ext uri="{FF2B5EF4-FFF2-40B4-BE49-F238E27FC236}">
                <a16:creationId xmlns:a16="http://schemas.microsoft.com/office/drawing/2014/main" id="{AE09FC11-5BBE-46C3-9DD5-7184FC25E626}"/>
              </a:ext>
            </a:extLst>
          </p:cNvPr>
          <p:cNvSpPr/>
          <p:nvPr/>
        </p:nvSpPr>
        <p:spPr>
          <a:xfrm rot="20493283" flipH="1">
            <a:off x="11869125" y="1404719"/>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0" name="Sześciokąt 29">
            <a:extLst>
              <a:ext uri="{FF2B5EF4-FFF2-40B4-BE49-F238E27FC236}">
                <a16:creationId xmlns:a16="http://schemas.microsoft.com/office/drawing/2014/main" id="{F405876A-DFA4-4B92-A4C2-91DB905AEF79}"/>
              </a:ext>
            </a:extLst>
          </p:cNvPr>
          <p:cNvSpPr/>
          <p:nvPr/>
        </p:nvSpPr>
        <p:spPr>
          <a:xfrm rot="20493283" flipH="1">
            <a:off x="11058254" y="-987954"/>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2" name="Sześciokąt 31">
            <a:extLst>
              <a:ext uri="{FF2B5EF4-FFF2-40B4-BE49-F238E27FC236}">
                <a16:creationId xmlns:a16="http://schemas.microsoft.com/office/drawing/2014/main" id="{656BE376-DE48-48C5-B051-627A4531AD02}"/>
              </a:ext>
            </a:extLst>
          </p:cNvPr>
          <p:cNvSpPr/>
          <p:nvPr/>
        </p:nvSpPr>
        <p:spPr>
          <a:xfrm rot="20493283" flipH="1">
            <a:off x="6111197" y="-1947902"/>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3" name="Sześciokąt 32">
            <a:extLst>
              <a:ext uri="{FF2B5EF4-FFF2-40B4-BE49-F238E27FC236}">
                <a16:creationId xmlns:a16="http://schemas.microsoft.com/office/drawing/2014/main" id="{9804557F-2A3F-4D2C-81A0-E2C5BFB96BB7}"/>
              </a:ext>
            </a:extLst>
          </p:cNvPr>
          <p:cNvSpPr/>
          <p:nvPr/>
        </p:nvSpPr>
        <p:spPr>
          <a:xfrm rot="20493283" flipH="1">
            <a:off x="5278587" y="2303332"/>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4" name="Sześciokąt 33">
            <a:extLst>
              <a:ext uri="{FF2B5EF4-FFF2-40B4-BE49-F238E27FC236}">
                <a16:creationId xmlns:a16="http://schemas.microsoft.com/office/drawing/2014/main" id="{896A406B-A948-468A-B2EC-BB624F218AD1}"/>
              </a:ext>
            </a:extLst>
          </p:cNvPr>
          <p:cNvSpPr/>
          <p:nvPr/>
        </p:nvSpPr>
        <p:spPr>
          <a:xfrm rot="20493283" flipH="1">
            <a:off x="7742121" y="2800483"/>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5" name="Sześciokąt 34">
            <a:extLst>
              <a:ext uri="{FF2B5EF4-FFF2-40B4-BE49-F238E27FC236}">
                <a16:creationId xmlns:a16="http://schemas.microsoft.com/office/drawing/2014/main" id="{30BE5499-EEB7-466A-A669-69DC931225DF}"/>
              </a:ext>
            </a:extLst>
          </p:cNvPr>
          <p:cNvSpPr/>
          <p:nvPr/>
        </p:nvSpPr>
        <p:spPr>
          <a:xfrm rot="20493283" flipH="1">
            <a:off x="6925334" y="421978"/>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6" name="Sześciokąt 35">
            <a:extLst>
              <a:ext uri="{FF2B5EF4-FFF2-40B4-BE49-F238E27FC236}">
                <a16:creationId xmlns:a16="http://schemas.microsoft.com/office/drawing/2014/main" id="{A3A11DDC-84FA-4DA6-AEBF-17B89B72CF35}"/>
              </a:ext>
            </a:extLst>
          </p:cNvPr>
          <p:cNvSpPr/>
          <p:nvPr/>
        </p:nvSpPr>
        <p:spPr>
          <a:xfrm flipH="1">
            <a:off x="1546815" y="2717574"/>
            <a:ext cx="1623138" cy="1409369"/>
          </a:xfrm>
          <a:prstGeom prst="hexagon">
            <a:avLst>
              <a:gd name="adj" fmla="val 29051"/>
              <a:gd name="vf" fmla="val 115470"/>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7" name="Sześciokąt 36">
            <a:extLst>
              <a:ext uri="{FF2B5EF4-FFF2-40B4-BE49-F238E27FC236}">
                <a16:creationId xmlns:a16="http://schemas.microsoft.com/office/drawing/2014/main" id="{F984EAFC-A3F5-4DAB-AE1F-8F61D0B90A30}"/>
              </a:ext>
            </a:extLst>
          </p:cNvPr>
          <p:cNvSpPr/>
          <p:nvPr/>
        </p:nvSpPr>
        <p:spPr>
          <a:xfrm rot="20493283" flipH="1">
            <a:off x="10206314" y="3293904"/>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8" name="Sześciokąt 37">
            <a:extLst>
              <a:ext uri="{FF2B5EF4-FFF2-40B4-BE49-F238E27FC236}">
                <a16:creationId xmlns:a16="http://schemas.microsoft.com/office/drawing/2014/main" id="{D05E1C04-45C0-4144-98AA-E5042C420160}"/>
              </a:ext>
            </a:extLst>
          </p:cNvPr>
          <p:cNvSpPr/>
          <p:nvPr/>
        </p:nvSpPr>
        <p:spPr>
          <a:xfrm rot="20493283" flipH="1">
            <a:off x="11010193" y="5674155"/>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9" name="Sześciokąt 38">
            <a:extLst>
              <a:ext uri="{FF2B5EF4-FFF2-40B4-BE49-F238E27FC236}">
                <a16:creationId xmlns:a16="http://schemas.microsoft.com/office/drawing/2014/main" id="{802A72ED-06F0-4AFD-9E3B-80A425B0BEBC}"/>
              </a:ext>
            </a:extLst>
          </p:cNvPr>
          <p:cNvSpPr/>
          <p:nvPr/>
        </p:nvSpPr>
        <p:spPr>
          <a:xfrm rot="20493283" flipH="1">
            <a:off x="14475840" y="5020128"/>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0" name="Sześciokąt 39">
            <a:extLst>
              <a:ext uri="{FF2B5EF4-FFF2-40B4-BE49-F238E27FC236}">
                <a16:creationId xmlns:a16="http://schemas.microsoft.com/office/drawing/2014/main" id="{3142BA87-9933-499F-BC93-48BBAC41E887}"/>
              </a:ext>
            </a:extLst>
          </p:cNvPr>
          <p:cNvSpPr/>
          <p:nvPr/>
        </p:nvSpPr>
        <p:spPr>
          <a:xfrm rot="20493283" flipH="1">
            <a:off x="6088542" y="4672038"/>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41" name="Sześciokąt 40">
            <a:extLst>
              <a:ext uri="{FF2B5EF4-FFF2-40B4-BE49-F238E27FC236}">
                <a16:creationId xmlns:a16="http://schemas.microsoft.com/office/drawing/2014/main" id="{11B0DB93-80D7-486C-AF6F-AA16C6EE0182}"/>
              </a:ext>
            </a:extLst>
          </p:cNvPr>
          <p:cNvSpPr/>
          <p:nvPr/>
        </p:nvSpPr>
        <p:spPr>
          <a:xfrm rot="20493283" flipH="1">
            <a:off x="8590866" y="-1449576"/>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4" name="Sześciokąt 43">
            <a:extLst>
              <a:ext uri="{FF2B5EF4-FFF2-40B4-BE49-F238E27FC236}">
                <a16:creationId xmlns:a16="http://schemas.microsoft.com/office/drawing/2014/main" id="{A43C690D-C0D3-4B76-91A6-C92E3FA6CBCF}"/>
              </a:ext>
            </a:extLst>
          </p:cNvPr>
          <p:cNvSpPr/>
          <p:nvPr/>
        </p:nvSpPr>
        <p:spPr>
          <a:xfrm rot="20493283" flipH="1">
            <a:off x="6176627" y="7193195"/>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45" name="Sześciokąt 44">
            <a:extLst>
              <a:ext uri="{FF2B5EF4-FFF2-40B4-BE49-F238E27FC236}">
                <a16:creationId xmlns:a16="http://schemas.microsoft.com/office/drawing/2014/main" id="{FBD660BA-AAEA-4D08-BD3F-F293A1FE555E}"/>
              </a:ext>
            </a:extLst>
          </p:cNvPr>
          <p:cNvSpPr/>
          <p:nvPr/>
        </p:nvSpPr>
        <p:spPr>
          <a:xfrm rot="20493283" flipH="1">
            <a:off x="8147428" y="7816197"/>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46" name="Sześciokąt 45">
            <a:extLst>
              <a:ext uri="{FF2B5EF4-FFF2-40B4-BE49-F238E27FC236}">
                <a16:creationId xmlns:a16="http://schemas.microsoft.com/office/drawing/2014/main" id="{B02D12E3-5AFF-4B00-AAE5-F18A098D0AE9}"/>
              </a:ext>
            </a:extLst>
          </p:cNvPr>
          <p:cNvSpPr/>
          <p:nvPr/>
        </p:nvSpPr>
        <p:spPr>
          <a:xfrm rot="20493283" flipH="1">
            <a:off x="11276943" y="7326821"/>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47" name="Sześciokąt 46">
            <a:extLst>
              <a:ext uri="{FF2B5EF4-FFF2-40B4-BE49-F238E27FC236}">
                <a16:creationId xmlns:a16="http://schemas.microsoft.com/office/drawing/2014/main" id="{8036137D-A139-414F-9C22-3ED874DCFA8A}"/>
              </a:ext>
            </a:extLst>
          </p:cNvPr>
          <p:cNvSpPr/>
          <p:nvPr/>
        </p:nvSpPr>
        <p:spPr>
          <a:xfrm rot="20493283" flipH="1">
            <a:off x="13069042" y="3000550"/>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48" name="Sześciokąt 47">
            <a:extLst>
              <a:ext uri="{FF2B5EF4-FFF2-40B4-BE49-F238E27FC236}">
                <a16:creationId xmlns:a16="http://schemas.microsoft.com/office/drawing/2014/main" id="{264ABA3C-B378-4096-B375-48FCD3B9AAE3}"/>
              </a:ext>
            </a:extLst>
          </p:cNvPr>
          <p:cNvSpPr/>
          <p:nvPr/>
        </p:nvSpPr>
        <p:spPr>
          <a:xfrm rot="20493283" flipH="1">
            <a:off x="12578724" y="3079311"/>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49" name="Sześciokąt 48">
            <a:extLst>
              <a:ext uri="{FF2B5EF4-FFF2-40B4-BE49-F238E27FC236}">
                <a16:creationId xmlns:a16="http://schemas.microsoft.com/office/drawing/2014/main" id="{AB2FEF94-13F5-47F3-8DD9-A83A4B552CD1}"/>
              </a:ext>
            </a:extLst>
          </p:cNvPr>
          <p:cNvSpPr/>
          <p:nvPr/>
        </p:nvSpPr>
        <p:spPr>
          <a:xfrm rot="20493283" flipH="1">
            <a:off x="12709037" y="-746031"/>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50" name="Sześciokąt 49">
            <a:extLst>
              <a:ext uri="{FF2B5EF4-FFF2-40B4-BE49-F238E27FC236}">
                <a16:creationId xmlns:a16="http://schemas.microsoft.com/office/drawing/2014/main" id="{F0CB8035-4D2D-4BA8-A00B-65B4F67BA55B}"/>
              </a:ext>
            </a:extLst>
          </p:cNvPr>
          <p:cNvSpPr/>
          <p:nvPr/>
        </p:nvSpPr>
        <p:spPr>
          <a:xfrm rot="20493283" flipH="1">
            <a:off x="9073494" y="-3445272"/>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51" name="Sześciokąt 50">
            <a:extLst>
              <a:ext uri="{FF2B5EF4-FFF2-40B4-BE49-F238E27FC236}">
                <a16:creationId xmlns:a16="http://schemas.microsoft.com/office/drawing/2014/main" id="{12739D37-E3E5-4D09-85A1-A4138BE6A64F}"/>
              </a:ext>
            </a:extLst>
          </p:cNvPr>
          <p:cNvSpPr/>
          <p:nvPr/>
        </p:nvSpPr>
        <p:spPr>
          <a:xfrm rot="20493283" flipH="1">
            <a:off x="6317116" y="-3059692"/>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52" name="Sześciokąt 51">
            <a:extLst>
              <a:ext uri="{FF2B5EF4-FFF2-40B4-BE49-F238E27FC236}">
                <a16:creationId xmlns:a16="http://schemas.microsoft.com/office/drawing/2014/main" id="{F4FC1DB4-5483-4B64-BD14-57B83EBA3D26}"/>
              </a:ext>
            </a:extLst>
          </p:cNvPr>
          <p:cNvSpPr/>
          <p:nvPr/>
        </p:nvSpPr>
        <p:spPr>
          <a:xfrm rot="20493283" flipH="1">
            <a:off x="3360226" y="-3132474"/>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53" name="Sześciokąt 52">
            <a:extLst>
              <a:ext uri="{FF2B5EF4-FFF2-40B4-BE49-F238E27FC236}">
                <a16:creationId xmlns:a16="http://schemas.microsoft.com/office/drawing/2014/main" id="{A84751EA-387A-4408-8DA3-E5863200EEB9}"/>
              </a:ext>
            </a:extLst>
          </p:cNvPr>
          <p:cNvSpPr/>
          <p:nvPr/>
        </p:nvSpPr>
        <p:spPr>
          <a:xfrm rot="20493283" flipH="1">
            <a:off x="8536760" y="5159804"/>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92" name="Obraz 91">
            <a:extLst>
              <a:ext uri="{FF2B5EF4-FFF2-40B4-BE49-F238E27FC236}">
                <a16:creationId xmlns:a16="http://schemas.microsoft.com/office/drawing/2014/main" id="{9959B40A-9EF2-4797-816F-EBC94A0585E9}"/>
              </a:ext>
            </a:extLst>
          </p:cNvPr>
          <p:cNvPicPr>
            <a:picLocks noChangeAspect="1"/>
          </p:cNvPicPr>
          <p:nvPr/>
        </p:nvPicPr>
        <p:blipFill rotWithShape="1">
          <a:blip r:embed="rId2">
            <a:extLst>
              <a:ext uri="{28A0092B-C50C-407E-A947-70E740481C1C}">
                <a14:useLocalDpi xmlns:a14="http://schemas.microsoft.com/office/drawing/2010/main" val="0"/>
              </a:ext>
            </a:extLst>
          </a:blip>
          <a:srcRect t="18265" b="10046"/>
          <a:stretch/>
        </p:blipFill>
        <p:spPr>
          <a:xfrm>
            <a:off x="1812119" y="3232660"/>
            <a:ext cx="1107583" cy="393158"/>
          </a:xfrm>
          <a:prstGeom prst="rect">
            <a:avLst/>
          </a:prstGeom>
        </p:spPr>
      </p:pic>
      <p:sp>
        <p:nvSpPr>
          <p:cNvPr id="31" name="Strzałka: pięciokąt 30">
            <a:extLst>
              <a:ext uri="{FF2B5EF4-FFF2-40B4-BE49-F238E27FC236}">
                <a16:creationId xmlns:a16="http://schemas.microsoft.com/office/drawing/2014/main" id="{AD09219C-578F-428C-96A8-A6B359DE4F9D}"/>
              </a:ext>
            </a:extLst>
          </p:cNvPr>
          <p:cNvSpPr/>
          <p:nvPr/>
        </p:nvSpPr>
        <p:spPr>
          <a:xfrm>
            <a:off x="3" y="230733"/>
            <a:ext cx="2540550" cy="425106"/>
          </a:xfrm>
          <a:prstGeom prst="homePlate">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2" name="pole tekstowe 41">
            <a:extLst>
              <a:ext uri="{FF2B5EF4-FFF2-40B4-BE49-F238E27FC236}">
                <a16:creationId xmlns:a16="http://schemas.microsoft.com/office/drawing/2014/main" id="{F2FD693A-0ADA-42CA-8D20-FD29F1CE7580}"/>
              </a:ext>
            </a:extLst>
          </p:cNvPr>
          <p:cNvSpPr txBox="1"/>
          <p:nvPr/>
        </p:nvSpPr>
        <p:spPr>
          <a:xfrm>
            <a:off x="137648" y="245930"/>
            <a:ext cx="2289546" cy="400110"/>
          </a:xfrm>
          <a:prstGeom prst="rect">
            <a:avLst/>
          </a:prstGeom>
          <a:ln>
            <a:noFill/>
          </a:ln>
        </p:spPr>
        <p:txBody>
          <a:bodyPr wrap="square" rtlCol="0">
            <a:spAutoFit/>
          </a:bodyPr>
          <a:lstStyle/>
          <a:p>
            <a:pPr>
              <a:defRPr sz="2200" b="0" i="0" u="none" strike="noStrike" kern="1200" cap="none" spc="0" normalizeH="0" baseline="0">
                <a:solidFill>
                  <a:prstClr val="black">
                    <a:lumMod val="65000"/>
                    <a:lumOff val="35000"/>
                  </a:prstClr>
                </a:solidFill>
                <a:latin typeface="+mj-lt"/>
                <a:ea typeface="+mj-ea"/>
                <a:cs typeface="+mj-cs"/>
              </a:defRPr>
            </a:pPr>
            <a:r>
              <a:rPr lang="pl-PL" sz="2000" b="1" dirty="0">
                <a:solidFill>
                  <a:schemeClr val="bg1"/>
                </a:solidFill>
                <a:latin typeface="Century Gothic" panose="020B0502020202020204" pitchFamily="34" charset="0"/>
              </a:rPr>
              <a:t>OUR CUSTOMERS</a:t>
            </a:r>
          </a:p>
        </p:txBody>
      </p:sp>
      <p:sp>
        <p:nvSpPr>
          <p:cNvPr id="43" name="Strzałka: pagon 42">
            <a:extLst>
              <a:ext uri="{FF2B5EF4-FFF2-40B4-BE49-F238E27FC236}">
                <a16:creationId xmlns:a16="http://schemas.microsoft.com/office/drawing/2014/main" id="{B470DC89-5BF4-4326-84F5-F1A0FA6170AB}"/>
              </a:ext>
            </a:extLst>
          </p:cNvPr>
          <p:cNvSpPr/>
          <p:nvPr/>
        </p:nvSpPr>
        <p:spPr>
          <a:xfrm>
            <a:off x="2397897" y="230733"/>
            <a:ext cx="438975" cy="432832"/>
          </a:xfrm>
          <a:prstGeom prst="chevron">
            <a:avLst/>
          </a:prstGeom>
          <a:solidFill>
            <a:srgbClr val="3B38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tx1"/>
              </a:solidFill>
            </a:endParaRPr>
          </a:p>
        </p:txBody>
      </p:sp>
    </p:spTree>
    <p:extLst>
      <p:ext uri="{BB962C8B-B14F-4D97-AF65-F5344CB8AC3E}">
        <p14:creationId xmlns:p14="http://schemas.microsoft.com/office/powerpoint/2010/main" val="39564907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400" advClick="0" advTm="0">
        <p159:morph option="byObject"/>
      </p:transition>
    </mc:Choice>
    <mc:Fallback xmlns="">
      <p:transition advClick="0" advTm="0">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8" name="Sześciokąt 27">
            <a:extLst>
              <a:ext uri="{FF2B5EF4-FFF2-40B4-BE49-F238E27FC236}">
                <a16:creationId xmlns:a16="http://schemas.microsoft.com/office/drawing/2014/main" id="{30703C1D-F0C1-4BDB-AECD-231E7B7F123F}"/>
              </a:ext>
            </a:extLst>
          </p:cNvPr>
          <p:cNvSpPr/>
          <p:nvPr/>
        </p:nvSpPr>
        <p:spPr>
          <a:xfrm rot="20493283" flipH="1">
            <a:off x="9415456" y="911297"/>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9" name="Sześciokąt 28">
            <a:extLst>
              <a:ext uri="{FF2B5EF4-FFF2-40B4-BE49-F238E27FC236}">
                <a16:creationId xmlns:a16="http://schemas.microsoft.com/office/drawing/2014/main" id="{AE09FC11-5BBE-46C3-9DD5-7184FC25E626}"/>
              </a:ext>
            </a:extLst>
          </p:cNvPr>
          <p:cNvSpPr/>
          <p:nvPr/>
        </p:nvSpPr>
        <p:spPr>
          <a:xfrm rot="20493283" flipH="1">
            <a:off x="11869125" y="1404719"/>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0" name="Sześciokąt 29">
            <a:extLst>
              <a:ext uri="{FF2B5EF4-FFF2-40B4-BE49-F238E27FC236}">
                <a16:creationId xmlns:a16="http://schemas.microsoft.com/office/drawing/2014/main" id="{F405876A-DFA4-4B92-A4C2-91DB905AEF79}"/>
              </a:ext>
            </a:extLst>
          </p:cNvPr>
          <p:cNvSpPr/>
          <p:nvPr/>
        </p:nvSpPr>
        <p:spPr>
          <a:xfrm rot="20493283" flipH="1">
            <a:off x="11058254" y="-987954"/>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2" name="Sześciokąt 31">
            <a:extLst>
              <a:ext uri="{FF2B5EF4-FFF2-40B4-BE49-F238E27FC236}">
                <a16:creationId xmlns:a16="http://schemas.microsoft.com/office/drawing/2014/main" id="{656BE376-DE48-48C5-B051-627A4531AD02}"/>
              </a:ext>
            </a:extLst>
          </p:cNvPr>
          <p:cNvSpPr/>
          <p:nvPr/>
        </p:nvSpPr>
        <p:spPr>
          <a:xfrm rot="20493283" flipH="1">
            <a:off x="6111197" y="-1947902"/>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3" name="Sześciokąt 32">
            <a:extLst>
              <a:ext uri="{FF2B5EF4-FFF2-40B4-BE49-F238E27FC236}">
                <a16:creationId xmlns:a16="http://schemas.microsoft.com/office/drawing/2014/main" id="{9804557F-2A3F-4D2C-81A0-E2C5BFB96BB7}"/>
              </a:ext>
            </a:extLst>
          </p:cNvPr>
          <p:cNvSpPr/>
          <p:nvPr/>
        </p:nvSpPr>
        <p:spPr>
          <a:xfrm flipH="1">
            <a:off x="2800566" y="1987216"/>
            <a:ext cx="1623137" cy="1409368"/>
          </a:xfrm>
          <a:prstGeom prst="hexagon">
            <a:avLst>
              <a:gd name="adj" fmla="val 29051"/>
              <a:gd name="vf" fmla="val 115470"/>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4" name="Sześciokąt 33">
            <a:extLst>
              <a:ext uri="{FF2B5EF4-FFF2-40B4-BE49-F238E27FC236}">
                <a16:creationId xmlns:a16="http://schemas.microsoft.com/office/drawing/2014/main" id="{896A406B-A948-468A-B2EC-BB624F218AD1}"/>
              </a:ext>
            </a:extLst>
          </p:cNvPr>
          <p:cNvSpPr/>
          <p:nvPr/>
        </p:nvSpPr>
        <p:spPr>
          <a:xfrm rot="20493283" flipH="1">
            <a:off x="7742121" y="2800483"/>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5" name="Sześciokąt 34">
            <a:extLst>
              <a:ext uri="{FF2B5EF4-FFF2-40B4-BE49-F238E27FC236}">
                <a16:creationId xmlns:a16="http://schemas.microsoft.com/office/drawing/2014/main" id="{30BE5499-EEB7-466A-A669-69DC931225DF}"/>
              </a:ext>
            </a:extLst>
          </p:cNvPr>
          <p:cNvSpPr/>
          <p:nvPr/>
        </p:nvSpPr>
        <p:spPr>
          <a:xfrm rot="20493283" flipH="1">
            <a:off x="6925334" y="421978"/>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6" name="Sześciokąt 35">
            <a:extLst>
              <a:ext uri="{FF2B5EF4-FFF2-40B4-BE49-F238E27FC236}">
                <a16:creationId xmlns:a16="http://schemas.microsoft.com/office/drawing/2014/main" id="{A3A11DDC-84FA-4DA6-AEBF-17B89B72CF35}"/>
              </a:ext>
            </a:extLst>
          </p:cNvPr>
          <p:cNvSpPr/>
          <p:nvPr/>
        </p:nvSpPr>
        <p:spPr>
          <a:xfrm flipH="1">
            <a:off x="1546815" y="2717574"/>
            <a:ext cx="1623138" cy="1409369"/>
          </a:xfrm>
          <a:prstGeom prst="hexagon">
            <a:avLst>
              <a:gd name="adj" fmla="val 29051"/>
              <a:gd name="vf" fmla="val 115470"/>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7" name="Sześciokąt 36">
            <a:extLst>
              <a:ext uri="{FF2B5EF4-FFF2-40B4-BE49-F238E27FC236}">
                <a16:creationId xmlns:a16="http://schemas.microsoft.com/office/drawing/2014/main" id="{F984EAFC-A3F5-4DAB-AE1F-8F61D0B90A30}"/>
              </a:ext>
            </a:extLst>
          </p:cNvPr>
          <p:cNvSpPr/>
          <p:nvPr/>
        </p:nvSpPr>
        <p:spPr>
          <a:xfrm rot="20493283" flipH="1">
            <a:off x="10206314" y="3293904"/>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8" name="Sześciokąt 37">
            <a:extLst>
              <a:ext uri="{FF2B5EF4-FFF2-40B4-BE49-F238E27FC236}">
                <a16:creationId xmlns:a16="http://schemas.microsoft.com/office/drawing/2014/main" id="{D05E1C04-45C0-4144-98AA-E5042C420160}"/>
              </a:ext>
            </a:extLst>
          </p:cNvPr>
          <p:cNvSpPr/>
          <p:nvPr/>
        </p:nvSpPr>
        <p:spPr>
          <a:xfrm rot="20493283" flipH="1">
            <a:off x="11010193" y="5674155"/>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9" name="Sześciokąt 38">
            <a:extLst>
              <a:ext uri="{FF2B5EF4-FFF2-40B4-BE49-F238E27FC236}">
                <a16:creationId xmlns:a16="http://schemas.microsoft.com/office/drawing/2014/main" id="{802A72ED-06F0-4AFD-9E3B-80A425B0BEBC}"/>
              </a:ext>
            </a:extLst>
          </p:cNvPr>
          <p:cNvSpPr/>
          <p:nvPr/>
        </p:nvSpPr>
        <p:spPr>
          <a:xfrm rot="20493283" flipH="1">
            <a:off x="14475840" y="5020128"/>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0" name="Sześciokąt 39">
            <a:extLst>
              <a:ext uri="{FF2B5EF4-FFF2-40B4-BE49-F238E27FC236}">
                <a16:creationId xmlns:a16="http://schemas.microsoft.com/office/drawing/2014/main" id="{3142BA87-9933-499F-BC93-48BBAC41E887}"/>
              </a:ext>
            </a:extLst>
          </p:cNvPr>
          <p:cNvSpPr/>
          <p:nvPr/>
        </p:nvSpPr>
        <p:spPr>
          <a:xfrm rot="20493283" flipH="1">
            <a:off x="6088542" y="4672038"/>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41" name="Sześciokąt 40">
            <a:extLst>
              <a:ext uri="{FF2B5EF4-FFF2-40B4-BE49-F238E27FC236}">
                <a16:creationId xmlns:a16="http://schemas.microsoft.com/office/drawing/2014/main" id="{11B0DB93-80D7-486C-AF6F-AA16C6EE0182}"/>
              </a:ext>
            </a:extLst>
          </p:cNvPr>
          <p:cNvSpPr/>
          <p:nvPr/>
        </p:nvSpPr>
        <p:spPr>
          <a:xfrm rot="20493283" flipH="1">
            <a:off x="8590866" y="-1449576"/>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4" name="Sześciokąt 43">
            <a:extLst>
              <a:ext uri="{FF2B5EF4-FFF2-40B4-BE49-F238E27FC236}">
                <a16:creationId xmlns:a16="http://schemas.microsoft.com/office/drawing/2014/main" id="{A43C690D-C0D3-4B76-91A6-C92E3FA6CBCF}"/>
              </a:ext>
            </a:extLst>
          </p:cNvPr>
          <p:cNvSpPr/>
          <p:nvPr/>
        </p:nvSpPr>
        <p:spPr>
          <a:xfrm rot="20493283" flipH="1">
            <a:off x="6176627" y="7193195"/>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45" name="Sześciokąt 44">
            <a:extLst>
              <a:ext uri="{FF2B5EF4-FFF2-40B4-BE49-F238E27FC236}">
                <a16:creationId xmlns:a16="http://schemas.microsoft.com/office/drawing/2014/main" id="{FBD660BA-AAEA-4D08-BD3F-F293A1FE555E}"/>
              </a:ext>
            </a:extLst>
          </p:cNvPr>
          <p:cNvSpPr/>
          <p:nvPr/>
        </p:nvSpPr>
        <p:spPr>
          <a:xfrm rot="20493283" flipH="1">
            <a:off x="8147428" y="7816197"/>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46" name="Sześciokąt 45">
            <a:extLst>
              <a:ext uri="{FF2B5EF4-FFF2-40B4-BE49-F238E27FC236}">
                <a16:creationId xmlns:a16="http://schemas.microsoft.com/office/drawing/2014/main" id="{B02D12E3-5AFF-4B00-AAE5-F18A098D0AE9}"/>
              </a:ext>
            </a:extLst>
          </p:cNvPr>
          <p:cNvSpPr/>
          <p:nvPr/>
        </p:nvSpPr>
        <p:spPr>
          <a:xfrm rot="20493283" flipH="1">
            <a:off x="11276943" y="7326821"/>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47" name="Sześciokąt 46">
            <a:extLst>
              <a:ext uri="{FF2B5EF4-FFF2-40B4-BE49-F238E27FC236}">
                <a16:creationId xmlns:a16="http://schemas.microsoft.com/office/drawing/2014/main" id="{8036137D-A139-414F-9C22-3ED874DCFA8A}"/>
              </a:ext>
            </a:extLst>
          </p:cNvPr>
          <p:cNvSpPr/>
          <p:nvPr/>
        </p:nvSpPr>
        <p:spPr>
          <a:xfrm rot="20493283" flipH="1">
            <a:off x="13069042" y="3000550"/>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48" name="Sześciokąt 47">
            <a:extLst>
              <a:ext uri="{FF2B5EF4-FFF2-40B4-BE49-F238E27FC236}">
                <a16:creationId xmlns:a16="http://schemas.microsoft.com/office/drawing/2014/main" id="{264ABA3C-B378-4096-B375-48FCD3B9AAE3}"/>
              </a:ext>
            </a:extLst>
          </p:cNvPr>
          <p:cNvSpPr/>
          <p:nvPr/>
        </p:nvSpPr>
        <p:spPr>
          <a:xfrm rot="20493283" flipH="1">
            <a:off x="12578724" y="3079311"/>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49" name="Sześciokąt 48">
            <a:extLst>
              <a:ext uri="{FF2B5EF4-FFF2-40B4-BE49-F238E27FC236}">
                <a16:creationId xmlns:a16="http://schemas.microsoft.com/office/drawing/2014/main" id="{AB2FEF94-13F5-47F3-8DD9-A83A4B552CD1}"/>
              </a:ext>
            </a:extLst>
          </p:cNvPr>
          <p:cNvSpPr/>
          <p:nvPr/>
        </p:nvSpPr>
        <p:spPr>
          <a:xfrm rot="20493283" flipH="1">
            <a:off x="12709037" y="-746031"/>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50" name="Sześciokąt 49">
            <a:extLst>
              <a:ext uri="{FF2B5EF4-FFF2-40B4-BE49-F238E27FC236}">
                <a16:creationId xmlns:a16="http://schemas.microsoft.com/office/drawing/2014/main" id="{F0CB8035-4D2D-4BA8-A00B-65B4F67BA55B}"/>
              </a:ext>
            </a:extLst>
          </p:cNvPr>
          <p:cNvSpPr/>
          <p:nvPr/>
        </p:nvSpPr>
        <p:spPr>
          <a:xfrm rot="20493283" flipH="1">
            <a:off x="9073494" y="-3445272"/>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51" name="Sześciokąt 50">
            <a:extLst>
              <a:ext uri="{FF2B5EF4-FFF2-40B4-BE49-F238E27FC236}">
                <a16:creationId xmlns:a16="http://schemas.microsoft.com/office/drawing/2014/main" id="{12739D37-E3E5-4D09-85A1-A4138BE6A64F}"/>
              </a:ext>
            </a:extLst>
          </p:cNvPr>
          <p:cNvSpPr/>
          <p:nvPr/>
        </p:nvSpPr>
        <p:spPr>
          <a:xfrm rot="20493283" flipH="1">
            <a:off x="6317116" y="-3059692"/>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52" name="Sześciokąt 51">
            <a:extLst>
              <a:ext uri="{FF2B5EF4-FFF2-40B4-BE49-F238E27FC236}">
                <a16:creationId xmlns:a16="http://schemas.microsoft.com/office/drawing/2014/main" id="{F4FC1DB4-5483-4B64-BD14-57B83EBA3D26}"/>
              </a:ext>
            </a:extLst>
          </p:cNvPr>
          <p:cNvSpPr/>
          <p:nvPr/>
        </p:nvSpPr>
        <p:spPr>
          <a:xfrm rot="20493283" flipH="1">
            <a:off x="3360226" y="-3132474"/>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53" name="Sześciokąt 52">
            <a:extLst>
              <a:ext uri="{FF2B5EF4-FFF2-40B4-BE49-F238E27FC236}">
                <a16:creationId xmlns:a16="http://schemas.microsoft.com/office/drawing/2014/main" id="{A84751EA-387A-4408-8DA3-E5863200EEB9}"/>
              </a:ext>
            </a:extLst>
          </p:cNvPr>
          <p:cNvSpPr/>
          <p:nvPr/>
        </p:nvSpPr>
        <p:spPr>
          <a:xfrm rot="20493283" flipH="1">
            <a:off x="8536760" y="5159804"/>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92" name="Obraz 91">
            <a:extLst>
              <a:ext uri="{FF2B5EF4-FFF2-40B4-BE49-F238E27FC236}">
                <a16:creationId xmlns:a16="http://schemas.microsoft.com/office/drawing/2014/main" id="{9959B40A-9EF2-4797-816F-EBC94A0585E9}"/>
              </a:ext>
            </a:extLst>
          </p:cNvPr>
          <p:cNvPicPr>
            <a:picLocks noChangeAspect="1"/>
          </p:cNvPicPr>
          <p:nvPr/>
        </p:nvPicPr>
        <p:blipFill rotWithShape="1">
          <a:blip r:embed="rId2">
            <a:extLst>
              <a:ext uri="{28A0092B-C50C-407E-A947-70E740481C1C}">
                <a14:useLocalDpi xmlns:a14="http://schemas.microsoft.com/office/drawing/2010/main" val="0"/>
              </a:ext>
            </a:extLst>
          </a:blip>
          <a:srcRect t="18265" b="10046"/>
          <a:stretch/>
        </p:blipFill>
        <p:spPr>
          <a:xfrm>
            <a:off x="1812119" y="3232660"/>
            <a:ext cx="1107583" cy="393158"/>
          </a:xfrm>
          <a:prstGeom prst="rect">
            <a:avLst/>
          </a:prstGeom>
        </p:spPr>
      </p:pic>
      <p:sp>
        <p:nvSpPr>
          <p:cNvPr id="31" name="Strzałka: pięciokąt 30">
            <a:extLst>
              <a:ext uri="{FF2B5EF4-FFF2-40B4-BE49-F238E27FC236}">
                <a16:creationId xmlns:a16="http://schemas.microsoft.com/office/drawing/2014/main" id="{25176D20-3299-4125-9C09-4790E2D44B72}"/>
              </a:ext>
            </a:extLst>
          </p:cNvPr>
          <p:cNvSpPr/>
          <p:nvPr/>
        </p:nvSpPr>
        <p:spPr>
          <a:xfrm>
            <a:off x="3" y="230733"/>
            <a:ext cx="2540550" cy="425106"/>
          </a:xfrm>
          <a:prstGeom prst="homePlate">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3" name="pole tekstowe 42">
            <a:extLst>
              <a:ext uri="{FF2B5EF4-FFF2-40B4-BE49-F238E27FC236}">
                <a16:creationId xmlns:a16="http://schemas.microsoft.com/office/drawing/2014/main" id="{60F5864B-B575-4E0D-84EB-45EB3165D3CD}"/>
              </a:ext>
            </a:extLst>
          </p:cNvPr>
          <p:cNvSpPr txBox="1"/>
          <p:nvPr/>
        </p:nvSpPr>
        <p:spPr>
          <a:xfrm>
            <a:off x="137648" y="245930"/>
            <a:ext cx="2289546" cy="400110"/>
          </a:xfrm>
          <a:prstGeom prst="rect">
            <a:avLst/>
          </a:prstGeom>
        </p:spPr>
        <p:txBody>
          <a:bodyPr wrap="square" rtlCol="0">
            <a:spAutoFit/>
          </a:bodyPr>
          <a:lstStyle/>
          <a:p>
            <a:pPr>
              <a:defRPr sz="2200" b="0" i="0" u="none" strike="noStrike" kern="1200" cap="none" spc="0" normalizeH="0" baseline="0">
                <a:solidFill>
                  <a:prstClr val="black">
                    <a:lumMod val="65000"/>
                    <a:lumOff val="35000"/>
                  </a:prstClr>
                </a:solidFill>
                <a:latin typeface="+mj-lt"/>
                <a:ea typeface="+mj-ea"/>
                <a:cs typeface="+mj-cs"/>
              </a:defRPr>
            </a:pPr>
            <a:r>
              <a:rPr lang="pl-PL" sz="2000" b="1" dirty="0">
                <a:solidFill>
                  <a:schemeClr val="bg1"/>
                </a:solidFill>
                <a:latin typeface="Century Gothic" panose="020B0502020202020204" pitchFamily="34" charset="0"/>
              </a:rPr>
              <a:t>OUR CUSTOMERS</a:t>
            </a:r>
          </a:p>
        </p:txBody>
      </p:sp>
      <p:sp>
        <p:nvSpPr>
          <p:cNvPr id="54" name="Strzałka: pagon 53">
            <a:extLst>
              <a:ext uri="{FF2B5EF4-FFF2-40B4-BE49-F238E27FC236}">
                <a16:creationId xmlns:a16="http://schemas.microsoft.com/office/drawing/2014/main" id="{7CDF050C-95DF-4552-88CB-AA368893D292}"/>
              </a:ext>
            </a:extLst>
          </p:cNvPr>
          <p:cNvSpPr/>
          <p:nvPr/>
        </p:nvSpPr>
        <p:spPr>
          <a:xfrm>
            <a:off x="2397897" y="230733"/>
            <a:ext cx="438975" cy="432832"/>
          </a:xfrm>
          <a:prstGeom prst="chevron">
            <a:avLst/>
          </a:prstGeom>
          <a:solidFill>
            <a:srgbClr val="3B38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tx1"/>
              </a:solidFill>
            </a:endParaRPr>
          </a:p>
        </p:txBody>
      </p:sp>
      <p:pic>
        <p:nvPicPr>
          <p:cNvPr id="55" name="Obraz 54">
            <a:extLst>
              <a:ext uri="{FF2B5EF4-FFF2-40B4-BE49-F238E27FC236}">
                <a16:creationId xmlns:a16="http://schemas.microsoft.com/office/drawing/2014/main" id="{00D74EFA-F6EE-4EC5-B6B6-B4665A31C5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24819" y="2536782"/>
            <a:ext cx="1360968" cy="288320"/>
          </a:xfrm>
          <a:prstGeom prst="rect">
            <a:avLst/>
          </a:prstGeom>
        </p:spPr>
      </p:pic>
    </p:spTree>
    <p:extLst>
      <p:ext uri="{BB962C8B-B14F-4D97-AF65-F5344CB8AC3E}">
        <p14:creationId xmlns:p14="http://schemas.microsoft.com/office/powerpoint/2010/main" val="11251194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400" advClick="0" advTm="0">
        <p159:morph option="byObject"/>
      </p:transition>
    </mc:Choice>
    <mc:Fallback xmlns="">
      <p:transition advClick="0" advTm="0">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 name="pole tekstowe 19">
            <a:extLst>
              <a:ext uri="{FF2B5EF4-FFF2-40B4-BE49-F238E27FC236}">
                <a16:creationId xmlns:a16="http://schemas.microsoft.com/office/drawing/2014/main" id="{6F54F204-ABF0-4295-85AA-911FE8B75465}"/>
              </a:ext>
            </a:extLst>
          </p:cNvPr>
          <p:cNvSpPr txBox="1"/>
          <p:nvPr/>
        </p:nvSpPr>
        <p:spPr>
          <a:xfrm>
            <a:off x="137648" y="245930"/>
            <a:ext cx="2655794" cy="400110"/>
          </a:xfrm>
          <a:prstGeom prst="rect">
            <a:avLst/>
          </a:prstGeom>
        </p:spPr>
        <p:txBody>
          <a:bodyPr wrap="square" rtlCol="0">
            <a:spAutoFit/>
          </a:bodyPr>
          <a:lstStyle/>
          <a:p>
            <a:pPr>
              <a:defRPr sz="2200" b="0" i="0" u="none" strike="noStrike" kern="1200" cap="none" spc="0" normalizeH="0" baseline="0">
                <a:solidFill>
                  <a:prstClr val="black">
                    <a:lumMod val="65000"/>
                    <a:lumOff val="35000"/>
                  </a:prstClr>
                </a:solidFill>
                <a:latin typeface="+mj-lt"/>
                <a:ea typeface="+mj-ea"/>
                <a:cs typeface="+mj-cs"/>
              </a:defRPr>
            </a:pPr>
            <a:r>
              <a:rPr lang="pl-PL" sz="2000" b="1" dirty="0">
                <a:solidFill>
                  <a:schemeClr val="bg1"/>
                </a:solidFill>
                <a:latin typeface="Century Gothic" panose="020B0502020202020204" pitchFamily="34" charset="0"/>
              </a:rPr>
              <a:t>NASI KLIENCI</a:t>
            </a:r>
          </a:p>
        </p:txBody>
      </p:sp>
      <p:sp>
        <p:nvSpPr>
          <p:cNvPr id="28" name="Sześciokąt 27">
            <a:extLst>
              <a:ext uri="{FF2B5EF4-FFF2-40B4-BE49-F238E27FC236}">
                <a16:creationId xmlns:a16="http://schemas.microsoft.com/office/drawing/2014/main" id="{30703C1D-F0C1-4BDB-AECD-231E7B7F123F}"/>
              </a:ext>
            </a:extLst>
          </p:cNvPr>
          <p:cNvSpPr/>
          <p:nvPr/>
        </p:nvSpPr>
        <p:spPr>
          <a:xfrm rot="20493283" flipH="1">
            <a:off x="9415456" y="911297"/>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9" name="Sześciokąt 28">
            <a:extLst>
              <a:ext uri="{FF2B5EF4-FFF2-40B4-BE49-F238E27FC236}">
                <a16:creationId xmlns:a16="http://schemas.microsoft.com/office/drawing/2014/main" id="{AE09FC11-5BBE-46C3-9DD5-7184FC25E626}"/>
              </a:ext>
            </a:extLst>
          </p:cNvPr>
          <p:cNvSpPr/>
          <p:nvPr/>
        </p:nvSpPr>
        <p:spPr>
          <a:xfrm rot="20493283" flipH="1">
            <a:off x="11869125" y="1404719"/>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0" name="Sześciokąt 29">
            <a:extLst>
              <a:ext uri="{FF2B5EF4-FFF2-40B4-BE49-F238E27FC236}">
                <a16:creationId xmlns:a16="http://schemas.microsoft.com/office/drawing/2014/main" id="{F405876A-DFA4-4B92-A4C2-91DB905AEF79}"/>
              </a:ext>
            </a:extLst>
          </p:cNvPr>
          <p:cNvSpPr/>
          <p:nvPr/>
        </p:nvSpPr>
        <p:spPr>
          <a:xfrm rot="20493283" flipH="1">
            <a:off x="11058254" y="-987954"/>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2" name="Sześciokąt 31">
            <a:extLst>
              <a:ext uri="{FF2B5EF4-FFF2-40B4-BE49-F238E27FC236}">
                <a16:creationId xmlns:a16="http://schemas.microsoft.com/office/drawing/2014/main" id="{656BE376-DE48-48C5-B051-627A4531AD02}"/>
              </a:ext>
            </a:extLst>
          </p:cNvPr>
          <p:cNvSpPr/>
          <p:nvPr/>
        </p:nvSpPr>
        <p:spPr>
          <a:xfrm flipH="1">
            <a:off x="2800565" y="3447933"/>
            <a:ext cx="1623137" cy="1409368"/>
          </a:xfrm>
          <a:prstGeom prst="hexagon">
            <a:avLst>
              <a:gd name="adj" fmla="val 29051"/>
              <a:gd name="vf" fmla="val 115470"/>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3" name="Sześciokąt 32">
            <a:extLst>
              <a:ext uri="{FF2B5EF4-FFF2-40B4-BE49-F238E27FC236}">
                <a16:creationId xmlns:a16="http://schemas.microsoft.com/office/drawing/2014/main" id="{9804557F-2A3F-4D2C-81A0-E2C5BFB96BB7}"/>
              </a:ext>
            </a:extLst>
          </p:cNvPr>
          <p:cNvSpPr/>
          <p:nvPr/>
        </p:nvSpPr>
        <p:spPr>
          <a:xfrm flipH="1">
            <a:off x="2800566" y="1987216"/>
            <a:ext cx="1623137" cy="1409368"/>
          </a:xfrm>
          <a:prstGeom prst="hexagon">
            <a:avLst>
              <a:gd name="adj" fmla="val 29051"/>
              <a:gd name="vf" fmla="val 115470"/>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4" name="Sześciokąt 33">
            <a:extLst>
              <a:ext uri="{FF2B5EF4-FFF2-40B4-BE49-F238E27FC236}">
                <a16:creationId xmlns:a16="http://schemas.microsoft.com/office/drawing/2014/main" id="{896A406B-A948-468A-B2EC-BB624F218AD1}"/>
              </a:ext>
            </a:extLst>
          </p:cNvPr>
          <p:cNvSpPr/>
          <p:nvPr/>
        </p:nvSpPr>
        <p:spPr>
          <a:xfrm rot="20493283" flipH="1">
            <a:off x="7742121" y="2800483"/>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5" name="Sześciokąt 34">
            <a:extLst>
              <a:ext uri="{FF2B5EF4-FFF2-40B4-BE49-F238E27FC236}">
                <a16:creationId xmlns:a16="http://schemas.microsoft.com/office/drawing/2014/main" id="{30BE5499-EEB7-466A-A669-69DC931225DF}"/>
              </a:ext>
            </a:extLst>
          </p:cNvPr>
          <p:cNvSpPr/>
          <p:nvPr/>
        </p:nvSpPr>
        <p:spPr>
          <a:xfrm rot="20493283" flipH="1">
            <a:off x="6925334" y="421978"/>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6" name="Sześciokąt 35">
            <a:extLst>
              <a:ext uri="{FF2B5EF4-FFF2-40B4-BE49-F238E27FC236}">
                <a16:creationId xmlns:a16="http://schemas.microsoft.com/office/drawing/2014/main" id="{A3A11DDC-84FA-4DA6-AEBF-17B89B72CF35}"/>
              </a:ext>
            </a:extLst>
          </p:cNvPr>
          <p:cNvSpPr/>
          <p:nvPr/>
        </p:nvSpPr>
        <p:spPr>
          <a:xfrm flipH="1">
            <a:off x="1546815" y="2717574"/>
            <a:ext cx="1623138" cy="1409369"/>
          </a:xfrm>
          <a:prstGeom prst="hexagon">
            <a:avLst>
              <a:gd name="adj" fmla="val 29051"/>
              <a:gd name="vf" fmla="val 115470"/>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7" name="Sześciokąt 36">
            <a:extLst>
              <a:ext uri="{FF2B5EF4-FFF2-40B4-BE49-F238E27FC236}">
                <a16:creationId xmlns:a16="http://schemas.microsoft.com/office/drawing/2014/main" id="{F984EAFC-A3F5-4DAB-AE1F-8F61D0B90A30}"/>
              </a:ext>
            </a:extLst>
          </p:cNvPr>
          <p:cNvSpPr/>
          <p:nvPr/>
        </p:nvSpPr>
        <p:spPr>
          <a:xfrm rot="20493283" flipH="1">
            <a:off x="10206314" y="3293904"/>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8" name="Sześciokąt 37">
            <a:extLst>
              <a:ext uri="{FF2B5EF4-FFF2-40B4-BE49-F238E27FC236}">
                <a16:creationId xmlns:a16="http://schemas.microsoft.com/office/drawing/2014/main" id="{D05E1C04-45C0-4144-98AA-E5042C420160}"/>
              </a:ext>
            </a:extLst>
          </p:cNvPr>
          <p:cNvSpPr/>
          <p:nvPr/>
        </p:nvSpPr>
        <p:spPr>
          <a:xfrm rot="20493283" flipH="1">
            <a:off x="11010193" y="5674155"/>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9" name="Sześciokąt 38">
            <a:extLst>
              <a:ext uri="{FF2B5EF4-FFF2-40B4-BE49-F238E27FC236}">
                <a16:creationId xmlns:a16="http://schemas.microsoft.com/office/drawing/2014/main" id="{802A72ED-06F0-4AFD-9E3B-80A425B0BEBC}"/>
              </a:ext>
            </a:extLst>
          </p:cNvPr>
          <p:cNvSpPr/>
          <p:nvPr/>
        </p:nvSpPr>
        <p:spPr>
          <a:xfrm rot="20493283" flipH="1">
            <a:off x="14475840" y="5020128"/>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0" name="Sześciokąt 39">
            <a:extLst>
              <a:ext uri="{FF2B5EF4-FFF2-40B4-BE49-F238E27FC236}">
                <a16:creationId xmlns:a16="http://schemas.microsoft.com/office/drawing/2014/main" id="{3142BA87-9933-499F-BC93-48BBAC41E887}"/>
              </a:ext>
            </a:extLst>
          </p:cNvPr>
          <p:cNvSpPr/>
          <p:nvPr/>
        </p:nvSpPr>
        <p:spPr>
          <a:xfrm rot="20493283" flipH="1">
            <a:off x="6088542" y="4672038"/>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41" name="Sześciokąt 40">
            <a:extLst>
              <a:ext uri="{FF2B5EF4-FFF2-40B4-BE49-F238E27FC236}">
                <a16:creationId xmlns:a16="http://schemas.microsoft.com/office/drawing/2014/main" id="{11B0DB93-80D7-486C-AF6F-AA16C6EE0182}"/>
              </a:ext>
            </a:extLst>
          </p:cNvPr>
          <p:cNvSpPr/>
          <p:nvPr/>
        </p:nvSpPr>
        <p:spPr>
          <a:xfrm rot="20493283" flipH="1">
            <a:off x="8590866" y="-1449576"/>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4" name="Sześciokąt 43">
            <a:extLst>
              <a:ext uri="{FF2B5EF4-FFF2-40B4-BE49-F238E27FC236}">
                <a16:creationId xmlns:a16="http://schemas.microsoft.com/office/drawing/2014/main" id="{A43C690D-C0D3-4B76-91A6-C92E3FA6CBCF}"/>
              </a:ext>
            </a:extLst>
          </p:cNvPr>
          <p:cNvSpPr/>
          <p:nvPr/>
        </p:nvSpPr>
        <p:spPr>
          <a:xfrm rot="20493283" flipH="1">
            <a:off x="6176627" y="7193195"/>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45" name="Sześciokąt 44">
            <a:extLst>
              <a:ext uri="{FF2B5EF4-FFF2-40B4-BE49-F238E27FC236}">
                <a16:creationId xmlns:a16="http://schemas.microsoft.com/office/drawing/2014/main" id="{FBD660BA-AAEA-4D08-BD3F-F293A1FE555E}"/>
              </a:ext>
            </a:extLst>
          </p:cNvPr>
          <p:cNvSpPr/>
          <p:nvPr/>
        </p:nvSpPr>
        <p:spPr>
          <a:xfrm rot="20493283" flipH="1">
            <a:off x="8147428" y="7816197"/>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46" name="Sześciokąt 45">
            <a:extLst>
              <a:ext uri="{FF2B5EF4-FFF2-40B4-BE49-F238E27FC236}">
                <a16:creationId xmlns:a16="http://schemas.microsoft.com/office/drawing/2014/main" id="{B02D12E3-5AFF-4B00-AAE5-F18A098D0AE9}"/>
              </a:ext>
            </a:extLst>
          </p:cNvPr>
          <p:cNvSpPr/>
          <p:nvPr/>
        </p:nvSpPr>
        <p:spPr>
          <a:xfrm rot="20493283" flipH="1">
            <a:off x="11276943" y="7326821"/>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47" name="Sześciokąt 46">
            <a:extLst>
              <a:ext uri="{FF2B5EF4-FFF2-40B4-BE49-F238E27FC236}">
                <a16:creationId xmlns:a16="http://schemas.microsoft.com/office/drawing/2014/main" id="{8036137D-A139-414F-9C22-3ED874DCFA8A}"/>
              </a:ext>
            </a:extLst>
          </p:cNvPr>
          <p:cNvSpPr/>
          <p:nvPr/>
        </p:nvSpPr>
        <p:spPr>
          <a:xfrm rot="20493283" flipH="1">
            <a:off x="13069042" y="3000550"/>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48" name="Sześciokąt 47">
            <a:extLst>
              <a:ext uri="{FF2B5EF4-FFF2-40B4-BE49-F238E27FC236}">
                <a16:creationId xmlns:a16="http://schemas.microsoft.com/office/drawing/2014/main" id="{264ABA3C-B378-4096-B375-48FCD3B9AAE3}"/>
              </a:ext>
            </a:extLst>
          </p:cNvPr>
          <p:cNvSpPr/>
          <p:nvPr/>
        </p:nvSpPr>
        <p:spPr>
          <a:xfrm rot="20493283" flipH="1">
            <a:off x="12578724" y="3079311"/>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49" name="Sześciokąt 48">
            <a:extLst>
              <a:ext uri="{FF2B5EF4-FFF2-40B4-BE49-F238E27FC236}">
                <a16:creationId xmlns:a16="http://schemas.microsoft.com/office/drawing/2014/main" id="{AB2FEF94-13F5-47F3-8DD9-A83A4B552CD1}"/>
              </a:ext>
            </a:extLst>
          </p:cNvPr>
          <p:cNvSpPr/>
          <p:nvPr/>
        </p:nvSpPr>
        <p:spPr>
          <a:xfrm rot="20493283" flipH="1">
            <a:off x="12709037" y="-746031"/>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50" name="Sześciokąt 49">
            <a:extLst>
              <a:ext uri="{FF2B5EF4-FFF2-40B4-BE49-F238E27FC236}">
                <a16:creationId xmlns:a16="http://schemas.microsoft.com/office/drawing/2014/main" id="{F0CB8035-4D2D-4BA8-A00B-65B4F67BA55B}"/>
              </a:ext>
            </a:extLst>
          </p:cNvPr>
          <p:cNvSpPr/>
          <p:nvPr/>
        </p:nvSpPr>
        <p:spPr>
          <a:xfrm rot="20493283" flipH="1">
            <a:off x="9073494" y="-3445272"/>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51" name="Sześciokąt 50">
            <a:extLst>
              <a:ext uri="{FF2B5EF4-FFF2-40B4-BE49-F238E27FC236}">
                <a16:creationId xmlns:a16="http://schemas.microsoft.com/office/drawing/2014/main" id="{12739D37-E3E5-4D09-85A1-A4138BE6A64F}"/>
              </a:ext>
            </a:extLst>
          </p:cNvPr>
          <p:cNvSpPr/>
          <p:nvPr/>
        </p:nvSpPr>
        <p:spPr>
          <a:xfrm rot="20493283" flipH="1">
            <a:off x="6317116" y="-3059692"/>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52" name="Sześciokąt 51">
            <a:extLst>
              <a:ext uri="{FF2B5EF4-FFF2-40B4-BE49-F238E27FC236}">
                <a16:creationId xmlns:a16="http://schemas.microsoft.com/office/drawing/2014/main" id="{F4FC1DB4-5483-4B64-BD14-57B83EBA3D26}"/>
              </a:ext>
            </a:extLst>
          </p:cNvPr>
          <p:cNvSpPr/>
          <p:nvPr/>
        </p:nvSpPr>
        <p:spPr>
          <a:xfrm rot="20493283" flipH="1">
            <a:off x="3360226" y="-3132474"/>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53" name="Sześciokąt 52">
            <a:extLst>
              <a:ext uri="{FF2B5EF4-FFF2-40B4-BE49-F238E27FC236}">
                <a16:creationId xmlns:a16="http://schemas.microsoft.com/office/drawing/2014/main" id="{A84751EA-387A-4408-8DA3-E5863200EEB9}"/>
              </a:ext>
            </a:extLst>
          </p:cNvPr>
          <p:cNvSpPr/>
          <p:nvPr/>
        </p:nvSpPr>
        <p:spPr>
          <a:xfrm rot="20493283" flipH="1">
            <a:off x="8536760" y="5159804"/>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92" name="Obraz 91">
            <a:extLst>
              <a:ext uri="{FF2B5EF4-FFF2-40B4-BE49-F238E27FC236}">
                <a16:creationId xmlns:a16="http://schemas.microsoft.com/office/drawing/2014/main" id="{9959B40A-9EF2-4797-816F-EBC94A0585E9}"/>
              </a:ext>
            </a:extLst>
          </p:cNvPr>
          <p:cNvPicPr>
            <a:picLocks noChangeAspect="1"/>
          </p:cNvPicPr>
          <p:nvPr/>
        </p:nvPicPr>
        <p:blipFill rotWithShape="1">
          <a:blip r:embed="rId2">
            <a:extLst>
              <a:ext uri="{28A0092B-C50C-407E-A947-70E740481C1C}">
                <a14:useLocalDpi xmlns:a14="http://schemas.microsoft.com/office/drawing/2010/main" val="0"/>
              </a:ext>
            </a:extLst>
          </a:blip>
          <a:srcRect t="18265" b="10046"/>
          <a:stretch/>
        </p:blipFill>
        <p:spPr>
          <a:xfrm>
            <a:off x="1812119" y="3232660"/>
            <a:ext cx="1107583" cy="393158"/>
          </a:xfrm>
          <a:prstGeom prst="rect">
            <a:avLst/>
          </a:prstGeom>
        </p:spPr>
      </p:pic>
      <p:pic>
        <p:nvPicPr>
          <p:cNvPr id="3" name="Obraz 2">
            <a:extLst>
              <a:ext uri="{FF2B5EF4-FFF2-40B4-BE49-F238E27FC236}">
                <a16:creationId xmlns:a16="http://schemas.microsoft.com/office/drawing/2014/main" id="{16931FAA-94C2-4DC6-9060-4B15C86DD9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99020" y="3870329"/>
            <a:ext cx="1003294" cy="469039"/>
          </a:xfrm>
          <a:prstGeom prst="rect">
            <a:avLst/>
          </a:prstGeom>
        </p:spPr>
      </p:pic>
      <p:sp>
        <p:nvSpPr>
          <p:cNvPr id="31" name="Strzałka: pięciokąt 30">
            <a:extLst>
              <a:ext uri="{FF2B5EF4-FFF2-40B4-BE49-F238E27FC236}">
                <a16:creationId xmlns:a16="http://schemas.microsoft.com/office/drawing/2014/main" id="{5A49BE52-AB19-4F63-97D1-BAD296495AEF}"/>
              </a:ext>
            </a:extLst>
          </p:cNvPr>
          <p:cNvSpPr/>
          <p:nvPr/>
        </p:nvSpPr>
        <p:spPr>
          <a:xfrm>
            <a:off x="3" y="230733"/>
            <a:ext cx="2540550" cy="425106"/>
          </a:xfrm>
          <a:prstGeom prst="homePlate">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3" name="pole tekstowe 42">
            <a:extLst>
              <a:ext uri="{FF2B5EF4-FFF2-40B4-BE49-F238E27FC236}">
                <a16:creationId xmlns:a16="http://schemas.microsoft.com/office/drawing/2014/main" id="{5219855A-D2B6-4D9B-AD4C-BDFF52C7A494}"/>
              </a:ext>
            </a:extLst>
          </p:cNvPr>
          <p:cNvSpPr txBox="1"/>
          <p:nvPr/>
        </p:nvSpPr>
        <p:spPr>
          <a:xfrm>
            <a:off x="137648" y="245930"/>
            <a:ext cx="2289546" cy="400110"/>
          </a:xfrm>
          <a:prstGeom prst="rect">
            <a:avLst/>
          </a:prstGeom>
        </p:spPr>
        <p:txBody>
          <a:bodyPr wrap="square" rtlCol="0">
            <a:spAutoFit/>
          </a:bodyPr>
          <a:lstStyle/>
          <a:p>
            <a:pPr>
              <a:defRPr sz="2200" b="0" i="0" u="none" strike="noStrike" kern="1200" cap="none" spc="0" normalizeH="0" baseline="0">
                <a:solidFill>
                  <a:prstClr val="black">
                    <a:lumMod val="65000"/>
                    <a:lumOff val="35000"/>
                  </a:prstClr>
                </a:solidFill>
                <a:latin typeface="+mj-lt"/>
                <a:ea typeface="+mj-ea"/>
                <a:cs typeface="+mj-cs"/>
              </a:defRPr>
            </a:pPr>
            <a:r>
              <a:rPr lang="pl-PL" sz="2000" b="1" dirty="0">
                <a:solidFill>
                  <a:schemeClr val="bg1"/>
                </a:solidFill>
                <a:latin typeface="Century Gothic" panose="020B0502020202020204" pitchFamily="34" charset="0"/>
              </a:rPr>
              <a:t>OUR CUSTOMERS</a:t>
            </a:r>
          </a:p>
        </p:txBody>
      </p:sp>
      <p:sp>
        <p:nvSpPr>
          <p:cNvPr id="54" name="Strzałka: pagon 53">
            <a:extLst>
              <a:ext uri="{FF2B5EF4-FFF2-40B4-BE49-F238E27FC236}">
                <a16:creationId xmlns:a16="http://schemas.microsoft.com/office/drawing/2014/main" id="{31C5609D-98F8-44B6-A385-1D5846FE4633}"/>
              </a:ext>
            </a:extLst>
          </p:cNvPr>
          <p:cNvSpPr/>
          <p:nvPr/>
        </p:nvSpPr>
        <p:spPr>
          <a:xfrm>
            <a:off x="2397897" y="230733"/>
            <a:ext cx="438975" cy="432832"/>
          </a:xfrm>
          <a:prstGeom prst="chevron">
            <a:avLst/>
          </a:prstGeom>
          <a:solidFill>
            <a:srgbClr val="3B38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tx1"/>
              </a:solidFill>
            </a:endParaRPr>
          </a:p>
        </p:txBody>
      </p:sp>
      <p:pic>
        <p:nvPicPr>
          <p:cNvPr id="55" name="Obraz 54">
            <a:extLst>
              <a:ext uri="{FF2B5EF4-FFF2-40B4-BE49-F238E27FC236}">
                <a16:creationId xmlns:a16="http://schemas.microsoft.com/office/drawing/2014/main" id="{1D5B6716-81F8-485F-A235-D3F05624917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24819" y="2536782"/>
            <a:ext cx="1360968" cy="288320"/>
          </a:xfrm>
          <a:prstGeom prst="rect">
            <a:avLst/>
          </a:prstGeom>
        </p:spPr>
      </p:pic>
    </p:spTree>
    <p:extLst>
      <p:ext uri="{BB962C8B-B14F-4D97-AF65-F5344CB8AC3E}">
        <p14:creationId xmlns:p14="http://schemas.microsoft.com/office/powerpoint/2010/main" val="29543342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400" advClick="0" advTm="0">
        <p159:morph option="byObject"/>
      </p:transition>
    </mc:Choice>
    <mc:Fallback xmlns="">
      <p:transition advClick="0" advTm="0">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8" name="Sześciokąt 27">
            <a:extLst>
              <a:ext uri="{FF2B5EF4-FFF2-40B4-BE49-F238E27FC236}">
                <a16:creationId xmlns:a16="http://schemas.microsoft.com/office/drawing/2014/main" id="{30703C1D-F0C1-4BDB-AECD-231E7B7F123F}"/>
              </a:ext>
            </a:extLst>
          </p:cNvPr>
          <p:cNvSpPr/>
          <p:nvPr/>
        </p:nvSpPr>
        <p:spPr>
          <a:xfrm rot="20493283" flipH="1">
            <a:off x="9415456" y="911297"/>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9" name="Sześciokąt 28">
            <a:extLst>
              <a:ext uri="{FF2B5EF4-FFF2-40B4-BE49-F238E27FC236}">
                <a16:creationId xmlns:a16="http://schemas.microsoft.com/office/drawing/2014/main" id="{AE09FC11-5BBE-46C3-9DD5-7184FC25E626}"/>
              </a:ext>
            </a:extLst>
          </p:cNvPr>
          <p:cNvSpPr/>
          <p:nvPr/>
        </p:nvSpPr>
        <p:spPr>
          <a:xfrm rot="20493283" flipH="1">
            <a:off x="11869125" y="1404719"/>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0" name="Sześciokąt 29">
            <a:extLst>
              <a:ext uri="{FF2B5EF4-FFF2-40B4-BE49-F238E27FC236}">
                <a16:creationId xmlns:a16="http://schemas.microsoft.com/office/drawing/2014/main" id="{F405876A-DFA4-4B92-A4C2-91DB905AEF79}"/>
              </a:ext>
            </a:extLst>
          </p:cNvPr>
          <p:cNvSpPr/>
          <p:nvPr/>
        </p:nvSpPr>
        <p:spPr>
          <a:xfrm rot="20493283" flipH="1">
            <a:off x="11058254" y="-987954"/>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2" name="Sześciokąt 31">
            <a:extLst>
              <a:ext uri="{FF2B5EF4-FFF2-40B4-BE49-F238E27FC236}">
                <a16:creationId xmlns:a16="http://schemas.microsoft.com/office/drawing/2014/main" id="{656BE376-DE48-48C5-B051-627A4531AD02}"/>
              </a:ext>
            </a:extLst>
          </p:cNvPr>
          <p:cNvSpPr/>
          <p:nvPr/>
        </p:nvSpPr>
        <p:spPr>
          <a:xfrm flipH="1">
            <a:off x="2800565" y="3447933"/>
            <a:ext cx="1623137" cy="1409368"/>
          </a:xfrm>
          <a:prstGeom prst="hexagon">
            <a:avLst>
              <a:gd name="adj" fmla="val 29051"/>
              <a:gd name="vf" fmla="val 115470"/>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3" name="Sześciokąt 32">
            <a:extLst>
              <a:ext uri="{FF2B5EF4-FFF2-40B4-BE49-F238E27FC236}">
                <a16:creationId xmlns:a16="http://schemas.microsoft.com/office/drawing/2014/main" id="{9804557F-2A3F-4D2C-81A0-E2C5BFB96BB7}"/>
              </a:ext>
            </a:extLst>
          </p:cNvPr>
          <p:cNvSpPr/>
          <p:nvPr/>
        </p:nvSpPr>
        <p:spPr>
          <a:xfrm flipH="1">
            <a:off x="2800566" y="1987216"/>
            <a:ext cx="1623137" cy="1409368"/>
          </a:xfrm>
          <a:prstGeom prst="hexagon">
            <a:avLst>
              <a:gd name="adj" fmla="val 29051"/>
              <a:gd name="vf" fmla="val 115470"/>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4" name="Sześciokąt 33">
            <a:extLst>
              <a:ext uri="{FF2B5EF4-FFF2-40B4-BE49-F238E27FC236}">
                <a16:creationId xmlns:a16="http://schemas.microsoft.com/office/drawing/2014/main" id="{896A406B-A948-468A-B2EC-BB624F218AD1}"/>
              </a:ext>
            </a:extLst>
          </p:cNvPr>
          <p:cNvSpPr/>
          <p:nvPr/>
        </p:nvSpPr>
        <p:spPr>
          <a:xfrm rot="20493283" flipH="1">
            <a:off x="7742121" y="2800483"/>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5" name="Sześciokąt 34">
            <a:extLst>
              <a:ext uri="{FF2B5EF4-FFF2-40B4-BE49-F238E27FC236}">
                <a16:creationId xmlns:a16="http://schemas.microsoft.com/office/drawing/2014/main" id="{30BE5499-EEB7-466A-A669-69DC931225DF}"/>
              </a:ext>
            </a:extLst>
          </p:cNvPr>
          <p:cNvSpPr/>
          <p:nvPr/>
        </p:nvSpPr>
        <p:spPr>
          <a:xfrm rot="20493283" flipH="1">
            <a:off x="6925334" y="421978"/>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6" name="Sześciokąt 35">
            <a:extLst>
              <a:ext uri="{FF2B5EF4-FFF2-40B4-BE49-F238E27FC236}">
                <a16:creationId xmlns:a16="http://schemas.microsoft.com/office/drawing/2014/main" id="{A3A11DDC-84FA-4DA6-AEBF-17B89B72CF35}"/>
              </a:ext>
            </a:extLst>
          </p:cNvPr>
          <p:cNvSpPr/>
          <p:nvPr/>
        </p:nvSpPr>
        <p:spPr>
          <a:xfrm flipH="1">
            <a:off x="1546815" y="2717574"/>
            <a:ext cx="1623138" cy="1409369"/>
          </a:xfrm>
          <a:prstGeom prst="hexagon">
            <a:avLst>
              <a:gd name="adj" fmla="val 29051"/>
              <a:gd name="vf" fmla="val 115470"/>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7" name="Sześciokąt 36">
            <a:extLst>
              <a:ext uri="{FF2B5EF4-FFF2-40B4-BE49-F238E27FC236}">
                <a16:creationId xmlns:a16="http://schemas.microsoft.com/office/drawing/2014/main" id="{F984EAFC-A3F5-4DAB-AE1F-8F61D0B90A30}"/>
              </a:ext>
            </a:extLst>
          </p:cNvPr>
          <p:cNvSpPr/>
          <p:nvPr/>
        </p:nvSpPr>
        <p:spPr>
          <a:xfrm rot="20493283" flipH="1">
            <a:off x="10206314" y="3293904"/>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8" name="Sześciokąt 37">
            <a:extLst>
              <a:ext uri="{FF2B5EF4-FFF2-40B4-BE49-F238E27FC236}">
                <a16:creationId xmlns:a16="http://schemas.microsoft.com/office/drawing/2014/main" id="{D05E1C04-45C0-4144-98AA-E5042C420160}"/>
              </a:ext>
            </a:extLst>
          </p:cNvPr>
          <p:cNvSpPr/>
          <p:nvPr/>
        </p:nvSpPr>
        <p:spPr>
          <a:xfrm rot="20493283" flipH="1">
            <a:off x="11010193" y="5674155"/>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9" name="Sześciokąt 38">
            <a:extLst>
              <a:ext uri="{FF2B5EF4-FFF2-40B4-BE49-F238E27FC236}">
                <a16:creationId xmlns:a16="http://schemas.microsoft.com/office/drawing/2014/main" id="{802A72ED-06F0-4AFD-9E3B-80A425B0BEBC}"/>
              </a:ext>
            </a:extLst>
          </p:cNvPr>
          <p:cNvSpPr/>
          <p:nvPr/>
        </p:nvSpPr>
        <p:spPr>
          <a:xfrm rot="20493283" flipH="1">
            <a:off x="14475840" y="5020128"/>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0" name="Sześciokąt 39">
            <a:extLst>
              <a:ext uri="{FF2B5EF4-FFF2-40B4-BE49-F238E27FC236}">
                <a16:creationId xmlns:a16="http://schemas.microsoft.com/office/drawing/2014/main" id="{3142BA87-9933-499F-BC93-48BBAC41E887}"/>
              </a:ext>
            </a:extLst>
          </p:cNvPr>
          <p:cNvSpPr/>
          <p:nvPr/>
        </p:nvSpPr>
        <p:spPr>
          <a:xfrm flipH="1">
            <a:off x="4058222" y="2717574"/>
            <a:ext cx="1623137" cy="1409368"/>
          </a:xfrm>
          <a:prstGeom prst="hexagon">
            <a:avLst>
              <a:gd name="adj" fmla="val 29051"/>
              <a:gd name="vf" fmla="val 115470"/>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41" name="Sześciokąt 40">
            <a:extLst>
              <a:ext uri="{FF2B5EF4-FFF2-40B4-BE49-F238E27FC236}">
                <a16:creationId xmlns:a16="http://schemas.microsoft.com/office/drawing/2014/main" id="{11B0DB93-80D7-486C-AF6F-AA16C6EE0182}"/>
              </a:ext>
            </a:extLst>
          </p:cNvPr>
          <p:cNvSpPr/>
          <p:nvPr/>
        </p:nvSpPr>
        <p:spPr>
          <a:xfrm rot="20493283" flipH="1">
            <a:off x="8590866" y="-1449576"/>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4" name="Sześciokąt 43">
            <a:extLst>
              <a:ext uri="{FF2B5EF4-FFF2-40B4-BE49-F238E27FC236}">
                <a16:creationId xmlns:a16="http://schemas.microsoft.com/office/drawing/2014/main" id="{A43C690D-C0D3-4B76-91A6-C92E3FA6CBCF}"/>
              </a:ext>
            </a:extLst>
          </p:cNvPr>
          <p:cNvSpPr/>
          <p:nvPr/>
        </p:nvSpPr>
        <p:spPr>
          <a:xfrm rot="20493283" flipH="1">
            <a:off x="6176627" y="7193195"/>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45" name="Sześciokąt 44">
            <a:extLst>
              <a:ext uri="{FF2B5EF4-FFF2-40B4-BE49-F238E27FC236}">
                <a16:creationId xmlns:a16="http://schemas.microsoft.com/office/drawing/2014/main" id="{FBD660BA-AAEA-4D08-BD3F-F293A1FE555E}"/>
              </a:ext>
            </a:extLst>
          </p:cNvPr>
          <p:cNvSpPr/>
          <p:nvPr/>
        </p:nvSpPr>
        <p:spPr>
          <a:xfrm rot="20493283" flipH="1">
            <a:off x="8147428" y="7816197"/>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46" name="Sześciokąt 45">
            <a:extLst>
              <a:ext uri="{FF2B5EF4-FFF2-40B4-BE49-F238E27FC236}">
                <a16:creationId xmlns:a16="http://schemas.microsoft.com/office/drawing/2014/main" id="{B02D12E3-5AFF-4B00-AAE5-F18A098D0AE9}"/>
              </a:ext>
            </a:extLst>
          </p:cNvPr>
          <p:cNvSpPr/>
          <p:nvPr/>
        </p:nvSpPr>
        <p:spPr>
          <a:xfrm rot="20493283" flipH="1">
            <a:off x="11276943" y="7326821"/>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47" name="Sześciokąt 46">
            <a:extLst>
              <a:ext uri="{FF2B5EF4-FFF2-40B4-BE49-F238E27FC236}">
                <a16:creationId xmlns:a16="http://schemas.microsoft.com/office/drawing/2014/main" id="{8036137D-A139-414F-9C22-3ED874DCFA8A}"/>
              </a:ext>
            </a:extLst>
          </p:cNvPr>
          <p:cNvSpPr/>
          <p:nvPr/>
        </p:nvSpPr>
        <p:spPr>
          <a:xfrm rot="20493283" flipH="1">
            <a:off x="13069042" y="3000550"/>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48" name="Sześciokąt 47">
            <a:extLst>
              <a:ext uri="{FF2B5EF4-FFF2-40B4-BE49-F238E27FC236}">
                <a16:creationId xmlns:a16="http://schemas.microsoft.com/office/drawing/2014/main" id="{264ABA3C-B378-4096-B375-48FCD3B9AAE3}"/>
              </a:ext>
            </a:extLst>
          </p:cNvPr>
          <p:cNvSpPr/>
          <p:nvPr/>
        </p:nvSpPr>
        <p:spPr>
          <a:xfrm rot="20493283" flipH="1">
            <a:off x="12578724" y="3079311"/>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49" name="Sześciokąt 48">
            <a:extLst>
              <a:ext uri="{FF2B5EF4-FFF2-40B4-BE49-F238E27FC236}">
                <a16:creationId xmlns:a16="http://schemas.microsoft.com/office/drawing/2014/main" id="{AB2FEF94-13F5-47F3-8DD9-A83A4B552CD1}"/>
              </a:ext>
            </a:extLst>
          </p:cNvPr>
          <p:cNvSpPr/>
          <p:nvPr/>
        </p:nvSpPr>
        <p:spPr>
          <a:xfrm rot="20493283" flipH="1">
            <a:off x="12709037" y="-746031"/>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50" name="Sześciokąt 49">
            <a:extLst>
              <a:ext uri="{FF2B5EF4-FFF2-40B4-BE49-F238E27FC236}">
                <a16:creationId xmlns:a16="http://schemas.microsoft.com/office/drawing/2014/main" id="{F0CB8035-4D2D-4BA8-A00B-65B4F67BA55B}"/>
              </a:ext>
            </a:extLst>
          </p:cNvPr>
          <p:cNvSpPr/>
          <p:nvPr/>
        </p:nvSpPr>
        <p:spPr>
          <a:xfrm rot="20493283" flipH="1">
            <a:off x="9073494" y="-3445272"/>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51" name="Sześciokąt 50">
            <a:extLst>
              <a:ext uri="{FF2B5EF4-FFF2-40B4-BE49-F238E27FC236}">
                <a16:creationId xmlns:a16="http://schemas.microsoft.com/office/drawing/2014/main" id="{12739D37-E3E5-4D09-85A1-A4138BE6A64F}"/>
              </a:ext>
            </a:extLst>
          </p:cNvPr>
          <p:cNvSpPr/>
          <p:nvPr/>
        </p:nvSpPr>
        <p:spPr>
          <a:xfrm rot="20493283" flipH="1">
            <a:off x="6317116" y="-3059692"/>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52" name="Sześciokąt 51">
            <a:extLst>
              <a:ext uri="{FF2B5EF4-FFF2-40B4-BE49-F238E27FC236}">
                <a16:creationId xmlns:a16="http://schemas.microsoft.com/office/drawing/2014/main" id="{F4FC1DB4-5483-4B64-BD14-57B83EBA3D26}"/>
              </a:ext>
            </a:extLst>
          </p:cNvPr>
          <p:cNvSpPr/>
          <p:nvPr/>
        </p:nvSpPr>
        <p:spPr>
          <a:xfrm rot="20493283" flipH="1">
            <a:off x="3360226" y="-3132474"/>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53" name="Sześciokąt 52">
            <a:extLst>
              <a:ext uri="{FF2B5EF4-FFF2-40B4-BE49-F238E27FC236}">
                <a16:creationId xmlns:a16="http://schemas.microsoft.com/office/drawing/2014/main" id="{A84751EA-387A-4408-8DA3-E5863200EEB9}"/>
              </a:ext>
            </a:extLst>
          </p:cNvPr>
          <p:cNvSpPr/>
          <p:nvPr/>
        </p:nvSpPr>
        <p:spPr>
          <a:xfrm rot="20493283" flipH="1">
            <a:off x="8536760" y="5159804"/>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92" name="Obraz 91">
            <a:extLst>
              <a:ext uri="{FF2B5EF4-FFF2-40B4-BE49-F238E27FC236}">
                <a16:creationId xmlns:a16="http://schemas.microsoft.com/office/drawing/2014/main" id="{9959B40A-9EF2-4797-816F-EBC94A0585E9}"/>
              </a:ext>
            </a:extLst>
          </p:cNvPr>
          <p:cNvPicPr>
            <a:picLocks noChangeAspect="1"/>
          </p:cNvPicPr>
          <p:nvPr/>
        </p:nvPicPr>
        <p:blipFill rotWithShape="1">
          <a:blip r:embed="rId2">
            <a:extLst>
              <a:ext uri="{28A0092B-C50C-407E-A947-70E740481C1C}">
                <a14:useLocalDpi xmlns:a14="http://schemas.microsoft.com/office/drawing/2010/main" val="0"/>
              </a:ext>
            </a:extLst>
          </a:blip>
          <a:srcRect t="18265" b="10046"/>
          <a:stretch/>
        </p:blipFill>
        <p:spPr>
          <a:xfrm>
            <a:off x="1812119" y="3232660"/>
            <a:ext cx="1107583" cy="393158"/>
          </a:xfrm>
          <a:prstGeom prst="rect">
            <a:avLst/>
          </a:prstGeom>
        </p:spPr>
      </p:pic>
      <p:pic>
        <p:nvPicPr>
          <p:cNvPr id="43" name="Obraz 42">
            <a:extLst>
              <a:ext uri="{FF2B5EF4-FFF2-40B4-BE49-F238E27FC236}">
                <a16:creationId xmlns:a16="http://schemas.microsoft.com/office/drawing/2014/main" id="{C35D1123-5F37-4656-80B2-EE2539D692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6422" y="3054962"/>
            <a:ext cx="725842" cy="725842"/>
          </a:xfrm>
          <a:prstGeom prst="rect">
            <a:avLst/>
          </a:prstGeom>
        </p:spPr>
      </p:pic>
      <p:pic>
        <p:nvPicPr>
          <p:cNvPr id="54" name="Obraz 53">
            <a:extLst>
              <a:ext uri="{FF2B5EF4-FFF2-40B4-BE49-F238E27FC236}">
                <a16:creationId xmlns:a16="http://schemas.microsoft.com/office/drawing/2014/main" id="{00F181FD-E01C-4D0D-BB64-3B8DDF7BC5A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99020" y="3870329"/>
            <a:ext cx="1003294" cy="469039"/>
          </a:xfrm>
          <a:prstGeom prst="rect">
            <a:avLst/>
          </a:prstGeom>
        </p:spPr>
      </p:pic>
      <p:sp>
        <p:nvSpPr>
          <p:cNvPr id="55" name="Strzałka: pięciokąt 54">
            <a:extLst>
              <a:ext uri="{FF2B5EF4-FFF2-40B4-BE49-F238E27FC236}">
                <a16:creationId xmlns:a16="http://schemas.microsoft.com/office/drawing/2014/main" id="{5A4B34C7-FCB6-43FF-8439-B1008A530463}"/>
              </a:ext>
            </a:extLst>
          </p:cNvPr>
          <p:cNvSpPr/>
          <p:nvPr/>
        </p:nvSpPr>
        <p:spPr>
          <a:xfrm>
            <a:off x="3" y="230733"/>
            <a:ext cx="2540550" cy="425106"/>
          </a:xfrm>
          <a:prstGeom prst="homePlate">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6" name="pole tekstowe 55">
            <a:extLst>
              <a:ext uri="{FF2B5EF4-FFF2-40B4-BE49-F238E27FC236}">
                <a16:creationId xmlns:a16="http://schemas.microsoft.com/office/drawing/2014/main" id="{8793AAB8-72F9-4D6E-A8E7-83479154569B}"/>
              </a:ext>
            </a:extLst>
          </p:cNvPr>
          <p:cNvSpPr txBox="1"/>
          <p:nvPr/>
        </p:nvSpPr>
        <p:spPr>
          <a:xfrm>
            <a:off x="137648" y="245930"/>
            <a:ext cx="2289546" cy="400110"/>
          </a:xfrm>
          <a:prstGeom prst="rect">
            <a:avLst/>
          </a:prstGeom>
        </p:spPr>
        <p:txBody>
          <a:bodyPr wrap="square" rtlCol="0">
            <a:spAutoFit/>
          </a:bodyPr>
          <a:lstStyle/>
          <a:p>
            <a:pPr>
              <a:defRPr sz="2200" b="0" i="0" u="none" strike="noStrike" kern="1200" cap="none" spc="0" normalizeH="0" baseline="0">
                <a:solidFill>
                  <a:prstClr val="black">
                    <a:lumMod val="65000"/>
                    <a:lumOff val="35000"/>
                  </a:prstClr>
                </a:solidFill>
                <a:latin typeface="+mj-lt"/>
                <a:ea typeface="+mj-ea"/>
                <a:cs typeface="+mj-cs"/>
              </a:defRPr>
            </a:pPr>
            <a:r>
              <a:rPr lang="pl-PL" sz="2000" b="1" dirty="0">
                <a:solidFill>
                  <a:schemeClr val="bg1"/>
                </a:solidFill>
                <a:latin typeface="Century Gothic" panose="020B0502020202020204" pitchFamily="34" charset="0"/>
              </a:rPr>
              <a:t>OUR CUSTOMERS</a:t>
            </a:r>
          </a:p>
        </p:txBody>
      </p:sp>
      <p:sp>
        <p:nvSpPr>
          <p:cNvPr id="57" name="Strzałka: pagon 56">
            <a:extLst>
              <a:ext uri="{FF2B5EF4-FFF2-40B4-BE49-F238E27FC236}">
                <a16:creationId xmlns:a16="http://schemas.microsoft.com/office/drawing/2014/main" id="{25711D31-139E-4219-8A49-5457795A4928}"/>
              </a:ext>
            </a:extLst>
          </p:cNvPr>
          <p:cNvSpPr/>
          <p:nvPr/>
        </p:nvSpPr>
        <p:spPr>
          <a:xfrm>
            <a:off x="2397897" y="230733"/>
            <a:ext cx="438975" cy="432832"/>
          </a:xfrm>
          <a:prstGeom prst="chevron">
            <a:avLst/>
          </a:prstGeom>
          <a:solidFill>
            <a:srgbClr val="3B38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tx1"/>
              </a:solidFill>
            </a:endParaRPr>
          </a:p>
        </p:txBody>
      </p:sp>
      <p:pic>
        <p:nvPicPr>
          <p:cNvPr id="58" name="Obraz 57">
            <a:extLst>
              <a:ext uri="{FF2B5EF4-FFF2-40B4-BE49-F238E27FC236}">
                <a16:creationId xmlns:a16="http://schemas.microsoft.com/office/drawing/2014/main" id="{4F2C9EC7-86F4-419F-AB8A-381F5E43CE3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24819" y="2536782"/>
            <a:ext cx="1360968" cy="288320"/>
          </a:xfrm>
          <a:prstGeom prst="rect">
            <a:avLst/>
          </a:prstGeom>
        </p:spPr>
      </p:pic>
    </p:spTree>
    <p:extLst>
      <p:ext uri="{BB962C8B-B14F-4D97-AF65-F5344CB8AC3E}">
        <p14:creationId xmlns:p14="http://schemas.microsoft.com/office/powerpoint/2010/main" val="38910752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400" advClick="0" advTm="0">
        <p159:morph option="byObject"/>
      </p:transition>
    </mc:Choice>
    <mc:Fallback xmlns="">
      <p:transition advClick="0" advTm="0">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az 5">
            <a:extLst>
              <a:ext uri="{FF2B5EF4-FFF2-40B4-BE49-F238E27FC236}">
                <a16:creationId xmlns:a16="http://schemas.microsoft.com/office/drawing/2014/main" id="{C60C5997-7608-4D8C-A81C-A04F8367A6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Obraz 4">
            <a:extLst>
              <a:ext uri="{FF2B5EF4-FFF2-40B4-BE49-F238E27FC236}">
                <a16:creationId xmlns:a16="http://schemas.microsoft.com/office/drawing/2014/main" id="{F979CAB7-BC1E-4973-9ECD-C332DB1AE74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3" name="Obraz 2">
            <a:extLst>
              <a:ext uri="{FF2B5EF4-FFF2-40B4-BE49-F238E27FC236}">
                <a16:creationId xmlns:a16="http://schemas.microsoft.com/office/drawing/2014/main" id="{DADD9447-6900-421A-8358-8AF78924B20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50768" y="2373011"/>
            <a:ext cx="457200" cy="266906"/>
          </a:xfrm>
          <a:prstGeom prst="rect">
            <a:avLst/>
          </a:prstGeom>
        </p:spPr>
      </p:pic>
      <p:pic>
        <p:nvPicPr>
          <p:cNvPr id="4" name="Obraz 3">
            <a:extLst>
              <a:ext uri="{FF2B5EF4-FFF2-40B4-BE49-F238E27FC236}">
                <a16:creationId xmlns:a16="http://schemas.microsoft.com/office/drawing/2014/main" id="{EE0686DF-1D7B-4803-870F-40386EBE4E4E}"/>
              </a:ext>
            </a:extLst>
          </p:cNvPr>
          <p:cNvPicPr>
            <a:picLocks noChangeAspect="1"/>
          </p:cNvPicPr>
          <p:nvPr/>
        </p:nvPicPr>
        <p:blipFill rotWithShape="1">
          <a:blip r:embed="rId5">
            <a:extLst>
              <a:ext uri="{28A0092B-C50C-407E-A947-70E740481C1C}">
                <a14:useLocalDpi xmlns:a14="http://schemas.microsoft.com/office/drawing/2010/main" val="0"/>
              </a:ext>
            </a:extLst>
          </a:blip>
          <a:srcRect l="34281" r="32906"/>
          <a:stretch/>
        </p:blipFill>
        <p:spPr>
          <a:xfrm>
            <a:off x="5619749" y="2203156"/>
            <a:ext cx="242275" cy="415329"/>
          </a:xfrm>
          <a:prstGeom prst="rect">
            <a:avLst/>
          </a:prstGeom>
        </p:spPr>
      </p:pic>
      <p:sp>
        <p:nvSpPr>
          <p:cNvPr id="7" name="Prostokąt 6">
            <a:extLst>
              <a:ext uri="{FF2B5EF4-FFF2-40B4-BE49-F238E27FC236}">
                <a16:creationId xmlns:a16="http://schemas.microsoft.com/office/drawing/2014/main" id="{5E621143-8D71-416B-B445-150AB36EA7D7}"/>
              </a:ext>
            </a:extLst>
          </p:cNvPr>
          <p:cNvSpPr/>
          <p:nvPr/>
        </p:nvSpPr>
        <p:spPr>
          <a:xfrm>
            <a:off x="159489" y="5592726"/>
            <a:ext cx="510363" cy="11695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 name="pole tekstowe 7">
            <a:extLst>
              <a:ext uri="{FF2B5EF4-FFF2-40B4-BE49-F238E27FC236}">
                <a16:creationId xmlns:a16="http://schemas.microsoft.com/office/drawing/2014/main" id="{A85EF722-360C-47A7-A119-3AEC95A09F43}"/>
              </a:ext>
            </a:extLst>
          </p:cNvPr>
          <p:cNvSpPr txBox="1"/>
          <p:nvPr/>
        </p:nvSpPr>
        <p:spPr>
          <a:xfrm>
            <a:off x="669851" y="5512705"/>
            <a:ext cx="3053923" cy="276999"/>
          </a:xfrm>
          <a:prstGeom prst="rect">
            <a:avLst/>
          </a:prstGeom>
          <a:noFill/>
        </p:spPr>
        <p:txBody>
          <a:bodyPr wrap="square" rtlCol="0">
            <a:spAutoFit/>
          </a:bodyPr>
          <a:lstStyle/>
          <a:p>
            <a:r>
              <a:rPr lang="pl-PL" sz="1200" dirty="0" err="1">
                <a:latin typeface="Century Gothic" panose="020B0502020202020204" pitchFamily="34" charset="0"/>
              </a:rPr>
              <a:t>Headquarters</a:t>
            </a:r>
            <a:r>
              <a:rPr lang="pl-PL" sz="1200" dirty="0">
                <a:latin typeface="Century Gothic" panose="020B0502020202020204" pitchFamily="34" charset="0"/>
              </a:rPr>
              <a:t> &amp; Company </a:t>
            </a:r>
            <a:r>
              <a:rPr lang="pl-PL" sz="1200" dirty="0" err="1">
                <a:latin typeface="Century Gothic" panose="020B0502020202020204" pitchFamily="34" charset="0"/>
              </a:rPr>
              <a:t>Branches</a:t>
            </a:r>
            <a:endParaRPr lang="pl-PL" sz="1200" dirty="0">
              <a:latin typeface="Century Gothic" panose="020B0502020202020204" pitchFamily="34" charset="0"/>
            </a:endParaRPr>
          </a:p>
        </p:txBody>
      </p:sp>
      <p:sp>
        <p:nvSpPr>
          <p:cNvPr id="9" name="Prostokąt 8">
            <a:extLst>
              <a:ext uri="{FF2B5EF4-FFF2-40B4-BE49-F238E27FC236}">
                <a16:creationId xmlns:a16="http://schemas.microsoft.com/office/drawing/2014/main" id="{5DBC03AB-414D-4437-A692-B4C733758C1B}"/>
              </a:ext>
            </a:extLst>
          </p:cNvPr>
          <p:cNvSpPr/>
          <p:nvPr/>
        </p:nvSpPr>
        <p:spPr>
          <a:xfrm>
            <a:off x="159489" y="5872124"/>
            <a:ext cx="510363" cy="116958"/>
          </a:xfrm>
          <a:prstGeom prst="rect">
            <a:avLst/>
          </a:prstGeom>
          <a:solidFill>
            <a:srgbClr val="A2A4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0" name="pole tekstowe 9">
            <a:extLst>
              <a:ext uri="{FF2B5EF4-FFF2-40B4-BE49-F238E27FC236}">
                <a16:creationId xmlns:a16="http://schemas.microsoft.com/office/drawing/2014/main" id="{87C6ED28-C096-4A1D-8F03-8256D7A861C2}"/>
              </a:ext>
            </a:extLst>
          </p:cNvPr>
          <p:cNvSpPr txBox="1"/>
          <p:nvPr/>
        </p:nvSpPr>
        <p:spPr>
          <a:xfrm>
            <a:off x="669852" y="5792103"/>
            <a:ext cx="2056734" cy="276999"/>
          </a:xfrm>
          <a:prstGeom prst="rect">
            <a:avLst/>
          </a:prstGeom>
          <a:noFill/>
        </p:spPr>
        <p:txBody>
          <a:bodyPr wrap="square" rtlCol="0">
            <a:spAutoFit/>
          </a:bodyPr>
          <a:lstStyle/>
          <a:p>
            <a:r>
              <a:rPr lang="pl-PL" sz="1200" dirty="0" err="1">
                <a:latin typeface="Century Gothic" panose="020B0502020202020204" pitchFamily="34" charset="0"/>
              </a:rPr>
              <a:t>Our</a:t>
            </a:r>
            <a:r>
              <a:rPr lang="pl-PL" sz="1200" dirty="0">
                <a:latin typeface="Century Gothic" panose="020B0502020202020204" pitchFamily="34" charset="0"/>
              </a:rPr>
              <a:t> </a:t>
            </a:r>
            <a:r>
              <a:rPr lang="pl-PL" sz="1200" dirty="0" err="1">
                <a:latin typeface="Century Gothic" panose="020B0502020202020204" pitchFamily="34" charset="0"/>
              </a:rPr>
              <a:t>customers</a:t>
            </a:r>
            <a:endParaRPr lang="pl-PL" sz="1200" dirty="0">
              <a:latin typeface="Century Gothic" panose="020B0502020202020204" pitchFamily="34" charset="0"/>
            </a:endParaRPr>
          </a:p>
        </p:txBody>
      </p:sp>
      <p:pic>
        <p:nvPicPr>
          <p:cNvPr id="11" name="Obraz 10">
            <a:extLst>
              <a:ext uri="{FF2B5EF4-FFF2-40B4-BE49-F238E27FC236}">
                <a16:creationId xmlns:a16="http://schemas.microsoft.com/office/drawing/2014/main" id="{E9B751CD-ABE2-4C89-9C50-FCD37EB36EB7}"/>
              </a:ext>
            </a:extLst>
          </p:cNvPr>
          <p:cNvPicPr>
            <a:picLocks noChangeAspect="1"/>
          </p:cNvPicPr>
          <p:nvPr/>
        </p:nvPicPr>
        <p:blipFill rotWithShape="1">
          <a:blip r:embed="rId6">
            <a:extLst>
              <a:ext uri="{28A0092B-C50C-407E-A947-70E740481C1C}">
                <a14:useLocalDpi xmlns:a14="http://schemas.microsoft.com/office/drawing/2010/main" val="0"/>
              </a:ext>
            </a:extLst>
          </a:blip>
          <a:srcRect l="20576" r="22730"/>
          <a:stretch/>
        </p:blipFill>
        <p:spPr>
          <a:xfrm>
            <a:off x="6013032" y="2728752"/>
            <a:ext cx="380624" cy="377643"/>
          </a:xfrm>
          <a:prstGeom prst="rect">
            <a:avLst/>
          </a:prstGeom>
        </p:spPr>
      </p:pic>
    </p:spTree>
    <p:extLst>
      <p:ext uri="{BB962C8B-B14F-4D97-AF65-F5344CB8AC3E}">
        <p14:creationId xmlns:p14="http://schemas.microsoft.com/office/powerpoint/2010/main" val="1017348482"/>
      </p:ext>
    </p:extLst>
  </p:cSld>
  <p:clrMapOvr>
    <a:masterClrMapping/>
  </p:clrMapOvr>
  <mc:AlternateContent xmlns:mc="http://schemas.openxmlformats.org/markup-compatibility/2006" xmlns:p14="http://schemas.microsoft.com/office/powerpoint/2010/main">
    <mc:Choice Requires="p14">
      <p:transition spd="slow" p14:dur="1500" advClick="0" advTm="4000">
        <p:split orient="vert" dir="in"/>
      </p:transition>
    </mc:Choice>
    <mc:Fallback xmlns="">
      <p:transition spd="slow" advClick="0" advTm="4000">
        <p:split orient="vert" dir="in"/>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250"/>
                                        <p:tgtEl>
                                          <p:spTgt spid="9"/>
                                        </p:tgtEl>
                                      </p:cBhvr>
                                    </p:animEffect>
                                  </p:childTnLst>
                                </p:cTn>
                              </p:par>
                            </p:childTnLst>
                          </p:cTn>
                        </p:par>
                        <p:par>
                          <p:cTn id="8" fill="hold">
                            <p:stCondLst>
                              <p:cond delay="250"/>
                            </p:stCondLst>
                            <p:childTnLst>
                              <p:par>
                                <p:cTn id="9" presetID="22" presetClass="entr" presetSubtype="8"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left)">
                                      <p:cBhvr>
                                        <p:cTn id="11" dur="2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8" name="Sześciokąt 27">
            <a:extLst>
              <a:ext uri="{FF2B5EF4-FFF2-40B4-BE49-F238E27FC236}">
                <a16:creationId xmlns:a16="http://schemas.microsoft.com/office/drawing/2014/main" id="{30703C1D-F0C1-4BDB-AECD-231E7B7F123F}"/>
              </a:ext>
            </a:extLst>
          </p:cNvPr>
          <p:cNvSpPr/>
          <p:nvPr/>
        </p:nvSpPr>
        <p:spPr>
          <a:xfrm rot="20493283" flipH="1">
            <a:off x="9415456" y="911297"/>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9" name="Sześciokąt 28">
            <a:extLst>
              <a:ext uri="{FF2B5EF4-FFF2-40B4-BE49-F238E27FC236}">
                <a16:creationId xmlns:a16="http://schemas.microsoft.com/office/drawing/2014/main" id="{AE09FC11-5BBE-46C3-9DD5-7184FC25E626}"/>
              </a:ext>
            </a:extLst>
          </p:cNvPr>
          <p:cNvSpPr/>
          <p:nvPr/>
        </p:nvSpPr>
        <p:spPr>
          <a:xfrm rot="20493283" flipH="1">
            <a:off x="11869125" y="1404719"/>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0" name="Sześciokąt 29">
            <a:extLst>
              <a:ext uri="{FF2B5EF4-FFF2-40B4-BE49-F238E27FC236}">
                <a16:creationId xmlns:a16="http://schemas.microsoft.com/office/drawing/2014/main" id="{F405876A-DFA4-4B92-A4C2-91DB905AEF79}"/>
              </a:ext>
            </a:extLst>
          </p:cNvPr>
          <p:cNvSpPr/>
          <p:nvPr/>
        </p:nvSpPr>
        <p:spPr>
          <a:xfrm rot="20493283" flipH="1">
            <a:off x="11058254" y="-987954"/>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2" name="Sześciokąt 31">
            <a:extLst>
              <a:ext uri="{FF2B5EF4-FFF2-40B4-BE49-F238E27FC236}">
                <a16:creationId xmlns:a16="http://schemas.microsoft.com/office/drawing/2014/main" id="{656BE376-DE48-48C5-B051-627A4531AD02}"/>
              </a:ext>
            </a:extLst>
          </p:cNvPr>
          <p:cNvSpPr/>
          <p:nvPr/>
        </p:nvSpPr>
        <p:spPr>
          <a:xfrm flipH="1">
            <a:off x="2800561" y="3447933"/>
            <a:ext cx="1623137" cy="1409368"/>
          </a:xfrm>
          <a:prstGeom prst="hexagon">
            <a:avLst>
              <a:gd name="adj" fmla="val 29051"/>
              <a:gd name="vf" fmla="val 115470"/>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3" name="Sześciokąt 32">
            <a:extLst>
              <a:ext uri="{FF2B5EF4-FFF2-40B4-BE49-F238E27FC236}">
                <a16:creationId xmlns:a16="http://schemas.microsoft.com/office/drawing/2014/main" id="{9804557F-2A3F-4D2C-81A0-E2C5BFB96BB7}"/>
              </a:ext>
            </a:extLst>
          </p:cNvPr>
          <p:cNvSpPr/>
          <p:nvPr/>
        </p:nvSpPr>
        <p:spPr>
          <a:xfrm flipH="1">
            <a:off x="2800562" y="1987216"/>
            <a:ext cx="1623137" cy="1409368"/>
          </a:xfrm>
          <a:prstGeom prst="hexagon">
            <a:avLst>
              <a:gd name="adj" fmla="val 29051"/>
              <a:gd name="vf" fmla="val 115470"/>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4" name="Sześciokąt 33">
            <a:extLst>
              <a:ext uri="{FF2B5EF4-FFF2-40B4-BE49-F238E27FC236}">
                <a16:creationId xmlns:a16="http://schemas.microsoft.com/office/drawing/2014/main" id="{896A406B-A948-468A-B2EC-BB624F218AD1}"/>
              </a:ext>
            </a:extLst>
          </p:cNvPr>
          <p:cNvSpPr/>
          <p:nvPr/>
        </p:nvSpPr>
        <p:spPr>
          <a:xfrm rot="20493283" flipH="1">
            <a:off x="7742121" y="2800483"/>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5" name="Sześciokąt 34">
            <a:extLst>
              <a:ext uri="{FF2B5EF4-FFF2-40B4-BE49-F238E27FC236}">
                <a16:creationId xmlns:a16="http://schemas.microsoft.com/office/drawing/2014/main" id="{30BE5499-EEB7-466A-A669-69DC931225DF}"/>
              </a:ext>
            </a:extLst>
          </p:cNvPr>
          <p:cNvSpPr/>
          <p:nvPr/>
        </p:nvSpPr>
        <p:spPr>
          <a:xfrm flipH="1">
            <a:off x="4058217" y="4178291"/>
            <a:ext cx="1623137" cy="1409368"/>
          </a:xfrm>
          <a:prstGeom prst="hexagon">
            <a:avLst>
              <a:gd name="adj" fmla="val 29051"/>
              <a:gd name="vf" fmla="val 115470"/>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6" name="Sześciokąt 35">
            <a:extLst>
              <a:ext uri="{FF2B5EF4-FFF2-40B4-BE49-F238E27FC236}">
                <a16:creationId xmlns:a16="http://schemas.microsoft.com/office/drawing/2014/main" id="{A3A11DDC-84FA-4DA6-AEBF-17B89B72CF35}"/>
              </a:ext>
            </a:extLst>
          </p:cNvPr>
          <p:cNvSpPr/>
          <p:nvPr/>
        </p:nvSpPr>
        <p:spPr>
          <a:xfrm flipH="1">
            <a:off x="1546811" y="2717574"/>
            <a:ext cx="1623138" cy="1409369"/>
          </a:xfrm>
          <a:prstGeom prst="hexagon">
            <a:avLst>
              <a:gd name="adj" fmla="val 29051"/>
              <a:gd name="vf" fmla="val 115470"/>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7" name="Sześciokąt 36">
            <a:extLst>
              <a:ext uri="{FF2B5EF4-FFF2-40B4-BE49-F238E27FC236}">
                <a16:creationId xmlns:a16="http://schemas.microsoft.com/office/drawing/2014/main" id="{F984EAFC-A3F5-4DAB-AE1F-8F61D0B90A30}"/>
              </a:ext>
            </a:extLst>
          </p:cNvPr>
          <p:cNvSpPr/>
          <p:nvPr/>
        </p:nvSpPr>
        <p:spPr>
          <a:xfrm rot="20493283" flipH="1">
            <a:off x="10206314" y="3293904"/>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8" name="Sześciokąt 37">
            <a:extLst>
              <a:ext uri="{FF2B5EF4-FFF2-40B4-BE49-F238E27FC236}">
                <a16:creationId xmlns:a16="http://schemas.microsoft.com/office/drawing/2014/main" id="{D05E1C04-45C0-4144-98AA-E5042C420160}"/>
              </a:ext>
            </a:extLst>
          </p:cNvPr>
          <p:cNvSpPr/>
          <p:nvPr/>
        </p:nvSpPr>
        <p:spPr>
          <a:xfrm rot="20493283" flipH="1">
            <a:off x="11010193" y="5674155"/>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9" name="Sześciokąt 38">
            <a:extLst>
              <a:ext uri="{FF2B5EF4-FFF2-40B4-BE49-F238E27FC236}">
                <a16:creationId xmlns:a16="http://schemas.microsoft.com/office/drawing/2014/main" id="{802A72ED-06F0-4AFD-9E3B-80A425B0BEBC}"/>
              </a:ext>
            </a:extLst>
          </p:cNvPr>
          <p:cNvSpPr/>
          <p:nvPr/>
        </p:nvSpPr>
        <p:spPr>
          <a:xfrm rot="20493283" flipH="1">
            <a:off x="14475840" y="5020128"/>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0" name="Sześciokąt 39">
            <a:extLst>
              <a:ext uri="{FF2B5EF4-FFF2-40B4-BE49-F238E27FC236}">
                <a16:creationId xmlns:a16="http://schemas.microsoft.com/office/drawing/2014/main" id="{3142BA87-9933-499F-BC93-48BBAC41E887}"/>
              </a:ext>
            </a:extLst>
          </p:cNvPr>
          <p:cNvSpPr/>
          <p:nvPr/>
        </p:nvSpPr>
        <p:spPr>
          <a:xfrm flipH="1">
            <a:off x="4058218" y="2717574"/>
            <a:ext cx="1623137" cy="1409368"/>
          </a:xfrm>
          <a:prstGeom prst="hexagon">
            <a:avLst>
              <a:gd name="adj" fmla="val 29051"/>
              <a:gd name="vf" fmla="val 115470"/>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41" name="Sześciokąt 40">
            <a:extLst>
              <a:ext uri="{FF2B5EF4-FFF2-40B4-BE49-F238E27FC236}">
                <a16:creationId xmlns:a16="http://schemas.microsoft.com/office/drawing/2014/main" id="{11B0DB93-80D7-486C-AF6F-AA16C6EE0182}"/>
              </a:ext>
            </a:extLst>
          </p:cNvPr>
          <p:cNvSpPr/>
          <p:nvPr/>
        </p:nvSpPr>
        <p:spPr>
          <a:xfrm rot="20493283" flipH="1">
            <a:off x="8590866" y="-1449576"/>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4" name="Sześciokąt 43">
            <a:extLst>
              <a:ext uri="{FF2B5EF4-FFF2-40B4-BE49-F238E27FC236}">
                <a16:creationId xmlns:a16="http://schemas.microsoft.com/office/drawing/2014/main" id="{A43C690D-C0D3-4B76-91A6-C92E3FA6CBCF}"/>
              </a:ext>
            </a:extLst>
          </p:cNvPr>
          <p:cNvSpPr/>
          <p:nvPr/>
        </p:nvSpPr>
        <p:spPr>
          <a:xfrm rot="20493283" flipH="1">
            <a:off x="6176627" y="7193195"/>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45" name="Sześciokąt 44">
            <a:extLst>
              <a:ext uri="{FF2B5EF4-FFF2-40B4-BE49-F238E27FC236}">
                <a16:creationId xmlns:a16="http://schemas.microsoft.com/office/drawing/2014/main" id="{FBD660BA-AAEA-4D08-BD3F-F293A1FE555E}"/>
              </a:ext>
            </a:extLst>
          </p:cNvPr>
          <p:cNvSpPr/>
          <p:nvPr/>
        </p:nvSpPr>
        <p:spPr>
          <a:xfrm rot="20493283" flipH="1">
            <a:off x="8147428" y="7816197"/>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46" name="Sześciokąt 45">
            <a:extLst>
              <a:ext uri="{FF2B5EF4-FFF2-40B4-BE49-F238E27FC236}">
                <a16:creationId xmlns:a16="http://schemas.microsoft.com/office/drawing/2014/main" id="{B02D12E3-5AFF-4B00-AAE5-F18A098D0AE9}"/>
              </a:ext>
            </a:extLst>
          </p:cNvPr>
          <p:cNvSpPr/>
          <p:nvPr/>
        </p:nvSpPr>
        <p:spPr>
          <a:xfrm rot="20493283" flipH="1">
            <a:off x="11276943" y="7326821"/>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47" name="Sześciokąt 46">
            <a:extLst>
              <a:ext uri="{FF2B5EF4-FFF2-40B4-BE49-F238E27FC236}">
                <a16:creationId xmlns:a16="http://schemas.microsoft.com/office/drawing/2014/main" id="{8036137D-A139-414F-9C22-3ED874DCFA8A}"/>
              </a:ext>
            </a:extLst>
          </p:cNvPr>
          <p:cNvSpPr/>
          <p:nvPr/>
        </p:nvSpPr>
        <p:spPr>
          <a:xfrm rot="20493283" flipH="1">
            <a:off x="13069042" y="3000550"/>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48" name="Sześciokąt 47">
            <a:extLst>
              <a:ext uri="{FF2B5EF4-FFF2-40B4-BE49-F238E27FC236}">
                <a16:creationId xmlns:a16="http://schemas.microsoft.com/office/drawing/2014/main" id="{264ABA3C-B378-4096-B375-48FCD3B9AAE3}"/>
              </a:ext>
            </a:extLst>
          </p:cNvPr>
          <p:cNvSpPr/>
          <p:nvPr/>
        </p:nvSpPr>
        <p:spPr>
          <a:xfrm rot="20493283" flipH="1">
            <a:off x="12578724" y="3079311"/>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49" name="Sześciokąt 48">
            <a:extLst>
              <a:ext uri="{FF2B5EF4-FFF2-40B4-BE49-F238E27FC236}">
                <a16:creationId xmlns:a16="http://schemas.microsoft.com/office/drawing/2014/main" id="{AB2FEF94-13F5-47F3-8DD9-A83A4B552CD1}"/>
              </a:ext>
            </a:extLst>
          </p:cNvPr>
          <p:cNvSpPr/>
          <p:nvPr/>
        </p:nvSpPr>
        <p:spPr>
          <a:xfrm rot="20493283" flipH="1">
            <a:off x="12709037" y="-746031"/>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50" name="Sześciokąt 49">
            <a:extLst>
              <a:ext uri="{FF2B5EF4-FFF2-40B4-BE49-F238E27FC236}">
                <a16:creationId xmlns:a16="http://schemas.microsoft.com/office/drawing/2014/main" id="{F0CB8035-4D2D-4BA8-A00B-65B4F67BA55B}"/>
              </a:ext>
            </a:extLst>
          </p:cNvPr>
          <p:cNvSpPr/>
          <p:nvPr/>
        </p:nvSpPr>
        <p:spPr>
          <a:xfrm rot="20493283" flipH="1">
            <a:off x="9073494" y="-3445272"/>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51" name="Sześciokąt 50">
            <a:extLst>
              <a:ext uri="{FF2B5EF4-FFF2-40B4-BE49-F238E27FC236}">
                <a16:creationId xmlns:a16="http://schemas.microsoft.com/office/drawing/2014/main" id="{12739D37-E3E5-4D09-85A1-A4138BE6A64F}"/>
              </a:ext>
            </a:extLst>
          </p:cNvPr>
          <p:cNvSpPr/>
          <p:nvPr/>
        </p:nvSpPr>
        <p:spPr>
          <a:xfrm rot="20493283" flipH="1">
            <a:off x="6317116" y="-3059692"/>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52" name="Sześciokąt 51">
            <a:extLst>
              <a:ext uri="{FF2B5EF4-FFF2-40B4-BE49-F238E27FC236}">
                <a16:creationId xmlns:a16="http://schemas.microsoft.com/office/drawing/2014/main" id="{F4FC1DB4-5483-4B64-BD14-57B83EBA3D26}"/>
              </a:ext>
            </a:extLst>
          </p:cNvPr>
          <p:cNvSpPr/>
          <p:nvPr/>
        </p:nvSpPr>
        <p:spPr>
          <a:xfrm rot="20493283" flipH="1">
            <a:off x="3360226" y="-3132474"/>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53" name="Sześciokąt 52">
            <a:extLst>
              <a:ext uri="{FF2B5EF4-FFF2-40B4-BE49-F238E27FC236}">
                <a16:creationId xmlns:a16="http://schemas.microsoft.com/office/drawing/2014/main" id="{A84751EA-387A-4408-8DA3-E5863200EEB9}"/>
              </a:ext>
            </a:extLst>
          </p:cNvPr>
          <p:cNvSpPr/>
          <p:nvPr/>
        </p:nvSpPr>
        <p:spPr>
          <a:xfrm rot="20493283" flipH="1">
            <a:off x="8536760" y="5159804"/>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92" name="Obraz 91">
            <a:extLst>
              <a:ext uri="{FF2B5EF4-FFF2-40B4-BE49-F238E27FC236}">
                <a16:creationId xmlns:a16="http://schemas.microsoft.com/office/drawing/2014/main" id="{9959B40A-9EF2-4797-816F-EBC94A0585E9}"/>
              </a:ext>
            </a:extLst>
          </p:cNvPr>
          <p:cNvPicPr>
            <a:picLocks noChangeAspect="1"/>
          </p:cNvPicPr>
          <p:nvPr/>
        </p:nvPicPr>
        <p:blipFill rotWithShape="1">
          <a:blip r:embed="rId2">
            <a:extLst>
              <a:ext uri="{28A0092B-C50C-407E-A947-70E740481C1C}">
                <a14:useLocalDpi xmlns:a14="http://schemas.microsoft.com/office/drawing/2010/main" val="0"/>
              </a:ext>
            </a:extLst>
          </a:blip>
          <a:srcRect t="18265" b="10046"/>
          <a:stretch/>
        </p:blipFill>
        <p:spPr>
          <a:xfrm>
            <a:off x="1812115" y="3232660"/>
            <a:ext cx="1107583" cy="393158"/>
          </a:xfrm>
          <a:prstGeom prst="rect">
            <a:avLst/>
          </a:prstGeom>
        </p:spPr>
      </p:pic>
      <p:pic>
        <p:nvPicPr>
          <p:cNvPr id="43" name="Obraz 42">
            <a:extLst>
              <a:ext uri="{FF2B5EF4-FFF2-40B4-BE49-F238E27FC236}">
                <a16:creationId xmlns:a16="http://schemas.microsoft.com/office/drawing/2014/main" id="{C35D1123-5F37-4656-80B2-EE2539D692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6418" y="3054962"/>
            <a:ext cx="725842" cy="725842"/>
          </a:xfrm>
          <a:prstGeom prst="rect">
            <a:avLst/>
          </a:prstGeom>
        </p:spPr>
      </p:pic>
      <p:pic>
        <p:nvPicPr>
          <p:cNvPr id="55" name="Obraz 54">
            <a:extLst>
              <a:ext uri="{FF2B5EF4-FFF2-40B4-BE49-F238E27FC236}">
                <a16:creationId xmlns:a16="http://schemas.microsoft.com/office/drawing/2014/main" id="{AF82C728-CD93-4C72-ADA7-4CC94BF2DF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99020" y="3870329"/>
            <a:ext cx="1003294" cy="469039"/>
          </a:xfrm>
          <a:prstGeom prst="rect">
            <a:avLst/>
          </a:prstGeom>
        </p:spPr>
      </p:pic>
      <p:sp>
        <p:nvSpPr>
          <p:cNvPr id="56" name="Strzałka: pięciokąt 55">
            <a:extLst>
              <a:ext uri="{FF2B5EF4-FFF2-40B4-BE49-F238E27FC236}">
                <a16:creationId xmlns:a16="http://schemas.microsoft.com/office/drawing/2014/main" id="{2BC6D752-1D4F-42BB-9A27-6FEE27287772}"/>
              </a:ext>
            </a:extLst>
          </p:cNvPr>
          <p:cNvSpPr/>
          <p:nvPr/>
        </p:nvSpPr>
        <p:spPr>
          <a:xfrm>
            <a:off x="3" y="230733"/>
            <a:ext cx="2540550" cy="425106"/>
          </a:xfrm>
          <a:prstGeom prst="homePlate">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7" name="pole tekstowe 56">
            <a:extLst>
              <a:ext uri="{FF2B5EF4-FFF2-40B4-BE49-F238E27FC236}">
                <a16:creationId xmlns:a16="http://schemas.microsoft.com/office/drawing/2014/main" id="{E089393E-F266-4B54-A5AE-2A008BDF271F}"/>
              </a:ext>
            </a:extLst>
          </p:cNvPr>
          <p:cNvSpPr txBox="1"/>
          <p:nvPr/>
        </p:nvSpPr>
        <p:spPr>
          <a:xfrm>
            <a:off x="137648" y="245930"/>
            <a:ext cx="2289546" cy="400110"/>
          </a:xfrm>
          <a:prstGeom prst="rect">
            <a:avLst/>
          </a:prstGeom>
        </p:spPr>
        <p:txBody>
          <a:bodyPr wrap="square" rtlCol="0">
            <a:spAutoFit/>
          </a:bodyPr>
          <a:lstStyle/>
          <a:p>
            <a:pPr>
              <a:defRPr sz="2200" b="0" i="0" u="none" strike="noStrike" kern="1200" cap="none" spc="0" normalizeH="0" baseline="0">
                <a:solidFill>
                  <a:prstClr val="black">
                    <a:lumMod val="65000"/>
                    <a:lumOff val="35000"/>
                  </a:prstClr>
                </a:solidFill>
                <a:latin typeface="+mj-lt"/>
                <a:ea typeface="+mj-ea"/>
                <a:cs typeface="+mj-cs"/>
              </a:defRPr>
            </a:pPr>
            <a:r>
              <a:rPr lang="pl-PL" sz="2000" b="1" dirty="0">
                <a:solidFill>
                  <a:schemeClr val="bg1"/>
                </a:solidFill>
                <a:latin typeface="Century Gothic" panose="020B0502020202020204" pitchFamily="34" charset="0"/>
              </a:rPr>
              <a:t>OUR CUSTOMERS</a:t>
            </a:r>
          </a:p>
        </p:txBody>
      </p:sp>
      <p:sp>
        <p:nvSpPr>
          <p:cNvPr id="58" name="Strzałka: pagon 57">
            <a:extLst>
              <a:ext uri="{FF2B5EF4-FFF2-40B4-BE49-F238E27FC236}">
                <a16:creationId xmlns:a16="http://schemas.microsoft.com/office/drawing/2014/main" id="{7C04BA3D-378F-4D21-9272-AB9814E36C86}"/>
              </a:ext>
            </a:extLst>
          </p:cNvPr>
          <p:cNvSpPr/>
          <p:nvPr/>
        </p:nvSpPr>
        <p:spPr>
          <a:xfrm>
            <a:off x="2397897" y="230733"/>
            <a:ext cx="438975" cy="432832"/>
          </a:xfrm>
          <a:prstGeom prst="chevron">
            <a:avLst/>
          </a:prstGeom>
          <a:solidFill>
            <a:srgbClr val="3B38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tx1"/>
              </a:solidFill>
            </a:endParaRPr>
          </a:p>
        </p:txBody>
      </p:sp>
      <p:pic>
        <p:nvPicPr>
          <p:cNvPr id="59" name="Obraz 58">
            <a:extLst>
              <a:ext uri="{FF2B5EF4-FFF2-40B4-BE49-F238E27FC236}">
                <a16:creationId xmlns:a16="http://schemas.microsoft.com/office/drawing/2014/main" id="{61B07B90-51DC-44E5-A776-AD4F0605D2F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24819" y="2536782"/>
            <a:ext cx="1360968" cy="288320"/>
          </a:xfrm>
          <a:prstGeom prst="rect">
            <a:avLst/>
          </a:prstGeom>
        </p:spPr>
      </p:pic>
      <p:pic>
        <p:nvPicPr>
          <p:cNvPr id="60" name="Obraz 59">
            <a:extLst>
              <a:ext uri="{FF2B5EF4-FFF2-40B4-BE49-F238E27FC236}">
                <a16:creationId xmlns:a16="http://schemas.microsoft.com/office/drawing/2014/main" id="{314A1849-685C-4D8E-B080-65D98B61A03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01899" y="4708133"/>
            <a:ext cx="1305024" cy="383677"/>
          </a:xfrm>
          <a:prstGeom prst="rect">
            <a:avLst/>
          </a:prstGeom>
        </p:spPr>
      </p:pic>
    </p:spTree>
    <p:extLst>
      <p:ext uri="{BB962C8B-B14F-4D97-AF65-F5344CB8AC3E}">
        <p14:creationId xmlns:p14="http://schemas.microsoft.com/office/powerpoint/2010/main" val="347833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400" advClick="0" advTm="0">
        <p159:morph option="byObject"/>
      </p:transition>
    </mc:Choice>
    <mc:Fallback xmlns="">
      <p:transition advClick="0" advTm="0">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 name="pole tekstowe 19">
            <a:extLst>
              <a:ext uri="{FF2B5EF4-FFF2-40B4-BE49-F238E27FC236}">
                <a16:creationId xmlns:a16="http://schemas.microsoft.com/office/drawing/2014/main" id="{6F54F204-ABF0-4295-85AA-911FE8B75465}"/>
              </a:ext>
            </a:extLst>
          </p:cNvPr>
          <p:cNvSpPr txBox="1"/>
          <p:nvPr/>
        </p:nvSpPr>
        <p:spPr>
          <a:xfrm>
            <a:off x="137648" y="245930"/>
            <a:ext cx="2655794" cy="400110"/>
          </a:xfrm>
          <a:prstGeom prst="rect">
            <a:avLst/>
          </a:prstGeom>
        </p:spPr>
        <p:txBody>
          <a:bodyPr wrap="square" rtlCol="0">
            <a:spAutoFit/>
          </a:bodyPr>
          <a:lstStyle/>
          <a:p>
            <a:pPr>
              <a:defRPr sz="2200" b="0" i="0" u="none" strike="noStrike" kern="1200" cap="none" spc="0" normalizeH="0" baseline="0">
                <a:solidFill>
                  <a:prstClr val="black">
                    <a:lumMod val="65000"/>
                    <a:lumOff val="35000"/>
                  </a:prstClr>
                </a:solidFill>
                <a:latin typeface="+mj-lt"/>
                <a:ea typeface="+mj-ea"/>
                <a:cs typeface="+mj-cs"/>
              </a:defRPr>
            </a:pPr>
            <a:r>
              <a:rPr lang="pl-PL" sz="2000" b="1" dirty="0">
                <a:solidFill>
                  <a:schemeClr val="bg1"/>
                </a:solidFill>
                <a:latin typeface="Century Gothic" panose="020B0502020202020204" pitchFamily="34" charset="0"/>
              </a:rPr>
              <a:t>NASI KLIENCI</a:t>
            </a:r>
          </a:p>
        </p:txBody>
      </p:sp>
      <p:sp>
        <p:nvSpPr>
          <p:cNvPr id="28" name="Sześciokąt 27">
            <a:extLst>
              <a:ext uri="{FF2B5EF4-FFF2-40B4-BE49-F238E27FC236}">
                <a16:creationId xmlns:a16="http://schemas.microsoft.com/office/drawing/2014/main" id="{30703C1D-F0C1-4BDB-AECD-231E7B7F123F}"/>
              </a:ext>
            </a:extLst>
          </p:cNvPr>
          <p:cNvSpPr/>
          <p:nvPr/>
        </p:nvSpPr>
        <p:spPr>
          <a:xfrm rot="20493283" flipH="1">
            <a:off x="9415456" y="911297"/>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9" name="Sześciokąt 28">
            <a:extLst>
              <a:ext uri="{FF2B5EF4-FFF2-40B4-BE49-F238E27FC236}">
                <a16:creationId xmlns:a16="http://schemas.microsoft.com/office/drawing/2014/main" id="{AE09FC11-5BBE-46C3-9DD5-7184FC25E626}"/>
              </a:ext>
            </a:extLst>
          </p:cNvPr>
          <p:cNvSpPr/>
          <p:nvPr/>
        </p:nvSpPr>
        <p:spPr>
          <a:xfrm rot="20493283" flipH="1">
            <a:off x="11869125" y="1404719"/>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0" name="Sześciokąt 29">
            <a:extLst>
              <a:ext uri="{FF2B5EF4-FFF2-40B4-BE49-F238E27FC236}">
                <a16:creationId xmlns:a16="http://schemas.microsoft.com/office/drawing/2014/main" id="{F405876A-DFA4-4B92-A4C2-91DB905AEF79}"/>
              </a:ext>
            </a:extLst>
          </p:cNvPr>
          <p:cNvSpPr/>
          <p:nvPr/>
        </p:nvSpPr>
        <p:spPr>
          <a:xfrm rot="20493283" flipH="1">
            <a:off x="11058254" y="-987954"/>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2" name="Sześciokąt 31">
            <a:extLst>
              <a:ext uri="{FF2B5EF4-FFF2-40B4-BE49-F238E27FC236}">
                <a16:creationId xmlns:a16="http://schemas.microsoft.com/office/drawing/2014/main" id="{656BE376-DE48-48C5-B051-627A4531AD02}"/>
              </a:ext>
            </a:extLst>
          </p:cNvPr>
          <p:cNvSpPr/>
          <p:nvPr/>
        </p:nvSpPr>
        <p:spPr>
          <a:xfrm flipH="1">
            <a:off x="2800565" y="3447933"/>
            <a:ext cx="1623137" cy="1409368"/>
          </a:xfrm>
          <a:prstGeom prst="hexagon">
            <a:avLst>
              <a:gd name="adj" fmla="val 29051"/>
              <a:gd name="vf" fmla="val 115470"/>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3" name="Sześciokąt 32">
            <a:extLst>
              <a:ext uri="{FF2B5EF4-FFF2-40B4-BE49-F238E27FC236}">
                <a16:creationId xmlns:a16="http://schemas.microsoft.com/office/drawing/2014/main" id="{9804557F-2A3F-4D2C-81A0-E2C5BFB96BB7}"/>
              </a:ext>
            </a:extLst>
          </p:cNvPr>
          <p:cNvSpPr/>
          <p:nvPr/>
        </p:nvSpPr>
        <p:spPr>
          <a:xfrm flipH="1">
            <a:off x="2800566" y="1987216"/>
            <a:ext cx="1623137" cy="1409368"/>
          </a:xfrm>
          <a:prstGeom prst="hexagon">
            <a:avLst>
              <a:gd name="adj" fmla="val 29051"/>
              <a:gd name="vf" fmla="val 115470"/>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4" name="Sześciokąt 33">
            <a:extLst>
              <a:ext uri="{FF2B5EF4-FFF2-40B4-BE49-F238E27FC236}">
                <a16:creationId xmlns:a16="http://schemas.microsoft.com/office/drawing/2014/main" id="{896A406B-A948-468A-B2EC-BB624F218AD1}"/>
              </a:ext>
            </a:extLst>
          </p:cNvPr>
          <p:cNvSpPr/>
          <p:nvPr/>
        </p:nvSpPr>
        <p:spPr>
          <a:xfrm flipH="1">
            <a:off x="5307989" y="3447931"/>
            <a:ext cx="1623137" cy="1409368"/>
          </a:xfrm>
          <a:prstGeom prst="hexagon">
            <a:avLst>
              <a:gd name="adj" fmla="val 29051"/>
              <a:gd name="vf" fmla="val 115470"/>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5" name="Sześciokąt 34">
            <a:extLst>
              <a:ext uri="{FF2B5EF4-FFF2-40B4-BE49-F238E27FC236}">
                <a16:creationId xmlns:a16="http://schemas.microsoft.com/office/drawing/2014/main" id="{30BE5499-EEB7-466A-A669-69DC931225DF}"/>
              </a:ext>
            </a:extLst>
          </p:cNvPr>
          <p:cNvSpPr/>
          <p:nvPr/>
        </p:nvSpPr>
        <p:spPr>
          <a:xfrm flipH="1">
            <a:off x="4058221" y="4178291"/>
            <a:ext cx="1623137" cy="1409368"/>
          </a:xfrm>
          <a:prstGeom prst="hexagon">
            <a:avLst>
              <a:gd name="adj" fmla="val 29051"/>
              <a:gd name="vf" fmla="val 115470"/>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6" name="Sześciokąt 35">
            <a:extLst>
              <a:ext uri="{FF2B5EF4-FFF2-40B4-BE49-F238E27FC236}">
                <a16:creationId xmlns:a16="http://schemas.microsoft.com/office/drawing/2014/main" id="{A3A11DDC-84FA-4DA6-AEBF-17B89B72CF35}"/>
              </a:ext>
            </a:extLst>
          </p:cNvPr>
          <p:cNvSpPr/>
          <p:nvPr/>
        </p:nvSpPr>
        <p:spPr>
          <a:xfrm flipH="1">
            <a:off x="1546815" y="2717574"/>
            <a:ext cx="1623138" cy="1409369"/>
          </a:xfrm>
          <a:prstGeom prst="hexagon">
            <a:avLst>
              <a:gd name="adj" fmla="val 29051"/>
              <a:gd name="vf" fmla="val 115470"/>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7" name="Sześciokąt 36">
            <a:extLst>
              <a:ext uri="{FF2B5EF4-FFF2-40B4-BE49-F238E27FC236}">
                <a16:creationId xmlns:a16="http://schemas.microsoft.com/office/drawing/2014/main" id="{F984EAFC-A3F5-4DAB-AE1F-8F61D0B90A30}"/>
              </a:ext>
            </a:extLst>
          </p:cNvPr>
          <p:cNvSpPr/>
          <p:nvPr/>
        </p:nvSpPr>
        <p:spPr>
          <a:xfrm rot="20493283" flipH="1">
            <a:off x="10206314" y="3293904"/>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8" name="Sześciokąt 37">
            <a:extLst>
              <a:ext uri="{FF2B5EF4-FFF2-40B4-BE49-F238E27FC236}">
                <a16:creationId xmlns:a16="http://schemas.microsoft.com/office/drawing/2014/main" id="{D05E1C04-45C0-4144-98AA-E5042C420160}"/>
              </a:ext>
            </a:extLst>
          </p:cNvPr>
          <p:cNvSpPr/>
          <p:nvPr/>
        </p:nvSpPr>
        <p:spPr>
          <a:xfrm rot="20493283" flipH="1">
            <a:off x="11010193" y="5674155"/>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9" name="Sześciokąt 38">
            <a:extLst>
              <a:ext uri="{FF2B5EF4-FFF2-40B4-BE49-F238E27FC236}">
                <a16:creationId xmlns:a16="http://schemas.microsoft.com/office/drawing/2014/main" id="{802A72ED-06F0-4AFD-9E3B-80A425B0BEBC}"/>
              </a:ext>
            </a:extLst>
          </p:cNvPr>
          <p:cNvSpPr/>
          <p:nvPr/>
        </p:nvSpPr>
        <p:spPr>
          <a:xfrm rot="20493283" flipH="1">
            <a:off x="14475840" y="5020128"/>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0" name="Sześciokąt 39">
            <a:extLst>
              <a:ext uri="{FF2B5EF4-FFF2-40B4-BE49-F238E27FC236}">
                <a16:creationId xmlns:a16="http://schemas.microsoft.com/office/drawing/2014/main" id="{3142BA87-9933-499F-BC93-48BBAC41E887}"/>
              </a:ext>
            </a:extLst>
          </p:cNvPr>
          <p:cNvSpPr/>
          <p:nvPr/>
        </p:nvSpPr>
        <p:spPr>
          <a:xfrm flipH="1">
            <a:off x="4058222" y="2717574"/>
            <a:ext cx="1623137" cy="1409368"/>
          </a:xfrm>
          <a:prstGeom prst="hexagon">
            <a:avLst>
              <a:gd name="adj" fmla="val 29051"/>
              <a:gd name="vf" fmla="val 115470"/>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41" name="Sześciokąt 40">
            <a:extLst>
              <a:ext uri="{FF2B5EF4-FFF2-40B4-BE49-F238E27FC236}">
                <a16:creationId xmlns:a16="http://schemas.microsoft.com/office/drawing/2014/main" id="{11B0DB93-80D7-486C-AF6F-AA16C6EE0182}"/>
              </a:ext>
            </a:extLst>
          </p:cNvPr>
          <p:cNvSpPr/>
          <p:nvPr/>
        </p:nvSpPr>
        <p:spPr>
          <a:xfrm rot="20493283" flipH="1">
            <a:off x="8590866" y="-1449576"/>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4" name="Sześciokąt 43">
            <a:extLst>
              <a:ext uri="{FF2B5EF4-FFF2-40B4-BE49-F238E27FC236}">
                <a16:creationId xmlns:a16="http://schemas.microsoft.com/office/drawing/2014/main" id="{A43C690D-C0D3-4B76-91A6-C92E3FA6CBCF}"/>
              </a:ext>
            </a:extLst>
          </p:cNvPr>
          <p:cNvSpPr/>
          <p:nvPr/>
        </p:nvSpPr>
        <p:spPr>
          <a:xfrm rot="20493283" flipH="1">
            <a:off x="6176627" y="7193195"/>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45" name="Sześciokąt 44">
            <a:extLst>
              <a:ext uri="{FF2B5EF4-FFF2-40B4-BE49-F238E27FC236}">
                <a16:creationId xmlns:a16="http://schemas.microsoft.com/office/drawing/2014/main" id="{FBD660BA-AAEA-4D08-BD3F-F293A1FE555E}"/>
              </a:ext>
            </a:extLst>
          </p:cNvPr>
          <p:cNvSpPr/>
          <p:nvPr/>
        </p:nvSpPr>
        <p:spPr>
          <a:xfrm rot="20493283" flipH="1">
            <a:off x="8147428" y="7816197"/>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46" name="Sześciokąt 45">
            <a:extLst>
              <a:ext uri="{FF2B5EF4-FFF2-40B4-BE49-F238E27FC236}">
                <a16:creationId xmlns:a16="http://schemas.microsoft.com/office/drawing/2014/main" id="{B02D12E3-5AFF-4B00-AAE5-F18A098D0AE9}"/>
              </a:ext>
            </a:extLst>
          </p:cNvPr>
          <p:cNvSpPr/>
          <p:nvPr/>
        </p:nvSpPr>
        <p:spPr>
          <a:xfrm rot="20493283" flipH="1">
            <a:off x="11276943" y="7326821"/>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47" name="Sześciokąt 46">
            <a:extLst>
              <a:ext uri="{FF2B5EF4-FFF2-40B4-BE49-F238E27FC236}">
                <a16:creationId xmlns:a16="http://schemas.microsoft.com/office/drawing/2014/main" id="{8036137D-A139-414F-9C22-3ED874DCFA8A}"/>
              </a:ext>
            </a:extLst>
          </p:cNvPr>
          <p:cNvSpPr/>
          <p:nvPr/>
        </p:nvSpPr>
        <p:spPr>
          <a:xfrm rot="20493283" flipH="1">
            <a:off x="13069042" y="3000550"/>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48" name="Sześciokąt 47">
            <a:extLst>
              <a:ext uri="{FF2B5EF4-FFF2-40B4-BE49-F238E27FC236}">
                <a16:creationId xmlns:a16="http://schemas.microsoft.com/office/drawing/2014/main" id="{264ABA3C-B378-4096-B375-48FCD3B9AAE3}"/>
              </a:ext>
            </a:extLst>
          </p:cNvPr>
          <p:cNvSpPr/>
          <p:nvPr/>
        </p:nvSpPr>
        <p:spPr>
          <a:xfrm rot="20493283" flipH="1">
            <a:off x="12578724" y="3079311"/>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49" name="Sześciokąt 48">
            <a:extLst>
              <a:ext uri="{FF2B5EF4-FFF2-40B4-BE49-F238E27FC236}">
                <a16:creationId xmlns:a16="http://schemas.microsoft.com/office/drawing/2014/main" id="{AB2FEF94-13F5-47F3-8DD9-A83A4B552CD1}"/>
              </a:ext>
            </a:extLst>
          </p:cNvPr>
          <p:cNvSpPr/>
          <p:nvPr/>
        </p:nvSpPr>
        <p:spPr>
          <a:xfrm rot="20493283" flipH="1">
            <a:off x="12709037" y="-746031"/>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50" name="Sześciokąt 49">
            <a:extLst>
              <a:ext uri="{FF2B5EF4-FFF2-40B4-BE49-F238E27FC236}">
                <a16:creationId xmlns:a16="http://schemas.microsoft.com/office/drawing/2014/main" id="{F0CB8035-4D2D-4BA8-A00B-65B4F67BA55B}"/>
              </a:ext>
            </a:extLst>
          </p:cNvPr>
          <p:cNvSpPr/>
          <p:nvPr/>
        </p:nvSpPr>
        <p:spPr>
          <a:xfrm rot="20493283" flipH="1">
            <a:off x="9073494" y="-3445272"/>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51" name="Sześciokąt 50">
            <a:extLst>
              <a:ext uri="{FF2B5EF4-FFF2-40B4-BE49-F238E27FC236}">
                <a16:creationId xmlns:a16="http://schemas.microsoft.com/office/drawing/2014/main" id="{12739D37-E3E5-4D09-85A1-A4138BE6A64F}"/>
              </a:ext>
            </a:extLst>
          </p:cNvPr>
          <p:cNvSpPr/>
          <p:nvPr/>
        </p:nvSpPr>
        <p:spPr>
          <a:xfrm rot="20493283" flipH="1">
            <a:off x="6317116" y="-3059692"/>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52" name="Sześciokąt 51">
            <a:extLst>
              <a:ext uri="{FF2B5EF4-FFF2-40B4-BE49-F238E27FC236}">
                <a16:creationId xmlns:a16="http://schemas.microsoft.com/office/drawing/2014/main" id="{F4FC1DB4-5483-4B64-BD14-57B83EBA3D26}"/>
              </a:ext>
            </a:extLst>
          </p:cNvPr>
          <p:cNvSpPr/>
          <p:nvPr/>
        </p:nvSpPr>
        <p:spPr>
          <a:xfrm rot="20493283" flipH="1">
            <a:off x="3360226" y="-3132474"/>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53" name="Sześciokąt 52">
            <a:extLst>
              <a:ext uri="{FF2B5EF4-FFF2-40B4-BE49-F238E27FC236}">
                <a16:creationId xmlns:a16="http://schemas.microsoft.com/office/drawing/2014/main" id="{A84751EA-387A-4408-8DA3-E5863200EEB9}"/>
              </a:ext>
            </a:extLst>
          </p:cNvPr>
          <p:cNvSpPr/>
          <p:nvPr/>
        </p:nvSpPr>
        <p:spPr>
          <a:xfrm rot="20493283" flipH="1">
            <a:off x="8536760" y="5159804"/>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92" name="Obraz 91">
            <a:extLst>
              <a:ext uri="{FF2B5EF4-FFF2-40B4-BE49-F238E27FC236}">
                <a16:creationId xmlns:a16="http://schemas.microsoft.com/office/drawing/2014/main" id="{9959B40A-9EF2-4797-816F-EBC94A0585E9}"/>
              </a:ext>
            </a:extLst>
          </p:cNvPr>
          <p:cNvPicPr>
            <a:picLocks noChangeAspect="1"/>
          </p:cNvPicPr>
          <p:nvPr/>
        </p:nvPicPr>
        <p:blipFill rotWithShape="1">
          <a:blip r:embed="rId2">
            <a:extLst>
              <a:ext uri="{28A0092B-C50C-407E-A947-70E740481C1C}">
                <a14:useLocalDpi xmlns:a14="http://schemas.microsoft.com/office/drawing/2010/main" val="0"/>
              </a:ext>
            </a:extLst>
          </a:blip>
          <a:srcRect t="18265" b="10046"/>
          <a:stretch/>
        </p:blipFill>
        <p:spPr>
          <a:xfrm>
            <a:off x="1812119" y="3232660"/>
            <a:ext cx="1107583" cy="393158"/>
          </a:xfrm>
          <a:prstGeom prst="rect">
            <a:avLst/>
          </a:prstGeom>
        </p:spPr>
      </p:pic>
      <p:pic>
        <p:nvPicPr>
          <p:cNvPr id="43" name="Obraz 42">
            <a:extLst>
              <a:ext uri="{FF2B5EF4-FFF2-40B4-BE49-F238E27FC236}">
                <a16:creationId xmlns:a16="http://schemas.microsoft.com/office/drawing/2014/main" id="{C35D1123-5F37-4656-80B2-EE2539D692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6422" y="3054962"/>
            <a:ext cx="725842" cy="725842"/>
          </a:xfrm>
          <a:prstGeom prst="rect">
            <a:avLst/>
          </a:prstGeom>
        </p:spPr>
      </p:pic>
      <p:pic>
        <p:nvPicPr>
          <p:cNvPr id="55" name="Obraz 54">
            <a:extLst>
              <a:ext uri="{FF2B5EF4-FFF2-40B4-BE49-F238E27FC236}">
                <a16:creationId xmlns:a16="http://schemas.microsoft.com/office/drawing/2014/main" id="{22A22B0F-D48F-48FF-A789-51E1E85DDE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17927" y="3803648"/>
            <a:ext cx="638459" cy="641499"/>
          </a:xfrm>
          <a:prstGeom prst="rect">
            <a:avLst/>
          </a:prstGeom>
        </p:spPr>
      </p:pic>
      <p:pic>
        <p:nvPicPr>
          <p:cNvPr id="56" name="Obraz 55">
            <a:extLst>
              <a:ext uri="{FF2B5EF4-FFF2-40B4-BE49-F238E27FC236}">
                <a16:creationId xmlns:a16="http://schemas.microsoft.com/office/drawing/2014/main" id="{3982BA93-62FE-4D74-95A2-D31184D3790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99020" y="3870329"/>
            <a:ext cx="1003294" cy="469039"/>
          </a:xfrm>
          <a:prstGeom prst="rect">
            <a:avLst/>
          </a:prstGeom>
        </p:spPr>
      </p:pic>
      <p:sp>
        <p:nvSpPr>
          <p:cNvPr id="57" name="Strzałka: pięciokąt 56">
            <a:extLst>
              <a:ext uri="{FF2B5EF4-FFF2-40B4-BE49-F238E27FC236}">
                <a16:creationId xmlns:a16="http://schemas.microsoft.com/office/drawing/2014/main" id="{2712A992-C11D-45CB-B688-AC1D3B921AAF}"/>
              </a:ext>
            </a:extLst>
          </p:cNvPr>
          <p:cNvSpPr/>
          <p:nvPr/>
        </p:nvSpPr>
        <p:spPr>
          <a:xfrm>
            <a:off x="3" y="230733"/>
            <a:ext cx="2540550" cy="425106"/>
          </a:xfrm>
          <a:prstGeom prst="homePlate">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8" name="pole tekstowe 57">
            <a:extLst>
              <a:ext uri="{FF2B5EF4-FFF2-40B4-BE49-F238E27FC236}">
                <a16:creationId xmlns:a16="http://schemas.microsoft.com/office/drawing/2014/main" id="{703B08FD-A71B-49BD-9641-F7450BA1638A}"/>
              </a:ext>
            </a:extLst>
          </p:cNvPr>
          <p:cNvSpPr txBox="1"/>
          <p:nvPr/>
        </p:nvSpPr>
        <p:spPr>
          <a:xfrm>
            <a:off x="137648" y="245930"/>
            <a:ext cx="2289546" cy="400110"/>
          </a:xfrm>
          <a:prstGeom prst="rect">
            <a:avLst/>
          </a:prstGeom>
        </p:spPr>
        <p:txBody>
          <a:bodyPr wrap="square" rtlCol="0">
            <a:spAutoFit/>
          </a:bodyPr>
          <a:lstStyle/>
          <a:p>
            <a:pPr>
              <a:defRPr sz="2200" b="0" i="0" u="none" strike="noStrike" kern="1200" cap="none" spc="0" normalizeH="0" baseline="0">
                <a:solidFill>
                  <a:prstClr val="black">
                    <a:lumMod val="65000"/>
                    <a:lumOff val="35000"/>
                  </a:prstClr>
                </a:solidFill>
                <a:latin typeface="+mj-lt"/>
                <a:ea typeface="+mj-ea"/>
                <a:cs typeface="+mj-cs"/>
              </a:defRPr>
            </a:pPr>
            <a:r>
              <a:rPr lang="pl-PL" sz="2000" b="1" dirty="0">
                <a:solidFill>
                  <a:schemeClr val="bg1"/>
                </a:solidFill>
                <a:latin typeface="Century Gothic" panose="020B0502020202020204" pitchFamily="34" charset="0"/>
              </a:rPr>
              <a:t>OUR CUSTOMERS</a:t>
            </a:r>
          </a:p>
        </p:txBody>
      </p:sp>
      <p:sp>
        <p:nvSpPr>
          <p:cNvPr id="59" name="Strzałka: pagon 58">
            <a:extLst>
              <a:ext uri="{FF2B5EF4-FFF2-40B4-BE49-F238E27FC236}">
                <a16:creationId xmlns:a16="http://schemas.microsoft.com/office/drawing/2014/main" id="{D7898B14-71C7-41B8-9568-1B445FBE819E}"/>
              </a:ext>
            </a:extLst>
          </p:cNvPr>
          <p:cNvSpPr/>
          <p:nvPr/>
        </p:nvSpPr>
        <p:spPr>
          <a:xfrm>
            <a:off x="2397897" y="230733"/>
            <a:ext cx="438975" cy="432832"/>
          </a:xfrm>
          <a:prstGeom prst="chevron">
            <a:avLst/>
          </a:prstGeom>
          <a:solidFill>
            <a:srgbClr val="3B38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tx1"/>
              </a:solidFill>
            </a:endParaRPr>
          </a:p>
        </p:txBody>
      </p:sp>
      <p:pic>
        <p:nvPicPr>
          <p:cNvPr id="60" name="Obraz 59">
            <a:extLst>
              <a:ext uri="{FF2B5EF4-FFF2-40B4-BE49-F238E27FC236}">
                <a16:creationId xmlns:a16="http://schemas.microsoft.com/office/drawing/2014/main" id="{EFA5E62C-0A9E-41E7-B57E-93340C82D02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24819" y="2536782"/>
            <a:ext cx="1360968" cy="288320"/>
          </a:xfrm>
          <a:prstGeom prst="rect">
            <a:avLst/>
          </a:prstGeom>
        </p:spPr>
      </p:pic>
      <p:pic>
        <p:nvPicPr>
          <p:cNvPr id="61" name="Obraz 60">
            <a:extLst>
              <a:ext uri="{FF2B5EF4-FFF2-40B4-BE49-F238E27FC236}">
                <a16:creationId xmlns:a16="http://schemas.microsoft.com/office/drawing/2014/main" id="{0A2C17F7-3161-4F5F-9251-FB837B17AB5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01899" y="4708133"/>
            <a:ext cx="1305024" cy="383677"/>
          </a:xfrm>
          <a:prstGeom prst="rect">
            <a:avLst/>
          </a:prstGeom>
        </p:spPr>
      </p:pic>
    </p:spTree>
    <p:extLst>
      <p:ext uri="{BB962C8B-B14F-4D97-AF65-F5344CB8AC3E}">
        <p14:creationId xmlns:p14="http://schemas.microsoft.com/office/powerpoint/2010/main" val="9178112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400" advClick="0" advTm="0">
        <p159:morph option="byObject"/>
      </p:transition>
    </mc:Choice>
    <mc:Fallback xmlns="">
      <p:transition advClick="0" advTm="0">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8" name="Sześciokąt 27">
            <a:extLst>
              <a:ext uri="{FF2B5EF4-FFF2-40B4-BE49-F238E27FC236}">
                <a16:creationId xmlns:a16="http://schemas.microsoft.com/office/drawing/2014/main" id="{30703C1D-F0C1-4BDB-AECD-231E7B7F123F}"/>
              </a:ext>
            </a:extLst>
          </p:cNvPr>
          <p:cNvSpPr/>
          <p:nvPr/>
        </p:nvSpPr>
        <p:spPr>
          <a:xfrm rot="20493283" flipH="1">
            <a:off x="9415456" y="911297"/>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9" name="Sześciokąt 28">
            <a:extLst>
              <a:ext uri="{FF2B5EF4-FFF2-40B4-BE49-F238E27FC236}">
                <a16:creationId xmlns:a16="http://schemas.microsoft.com/office/drawing/2014/main" id="{AE09FC11-5BBE-46C3-9DD5-7184FC25E626}"/>
              </a:ext>
            </a:extLst>
          </p:cNvPr>
          <p:cNvSpPr/>
          <p:nvPr/>
        </p:nvSpPr>
        <p:spPr>
          <a:xfrm rot="20493283" flipH="1">
            <a:off x="11869125" y="1404719"/>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0" name="Sześciokąt 29">
            <a:extLst>
              <a:ext uri="{FF2B5EF4-FFF2-40B4-BE49-F238E27FC236}">
                <a16:creationId xmlns:a16="http://schemas.microsoft.com/office/drawing/2014/main" id="{F405876A-DFA4-4B92-A4C2-91DB905AEF79}"/>
              </a:ext>
            </a:extLst>
          </p:cNvPr>
          <p:cNvSpPr/>
          <p:nvPr/>
        </p:nvSpPr>
        <p:spPr>
          <a:xfrm rot="20493283" flipH="1">
            <a:off x="11058254" y="-987954"/>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2" name="Sześciokąt 31">
            <a:extLst>
              <a:ext uri="{FF2B5EF4-FFF2-40B4-BE49-F238E27FC236}">
                <a16:creationId xmlns:a16="http://schemas.microsoft.com/office/drawing/2014/main" id="{656BE376-DE48-48C5-B051-627A4531AD02}"/>
              </a:ext>
            </a:extLst>
          </p:cNvPr>
          <p:cNvSpPr/>
          <p:nvPr/>
        </p:nvSpPr>
        <p:spPr>
          <a:xfrm flipH="1">
            <a:off x="2800565" y="3447933"/>
            <a:ext cx="1623137" cy="1409368"/>
          </a:xfrm>
          <a:prstGeom prst="hexagon">
            <a:avLst>
              <a:gd name="adj" fmla="val 29051"/>
              <a:gd name="vf" fmla="val 115470"/>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3" name="Sześciokąt 32">
            <a:extLst>
              <a:ext uri="{FF2B5EF4-FFF2-40B4-BE49-F238E27FC236}">
                <a16:creationId xmlns:a16="http://schemas.microsoft.com/office/drawing/2014/main" id="{9804557F-2A3F-4D2C-81A0-E2C5BFB96BB7}"/>
              </a:ext>
            </a:extLst>
          </p:cNvPr>
          <p:cNvSpPr/>
          <p:nvPr/>
        </p:nvSpPr>
        <p:spPr>
          <a:xfrm flipH="1">
            <a:off x="2800566" y="1987216"/>
            <a:ext cx="1623137" cy="1409368"/>
          </a:xfrm>
          <a:prstGeom prst="hexagon">
            <a:avLst>
              <a:gd name="adj" fmla="val 29051"/>
              <a:gd name="vf" fmla="val 115470"/>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4" name="Sześciokąt 33">
            <a:extLst>
              <a:ext uri="{FF2B5EF4-FFF2-40B4-BE49-F238E27FC236}">
                <a16:creationId xmlns:a16="http://schemas.microsoft.com/office/drawing/2014/main" id="{896A406B-A948-468A-B2EC-BB624F218AD1}"/>
              </a:ext>
            </a:extLst>
          </p:cNvPr>
          <p:cNvSpPr/>
          <p:nvPr/>
        </p:nvSpPr>
        <p:spPr>
          <a:xfrm flipH="1">
            <a:off x="5307989" y="3447931"/>
            <a:ext cx="1623137" cy="1409368"/>
          </a:xfrm>
          <a:prstGeom prst="hexagon">
            <a:avLst>
              <a:gd name="adj" fmla="val 29051"/>
              <a:gd name="vf" fmla="val 115470"/>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5" name="Sześciokąt 34">
            <a:extLst>
              <a:ext uri="{FF2B5EF4-FFF2-40B4-BE49-F238E27FC236}">
                <a16:creationId xmlns:a16="http://schemas.microsoft.com/office/drawing/2014/main" id="{30BE5499-EEB7-466A-A669-69DC931225DF}"/>
              </a:ext>
            </a:extLst>
          </p:cNvPr>
          <p:cNvSpPr/>
          <p:nvPr/>
        </p:nvSpPr>
        <p:spPr>
          <a:xfrm flipH="1">
            <a:off x="4058221" y="4178291"/>
            <a:ext cx="1623137" cy="1409368"/>
          </a:xfrm>
          <a:prstGeom prst="hexagon">
            <a:avLst>
              <a:gd name="adj" fmla="val 29051"/>
              <a:gd name="vf" fmla="val 115470"/>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6" name="Sześciokąt 35">
            <a:extLst>
              <a:ext uri="{FF2B5EF4-FFF2-40B4-BE49-F238E27FC236}">
                <a16:creationId xmlns:a16="http://schemas.microsoft.com/office/drawing/2014/main" id="{A3A11DDC-84FA-4DA6-AEBF-17B89B72CF35}"/>
              </a:ext>
            </a:extLst>
          </p:cNvPr>
          <p:cNvSpPr/>
          <p:nvPr/>
        </p:nvSpPr>
        <p:spPr>
          <a:xfrm flipH="1">
            <a:off x="1546815" y="2717574"/>
            <a:ext cx="1623138" cy="1409369"/>
          </a:xfrm>
          <a:prstGeom prst="hexagon">
            <a:avLst>
              <a:gd name="adj" fmla="val 29051"/>
              <a:gd name="vf" fmla="val 115470"/>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7" name="Sześciokąt 36">
            <a:extLst>
              <a:ext uri="{FF2B5EF4-FFF2-40B4-BE49-F238E27FC236}">
                <a16:creationId xmlns:a16="http://schemas.microsoft.com/office/drawing/2014/main" id="{F984EAFC-A3F5-4DAB-AE1F-8F61D0B90A30}"/>
              </a:ext>
            </a:extLst>
          </p:cNvPr>
          <p:cNvSpPr/>
          <p:nvPr/>
        </p:nvSpPr>
        <p:spPr>
          <a:xfrm rot="20493283" flipH="1">
            <a:off x="10206314" y="3293904"/>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8" name="Sześciokąt 37">
            <a:extLst>
              <a:ext uri="{FF2B5EF4-FFF2-40B4-BE49-F238E27FC236}">
                <a16:creationId xmlns:a16="http://schemas.microsoft.com/office/drawing/2014/main" id="{D05E1C04-45C0-4144-98AA-E5042C420160}"/>
              </a:ext>
            </a:extLst>
          </p:cNvPr>
          <p:cNvSpPr/>
          <p:nvPr/>
        </p:nvSpPr>
        <p:spPr>
          <a:xfrm rot="20493283" flipH="1">
            <a:off x="11010193" y="5674155"/>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9" name="Sześciokąt 38">
            <a:extLst>
              <a:ext uri="{FF2B5EF4-FFF2-40B4-BE49-F238E27FC236}">
                <a16:creationId xmlns:a16="http://schemas.microsoft.com/office/drawing/2014/main" id="{802A72ED-06F0-4AFD-9E3B-80A425B0BEBC}"/>
              </a:ext>
            </a:extLst>
          </p:cNvPr>
          <p:cNvSpPr/>
          <p:nvPr/>
        </p:nvSpPr>
        <p:spPr>
          <a:xfrm rot="20493283" flipH="1">
            <a:off x="14475840" y="5020128"/>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0" name="Sześciokąt 39">
            <a:extLst>
              <a:ext uri="{FF2B5EF4-FFF2-40B4-BE49-F238E27FC236}">
                <a16:creationId xmlns:a16="http://schemas.microsoft.com/office/drawing/2014/main" id="{3142BA87-9933-499F-BC93-48BBAC41E887}"/>
              </a:ext>
            </a:extLst>
          </p:cNvPr>
          <p:cNvSpPr/>
          <p:nvPr/>
        </p:nvSpPr>
        <p:spPr>
          <a:xfrm flipH="1">
            <a:off x="4058222" y="2717574"/>
            <a:ext cx="1623137" cy="1409368"/>
          </a:xfrm>
          <a:prstGeom prst="hexagon">
            <a:avLst>
              <a:gd name="adj" fmla="val 29051"/>
              <a:gd name="vf" fmla="val 115470"/>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41" name="Sześciokąt 40">
            <a:extLst>
              <a:ext uri="{FF2B5EF4-FFF2-40B4-BE49-F238E27FC236}">
                <a16:creationId xmlns:a16="http://schemas.microsoft.com/office/drawing/2014/main" id="{11B0DB93-80D7-486C-AF6F-AA16C6EE0182}"/>
              </a:ext>
            </a:extLst>
          </p:cNvPr>
          <p:cNvSpPr/>
          <p:nvPr/>
        </p:nvSpPr>
        <p:spPr>
          <a:xfrm rot="20493283" flipH="1">
            <a:off x="8590866" y="-1449576"/>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4" name="Sześciokąt 43">
            <a:extLst>
              <a:ext uri="{FF2B5EF4-FFF2-40B4-BE49-F238E27FC236}">
                <a16:creationId xmlns:a16="http://schemas.microsoft.com/office/drawing/2014/main" id="{A43C690D-C0D3-4B76-91A6-C92E3FA6CBCF}"/>
              </a:ext>
            </a:extLst>
          </p:cNvPr>
          <p:cNvSpPr/>
          <p:nvPr/>
        </p:nvSpPr>
        <p:spPr>
          <a:xfrm rot="20493283" flipH="1">
            <a:off x="6176627" y="7193195"/>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45" name="Sześciokąt 44">
            <a:extLst>
              <a:ext uri="{FF2B5EF4-FFF2-40B4-BE49-F238E27FC236}">
                <a16:creationId xmlns:a16="http://schemas.microsoft.com/office/drawing/2014/main" id="{FBD660BA-AAEA-4D08-BD3F-F293A1FE555E}"/>
              </a:ext>
            </a:extLst>
          </p:cNvPr>
          <p:cNvSpPr/>
          <p:nvPr/>
        </p:nvSpPr>
        <p:spPr>
          <a:xfrm rot="20493283" flipH="1">
            <a:off x="8147428" y="7816197"/>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46" name="Sześciokąt 45">
            <a:extLst>
              <a:ext uri="{FF2B5EF4-FFF2-40B4-BE49-F238E27FC236}">
                <a16:creationId xmlns:a16="http://schemas.microsoft.com/office/drawing/2014/main" id="{B02D12E3-5AFF-4B00-AAE5-F18A098D0AE9}"/>
              </a:ext>
            </a:extLst>
          </p:cNvPr>
          <p:cNvSpPr/>
          <p:nvPr/>
        </p:nvSpPr>
        <p:spPr>
          <a:xfrm rot="20493283" flipH="1">
            <a:off x="11276943" y="7326821"/>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47" name="Sześciokąt 46">
            <a:extLst>
              <a:ext uri="{FF2B5EF4-FFF2-40B4-BE49-F238E27FC236}">
                <a16:creationId xmlns:a16="http://schemas.microsoft.com/office/drawing/2014/main" id="{8036137D-A139-414F-9C22-3ED874DCFA8A}"/>
              </a:ext>
            </a:extLst>
          </p:cNvPr>
          <p:cNvSpPr/>
          <p:nvPr/>
        </p:nvSpPr>
        <p:spPr>
          <a:xfrm rot="20493283" flipH="1">
            <a:off x="13069042" y="3000550"/>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48" name="Sześciokąt 47">
            <a:extLst>
              <a:ext uri="{FF2B5EF4-FFF2-40B4-BE49-F238E27FC236}">
                <a16:creationId xmlns:a16="http://schemas.microsoft.com/office/drawing/2014/main" id="{264ABA3C-B378-4096-B375-48FCD3B9AAE3}"/>
              </a:ext>
            </a:extLst>
          </p:cNvPr>
          <p:cNvSpPr/>
          <p:nvPr/>
        </p:nvSpPr>
        <p:spPr>
          <a:xfrm rot="20493283" flipH="1">
            <a:off x="12578724" y="3079311"/>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49" name="Sześciokąt 48">
            <a:extLst>
              <a:ext uri="{FF2B5EF4-FFF2-40B4-BE49-F238E27FC236}">
                <a16:creationId xmlns:a16="http://schemas.microsoft.com/office/drawing/2014/main" id="{AB2FEF94-13F5-47F3-8DD9-A83A4B552CD1}"/>
              </a:ext>
            </a:extLst>
          </p:cNvPr>
          <p:cNvSpPr/>
          <p:nvPr/>
        </p:nvSpPr>
        <p:spPr>
          <a:xfrm rot="20493283" flipH="1">
            <a:off x="12709037" y="-746031"/>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50" name="Sześciokąt 49">
            <a:extLst>
              <a:ext uri="{FF2B5EF4-FFF2-40B4-BE49-F238E27FC236}">
                <a16:creationId xmlns:a16="http://schemas.microsoft.com/office/drawing/2014/main" id="{F0CB8035-4D2D-4BA8-A00B-65B4F67BA55B}"/>
              </a:ext>
            </a:extLst>
          </p:cNvPr>
          <p:cNvSpPr/>
          <p:nvPr/>
        </p:nvSpPr>
        <p:spPr>
          <a:xfrm rot="20493283" flipH="1">
            <a:off x="9073494" y="-3445272"/>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51" name="Sześciokąt 50">
            <a:extLst>
              <a:ext uri="{FF2B5EF4-FFF2-40B4-BE49-F238E27FC236}">
                <a16:creationId xmlns:a16="http://schemas.microsoft.com/office/drawing/2014/main" id="{12739D37-E3E5-4D09-85A1-A4138BE6A64F}"/>
              </a:ext>
            </a:extLst>
          </p:cNvPr>
          <p:cNvSpPr/>
          <p:nvPr/>
        </p:nvSpPr>
        <p:spPr>
          <a:xfrm rot="20493283" flipH="1">
            <a:off x="6317116" y="-3059692"/>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52" name="Sześciokąt 51">
            <a:extLst>
              <a:ext uri="{FF2B5EF4-FFF2-40B4-BE49-F238E27FC236}">
                <a16:creationId xmlns:a16="http://schemas.microsoft.com/office/drawing/2014/main" id="{F4FC1DB4-5483-4B64-BD14-57B83EBA3D26}"/>
              </a:ext>
            </a:extLst>
          </p:cNvPr>
          <p:cNvSpPr/>
          <p:nvPr/>
        </p:nvSpPr>
        <p:spPr>
          <a:xfrm flipH="1">
            <a:off x="5319977" y="1994189"/>
            <a:ext cx="1623137" cy="1409368"/>
          </a:xfrm>
          <a:prstGeom prst="hexagon">
            <a:avLst>
              <a:gd name="adj" fmla="val 29051"/>
              <a:gd name="vf" fmla="val 115470"/>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53" name="Sześciokąt 52">
            <a:extLst>
              <a:ext uri="{FF2B5EF4-FFF2-40B4-BE49-F238E27FC236}">
                <a16:creationId xmlns:a16="http://schemas.microsoft.com/office/drawing/2014/main" id="{A84751EA-387A-4408-8DA3-E5863200EEB9}"/>
              </a:ext>
            </a:extLst>
          </p:cNvPr>
          <p:cNvSpPr/>
          <p:nvPr/>
        </p:nvSpPr>
        <p:spPr>
          <a:xfrm rot="20493283" flipH="1">
            <a:off x="8536760" y="5159804"/>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92" name="Obraz 91">
            <a:extLst>
              <a:ext uri="{FF2B5EF4-FFF2-40B4-BE49-F238E27FC236}">
                <a16:creationId xmlns:a16="http://schemas.microsoft.com/office/drawing/2014/main" id="{9959B40A-9EF2-4797-816F-EBC94A0585E9}"/>
              </a:ext>
            </a:extLst>
          </p:cNvPr>
          <p:cNvPicPr>
            <a:picLocks noChangeAspect="1"/>
          </p:cNvPicPr>
          <p:nvPr/>
        </p:nvPicPr>
        <p:blipFill rotWithShape="1">
          <a:blip r:embed="rId2">
            <a:extLst>
              <a:ext uri="{28A0092B-C50C-407E-A947-70E740481C1C}">
                <a14:useLocalDpi xmlns:a14="http://schemas.microsoft.com/office/drawing/2010/main" val="0"/>
              </a:ext>
            </a:extLst>
          </a:blip>
          <a:srcRect t="18265" b="10046"/>
          <a:stretch/>
        </p:blipFill>
        <p:spPr>
          <a:xfrm>
            <a:off x="1812119" y="3232660"/>
            <a:ext cx="1107583" cy="393158"/>
          </a:xfrm>
          <a:prstGeom prst="rect">
            <a:avLst/>
          </a:prstGeom>
        </p:spPr>
      </p:pic>
      <p:pic>
        <p:nvPicPr>
          <p:cNvPr id="43" name="Obraz 42">
            <a:extLst>
              <a:ext uri="{FF2B5EF4-FFF2-40B4-BE49-F238E27FC236}">
                <a16:creationId xmlns:a16="http://schemas.microsoft.com/office/drawing/2014/main" id="{C35D1123-5F37-4656-80B2-EE2539D692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6422" y="3054962"/>
            <a:ext cx="725842" cy="725842"/>
          </a:xfrm>
          <a:prstGeom prst="rect">
            <a:avLst/>
          </a:prstGeom>
        </p:spPr>
      </p:pic>
      <p:pic>
        <p:nvPicPr>
          <p:cNvPr id="55" name="Obraz 54">
            <a:extLst>
              <a:ext uri="{FF2B5EF4-FFF2-40B4-BE49-F238E27FC236}">
                <a16:creationId xmlns:a16="http://schemas.microsoft.com/office/drawing/2014/main" id="{22A22B0F-D48F-48FF-A789-51E1E85DDE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17927" y="3803648"/>
            <a:ext cx="638459" cy="641499"/>
          </a:xfrm>
          <a:prstGeom prst="rect">
            <a:avLst/>
          </a:prstGeom>
        </p:spPr>
      </p:pic>
      <p:pic>
        <p:nvPicPr>
          <p:cNvPr id="56" name="Obraz 55">
            <a:extLst>
              <a:ext uri="{FF2B5EF4-FFF2-40B4-BE49-F238E27FC236}">
                <a16:creationId xmlns:a16="http://schemas.microsoft.com/office/drawing/2014/main" id="{B0D61961-5A5D-4A21-BD16-D32752ABEEBE}"/>
              </a:ext>
            </a:extLst>
          </p:cNvPr>
          <p:cNvPicPr>
            <a:picLocks noChangeAspect="1"/>
          </p:cNvPicPr>
          <p:nvPr/>
        </p:nvPicPr>
        <p:blipFill rotWithShape="1">
          <a:blip r:embed="rId5">
            <a:extLst>
              <a:ext uri="{28A0092B-C50C-407E-A947-70E740481C1C}">
                <a14:useLocalDpi xmlns:a14="http://schemas.microsoft.com/office/drawing/2010/main" val="0"/>
              </a:ext>
            </a:extLst>
          </a:blip>
          <a:srcRect t="-1" b="11235"/>
          <a:stretch/>
        </p:blipFill>
        <p:spPr>
          <a:xfrm>
            <a:off x="5561203" y="2472883"/>
            <a:ext cx="1129285" cy="388745"/>
          </a:xfrm>
          <a:prstGeom prst="rect">
            <a:avLst/>
          </a:prstGeom>
        </p:spPr>
      </p:pic>
      <p:pic>
        <p:nvPicPr>
          <p:cNvPr id="57" name="Obraz 56">
            <a:extLst>
              <a:ext uri="{FF2B5EF4-FFF2-40B4-BE49-F238E27FC236}">
                <a16:creationId xmlns:a16="http://schemas.microsoft.com/office/drawing/2014/main" id="{0C5F6B20-8971-4C56-9EF9-50486A4330F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99020" y="3870329"/>
            <a:ext cx="1003294" cy="469039"/>
          </a:xfrm>
          <a:prstGeom prst="rect">
            <a:avLst/>
          </a:prstGeom>
        </p:spPr>
      </p:pic>
      <p:sp>
        <p:nvSpPr>
          <p:cNvPr id="58" name="Strzałka: pięciokąt 57">
            <a:extLst>
              <a:ext uri="{FF2B5EF4-FFF2-40B4-BE49-F238E27FC236}">
                <a16:creationId xmlns:a16="http://schemas.microsoft.com/office/drawing/2014/main" id="{A38D576F-2896-4E29-9783-55D86FF8B36A}"/>
              </a:ext>
            </a:extLst>
          </p:cNvPr>
          <p:cNvSpPr/>
          <p:nvPr/>
        </p:nvSpPr>
        <p:spPr>
          <a:xfrm>
            <a:off x="3" y="230733"/>
            <a:ext cx="2540550" cy="425106"/>
          </a:xfrm>
          <a:prstGeom prst="homePlate">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9" name="pole tekstowe 58">
            <a:extLst>
              <a:ext uri="{FF2B5EF4-FFF2-40B4-BE49-F238E27FC236}">
                <a16:creationId xmlns:a16="http://schemas.microsoft.com/office/drawing/2014/main" id="{9390D02C-8CC7-4B6C-A9FC-369B8B856EE1}"/>
              </a:ext>
            </a:extLst>
          </p:cNvPr>
          <p:cNvSpPr txBox="1"/>
          <p:nvPr/>
        </p:nvSpPr>
        <p:spPr>
          <a:xfrm>
            <a:off x="137648" y="245930"/>
            <a:ext cx="2289546" cy="400110"/>
          </a:xfrm>
          <a:prstGeom prst="rect">
            <a:avLst/>
          </a:prstGeom>
        </p:spPr>
        <p:txBody>
          <a:bodyPr wrap="square" rtlCol="0">
            <a:spAutoFit/>
          </a:bodyPr>
          <a:lstStyle/>
          <a:p>
            <a:pPr>
              <a:defRPr sz="2200" b="0" i="0" u="none" strike="noStrike" kern="1200" cap="none" spc="0" normalizeH="0" baseline="0">
                <a:solidFill>
                  <a:prstClr val="black">
                    <a:lumMod val="65000"/>
                    <a:lumOff val="35000"/>
                  </a:prstClr>
                </a:solidFill>
                <a:latin typeface="+mj-lt"/>
                <a:ea typeface="+mj-ea"/>
                <a:cs typeface="+mj-cs"/>
              </a:defRPr>
            </a:pPr>
            <a:r>
              <a:rPr lang="pl-PL" sz="2000" b="1" dirty="0">
                <a:solidFill>
                  <a:schemeClr val="bg1"/>
                </a:solidFill>
                <a:latin typeface="Century Gothic" panose="020B0502020202020204" pitchFamily="34" charset="0"/>
              </a:rPr>
              <a:t>OUR CUSTOMERS</a:t>
            </a:r>
          </a:p>
        </p:txBody>
      </p:sp>
      <p:sp>
        <p:nvSpPr>
          <p:cNvPr id="60" name="Strzałka: pagon 59">
            <a:extLst>
              <a:ext uri="{FF2B5EF4-FFF2-40B4-BE49-F238E27FC236}">
                <a16:creationId xmlns:a16="http://schemas.microsoft.com/office/drawing/2014/main" id="{35AD9E46-CF52-42A6-A6A3-6F2203849406}"/>
              </a:ext>
            </a:extLst>
          </p:cNvPr>
          <p:cNvSpPr/>
          <p:nvPr/>
        </p:nvSpPr>
        <p:spPr>
          <a:xfrm>
            <a:off x="2397897" y="230733"/>
            <a:ext cx="438975" cy="432832"/>
          </a:xfrm>
          <a:prstGeom prst="chevron">
            <a:avLst/>
          </a:prstGeom>
          <a:solidFill>
            <a:srgbClr val="3B38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tx1"/>
              </a:solidFill>
            </a:endParaRPr>
          </a:p>
        </p:txBody>
      </p:sp>
      <p:pic>
        <p:nvPicPr>
          <p:cNvPr id="61" name="Obraz 60">
            <a:extLst>
              <a:ext uri="{FF2B5EF4-FFF2-40B4-BE49-F238E27FC236}">
                <a16:creationId xmlns:a16="http://schemas.microsoft.com/office/drawing/2014/main" id="{4E4A3DAA-EDE0-41BF-A0B4-DF3F650D682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24819" y="2536782"/>
            <a:ext cx="1360968" cy="288320"/>
          </a:xfrm>
          <a:prstGeom prst="rect">
            <a:avLst/>
          </a:prstGeom>
        </p:spPr>
      </p:pic>
      <p:pic>
        <p:nvPicPr>
          <p:cNvPr id="62" name="Obraz 61">
            <a:extLst>
              <a:ext uri="{FF2B5EF4-FFF2-40B4-BE49-F238E27FC236}">
                <a16:creationId xmlns:a16="http://schemas.microsoft.com/office/drawing/2014/main" id="{28BAACBF-C193-457E-8164-4405BBB9422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201899" y="4708133"/>
            <a:ext cx="1305024" cy="383677"/>
          </a:xfrm>
          <a:prstGeom prst="rect">
            <a:avLst/>
          </a:prstGeom>
        </p:spPr>
      </p:pic>
    </p:spTree>
    <p:extLst>
      <p:ext uri="{BB962C8B-B14F-4D97-AF65-F5344CB8AC3E}">
        <p14:creationId xmlns:p14="http://schemas.microsoft.com/office/powerpoint/2010/main" val="39651966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400" advClick="0" advTm="0">
        <p159:morph option="byObject"/>
      </p:transition>
    </mc:Choice>
    <mc:Fallback xmlns="">
      <p:transition advClick="0" advTm="0">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 name="pole tekstowe 19">
            <a:extLst>
              <a:ext uri="{FF2B5EF4-FFF2-40B4-BE49-F238E27FC236}">
                <a16:creationId xmlns:a16="http://schemas.microsoft.com/office/drawing/2014/main" id="{6F54F204-ABF0-4295-85AA-911FE8B75465}"/>
              </a:ext>
            </a:extLst>
          </p:cNvPr>
          <p:cNvSpPr txBox="1"/>
          <p:nvPr/>
        </p:nvSpPr>
        <p:spPr>
          <a:xfrm>
            <a:off x="137648" y="245930"/>
            <a:ext cx="2655794" cy="400110"/>
          </a:xfrm>
          <a:prstGeom prst="rect">
            <a:avLst/>
          </a:prstGeom>
        </p:spPr>
        <p:txBody>
          <a:bodyPr wrap="square" rtlCol="0">
            <a:spAutoFit/>
          </a:bodyPr>
          <a:lstStyle/>
          <a:p>
            <a:pPr>
              <a:defRPr sz="2200" b="0" i="0" u="none" strike="noStrike" kern="1200" cap="none" spc="0" normalizeH="0" baseline="0">
                <a:solidFill>
                  <a:prstClr val="black">
                    <a:lumMod val="65000"/>
                    <a:lumOff val="35000"/>
                  </a:prstClr>
                </a:solidFill>
                <a:latin typeface="+mj-lt"/>
                <a:ea typeface="+mj-ea"/>
                <a:cs typeface="+mj-cs"/>
              </a:defRPr>
            </a:pPr>
            <a:r>
              <a:rPr lang="pl-PL" sz="2000" b="1" dirty="0">
                <a:solidFill>
                  <a:schemeClr val="bg1"/>
                </a:solidFill>
                <a:latin typeface="Century Gothic" panose="020B0502020202020204" pitchFamily="34" charset="0"/>
              </a:rPr>
              <a:t>NASI KLIENCI</a:t>
            </a:r>
          </a:p>
        </p:txBody>
      </p:sp>
      <p:sp>
        <p:nvSpPr>
          <p:cNvPr id="28" name="Sześciokąt 27">
            <a:extLst>
              <a:ext uri="{FF2B5EF4-FFF2-40B4-BE49-F238E27FC236}">
                <a16:creationId xmlns:a16="http://schemas.microsoft.com/office/drawing/2014/main" id="{30703C1D-F0C1-4BDB-AECD-231E7B7F123F}"/>
              </a:ext>
            </a:extLst>
          </p:cNvPr>
          <p:cNvSpPr/>
          <p:nvPr/>
        </p:nvSpPr>
        <p:spPr>
          <a:xfrm rot="20493283" flipH="1">
            <a:off x="9415456" y="911297"/>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9" name="Sześciokąt 28">
            <a:extLst>
              <a:ext uri="{FF2B5EF4-FFF2-40B4-BE49-F238E27FC236}">
                <a16:creationId xmlns:a16="http://schemas.microsoft.com/office/drawing/2014/main" id="{AE09FC11-5BBE-46C3-9DD5-7184FC25E626}"/>
              </a:ext>
            </a:extLst>
          </p:cNvPr>
          <p:cNvSpPr/>
          <p:nvPr/>
        </p:nvSpPr>
        <p:spPr>
          <a:xfrm rot="20493283" flipH="1">
            <a:off x="11869125" y="1404719"/>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0" name="Sześciokąt 29">
            <a:extLst>
              <a:ext uri="{FF2B5EF4-FFF2-40B4-BE49-F238E27FC236}">
                <a16:creationId xmlns:a16="http://schemas.microsoft.com/office/drawing/2014/main" id="{F405876A-DFA4-4B92-A4C2-91DB905AEF79}"/>
              </a:ext>
            </a:extLst>
          </p:cNvPr>
          <p:cNvSpPr/>
          <p:nvPr/>
        </p:nvSpPr>
        <p:spPr>
          <a:xfrm rot="20493283" flipH="1">
            <a:off x="11058254" y="-987954"/>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2" name="Sześciokąt 31">
            <a:extLst>
              <a:ext uri="{FF2B5EF4-FFF2-40B4-BE49-F238E27FC236}">
                <a16:creationId xmlns:a16="http://schemas.microsoft.com/office/drawing/2014/main" id="{656BE376-DE48-48C5-B051-627A4531AD02}"/>
              </a:ext>
            </a:extLst>
          </p:cNvPr>
          <p:cNvSpPr/>
          <p:nvPr/>
        </p:nvSpPr>
        <p:spPr>
          <a:xfrm flipH="1">
            <a:off x="2800565" y="3447933"/>
            <a:ext cx="1623137" cy="1409368"/>
          </a:xfrm>
          <a:prstGeom prst="hexagon">
            <a:avLst>
              <a:gd name="adj" fmla="val 29051"/>
              <a:gd name="vf" fmla="val 115470"/>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3" name="Sześciokąt 32">
            <a:extLst>
              <a:ext uri="{FF2B5EF4-FFF2-40B4-BE49-F238E27FC236}">
                <a16:creationId xmlns:a16="http://schemas.microsoft.com/office/drawing/2014/main" id="{9804557F-2A3F-4D2C-81A0-E2C5BFB96BB7}"/>
              </a:ext>
            </a:extLst>
          </p:cNvPr>
          <p:cNvSpPr/>
          <p:nvPr/>
        </p:nvSpPr>
        <p:spPr>
          <a:xfrm flipH="1">
            <a:off x="2800566" y="1987216"/>
            <a:ext cx="1623137" cy="1409368"/>
          </a:xfrm>
          <a:prstGeom prst="hexagon">
            <a:avLst>
              <a:gd name="adj" fmla="val 29051"/>
              <a:gd name="vf" fmla="val 115470"/>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4" name="Sześciokąt 33">
            <a:extLst>
              <a:ext uri="{FF2B5EF4-FFF2-40B4-BE49-F238E27FC236}">
                <a16:creationId xmlns:a16="http://schemas.microsoft.com/office/drawing/2014/main" id="{896A406B-A948-468A-B2EC-BB624F218AD1}"/>
              </a:ext>
            </a:extLst>
          </p:cNvPr>
          <p:cNvSpPr/>
          <p:nvPr/>
        </p:nvSpPr>
        <p:spPr>
          <a:xfrm flipH="1">
            <a:off x="5307989" y="3447931"/>
            <a:ext cx="1623137" cy="1409368"/>
          </a:xfrm>
          <a:prstGeom prst="hexagon">
            <a:avLst>
              <a:gd name="adj" fmla="val 29051"/>
              <a:gd name="vf" fmla="val 115470"/>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5" name="Sześciokąt 34">
            <a:extLst>
              <a:ext uri="{FF2B5EF4-FFF2-40B4-BE49-F238E27FC236}">
                <a16:creationId xmlns:a16="http://schemas.microsoft.com/office/drawing/2014/main" id="{30BE5499-EEB7-466A-A669-69DC931225DF}"/>
              </a:ext>
            </a:extLst>
          </p:cNvPr>
          <p:cNvSpPr/>
          <p:nvPr/>
        </p:nvSpPr>
        <p:spPr>
          <a:xfrm flipH="1">
            <a:off x="4058221" y="4178291"/>
            <a:ext cx="1623137" cy="1409368"/>
          </a:xfrm>
          <a:prstGeom prst="hexagon">
            <a:avLst>
              <a:gd name="adj" fmla="val 29051"/>
              <a:gd name="vf" fmla="val 115470"/>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6" name="Sześciokąt 35">
            <a:extLst>
              <a:ext uri="{FF2B5EF4-FFF2-40B4-BE49-F238E27FC236}">
                <a16:creationId xmlns:a16="http://schemas.microsoft.com/office/drawing/2014/main" id="{A3A11DDC-84FA-4DA6-AEBF-17B89B72CF35}"/>
              </a:ext>
            </a:extLst>
          </p:cNvPr>
          <p:cNvSpPr/>
          <p:nvPr/>
        </p:nvSpPr>
        <p:spPr>
          <a:xfrm flipH="1">
            <a:off x="1546815" y="2717574"/>
            <a:ext cx="1623138" cy="1409369"/>
          </a:xfrm>
          <a:prstGeom prst="hexagon">
            <a:avLst>
              <a:gd name="adj" fmla="val 29051"/>
              <a:gd name="vf" fmla="val 115470"/>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7" name="Sześciokąt 36">
            <a:extLst>
              <a:ext uri="{FF2B5EF4-FFF2-40B4-BE49-F238E27FC236}">
                <a16:creationId xmlns:a16="http://schemas.microsoft.com/office/drawing/2014/main" id="{F984EAFC-A3F5-4DAB-AE1F-8F61D0B90A30}"/>
              </a:ext>
            </a:extLst>
          </p:cNvPr>
          <p:cNvSpPr/>
          <p:nvPr/>
        </p:nvSpPr>
        <p:spPr>
          <a:xfrm rot="20493283" flipH="1">
            <a:off x="10206314" y="3293904"/>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8" name="Sześciokąt 37">
            <a:extLst>
              <a:ext uri="{FF2B5EF4-FFF2-40B4-BE49-F238E27FC236}">
                <a16:creationId xmlns:a16="http://schemas.microsoft.com/office/drawing/2014/main" id="{D05E1C04-45C0-4144-98AA-E5042C420160}"/>
              </a:ext>
            </a:extLst>
          </p:cNvPr>
          <p:cNvSpPr/>
          <p:nvPr/>
        </p:nvSpPr>
        <p:spPr>
          <a:xfrm rot="20493283" flipH="1">
            <a:off x="11010193" y="5674155"/>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9" name="Sześciokąt 38">
            <a:extLst>
              <a:ext uri="{FF2B5EF4-FFF2-40B4-BE49-F238E27FC236}">
                <a16:creationId xmlns:a16="http://schemas.microsoft.com/office/drawing/2014/main" id="{802A72ED-06F0-4AFD-9E3B-80A425B0BEBC}"/>
              </a:ext>
            </a:extLst>
          </p:cNvPr>
          <p:cNvSpPr/>
          <p:nvPr/>
        </p:nvSpPr>
        <p:spPr>
          <a:xfrm rot="20493283" flipH="1">
            <a:off x="14475840" y="5020128"/>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0" name="Sześciokąt 39">
            <a:extLst>
              <a:ext uri="{FF2B5EF4-FFF2-40B4-BE49-F238E27FC236}">
                <a16:creationId xmlns:a16="http://schemas.microsoft.com/office/drawing/2014/main" id="{3142BA87-9933-499F-BC93-48BBAC41E887}"/>
              </a:ext>
            </a:extLst>
          </p:cNvPr>
          <p:cNvSpPr/>
          <p:nvPr/>
        </p:nvSpPr>
        <p:spPr>
          <a:xfrm flipH="1">
            <a:off x="4058222" y="2717574"/>
            <a:ext cx="1623137" cy="1409368"/>
          </a:xfrm>
          <a:prstGeom prst="hexagon">
            <a:avLst>
              <a:gd name="adj" fmla="val 29051"/>
              <a:gd name="vf" fmla="val 115470"/>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41" name="Sześciokąt 40">
            <a:extLst>
              <a:ext uri="{FF2B5EF4-FFF2-40B4-BE49-F238E27FC236}">
                <a16:creationId xmlns:a16="http://schemas.microsoft.com/office/drawing/2014/main" id="{11B0DB93-80D7-486C-AF6F-AA16C6EE0182}"/>
              </a:ext>
            </a:extLst>
          </p:cNvPr>
          <p:cNvSpPr/>
          <p:nvPr/>
        </p:nvSpPr>
        <p:spPr>
          <a:xfrm rot="20493283" flipH="1">
            <a:off x="8590866" y="-1449576"/>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4" name="Sześciokąt 43">
            <a:extLst>
              <a:ext uri="{FF2B5EF4-FFF2-40B4-BE49-F238E27FC236}">
                <a16:creationId xmlns:a16="http://schemas.microsoft.com/office/drawing/2014/main" id="{A43C690D-C0D3-4B76-91A6-C92E3FA6CBCF}"/>
              </a:ext>
            </a:extLst>
          </p:cNvPr>
          <p:cNvSpPr/>
          <p:nvPr/>
        </p:nvSpPr>
        <p:spPr>
          <a:xfrm rot="20493283" flipH="1">
            <a:off x="6176627" y="7193195"/>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45" name="Sześciokąt 44">
            <a:extLst>
              <a:ext uri="{FF2B5EF4-FFF2-40B4-BE49-F238E27FC236}">
                <a16:creationId xmlns:a16="http://schemas.microsoft.com/office/drawing/2014/main" id="{FBD660BA-AAEA-4D08-BD3F-F293A1FE555E}"/>
              </a:ext>
            </a:extLst>
          </p:cNvPr>
          <p:cNvSpPr/>
          <p:nvPr/>
        </p:nvSpPr>
        <p:spPr>
          <a:xfrm rot="20493283" flipH="1">
            <a:off x="8147428" y="7816197"/>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46" name="Sześciokąt 45">
            <a:extLst>
              <a:ext uri="{FF2B5EF4-FFF2-40B4-BE49-F238E27FC236}">
                <a16:creationId xmlns:a16="http://schemas.microsoft.com/office/drawing/2014/main" id="{B02D12E3-5AFF-4B00-AAE5-F18A098D0AE9}"/>
              </a:ext>
            </a:extLst>
          </p:cNvPr>
          <p:cNvSpPr/>
          <p:nvPr/>
        </p:nvSpPr>
        <p:spPr>
          <a:xfrm rot="20493283" flipH="1">
            <a:off x="11276943" y="7326821"/>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47" name="Sześciokąt 46">
            <a:extLst>
              <a:ext uri="{FF2B5EF4-FFF2-40B4-BE49-F238E27FC236}">
                <a16:creationId xmlns:a16="http://schemas.microsoft.com/office/drawing/2014/main" id="{8036137D-A139-414F-9C22-3ED874DCFA8A}"/>
              </a:ext>
            </a:extLst>
          </p:cNvPr>
          <p:cNvSpPr/>
          <p:nvPr/>
        </p:nvSpPr>
        <p:spPr>
          <a:xfrm rot="20493283" flipH="1">
            <a:off x="13069042" y="3000550"/>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48" name="Sześciokąt 47">
            <a:extLst>
              <a:ext uri="{FF2B5EF4-FFF2-40B4-BE49-F238E27FC236}">
                <a16:creationId xmlns:a16="http://schemas.microsoft.com/office/drawing/2014/main" id="{264ABA3C-B378-4096-B375-48FCD3B9AAE3}"/>
              </a:ext>
            </a:extLst>
          </p:cNvPr>
          <p:cNvSpPr/>
          <p:nvPr/>
        </p:nvSpPr>
        <p:spPr>
          <a:xfrm rot="20493283" flipH="1">
            <a:off x="12578724" y="3079311"/>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49" name="Sześciokąt 48">
            <a:extLst>
              <a:ext uri="{FF2B5EF4-FFF2-40B4-BE49-F238E27FC236}">
                <a16:creationId xmlns:a16="http://schemas.microsoft.com/office/drawing/2014/main" id="{AB2FEF94-13F5-47F3-8DD9-A83A4B552CD1}"/>
              </a:ext>
            </a:extLst>
          </p:cNvPr>
          <p:cNvSpPr/>
          <p:nvPr/>
        </p:nvSpPr>
        <p:spPr>
          <a:xfrm rot="20493283" flipH="1">
            <a:off x="12709037" y="-746031"/>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50" name="Sześciokąt 49">
            <a:extLst>
              <a:ext uri="{FF2B5EF4-FFF2-40B4-BE49-F238E27FC236}">
                <a16:creationId xmlns:a16="http://schemas.microsoft.com/office/drawing/2014/main" id="{F0CB8035-4D2D-4BA8-A00B-65B4F67BA55B}"/>
              </a:ext>
            </a:extLst>
          </p:cNvPr>
          <p:cNvSpPr/>
          <p:nvPr/>
        </p:nvSpPr>
        <p:spPr>
          <a:xfrm rot="20493283" flipH="1">
            <a:off x="9073494" y="-3445272"/>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51" name="Sześciokąt 50">
            <a:extLst>
              <a:ext uri="{FF2B5EF4-FFF2-40B4-BE49-F238E27FC236}">
                <a16:creationId xmlns:a16="http://schemas.microsoft.com/office/drawing/2014/main" id="{12739D37-E3E5-4D09-85A1-A4138BE6A64F}"/>
              </a:ext>
            </a:extLst>
          </p:cNvPr>
          <p:cNvSpPr/>
          <p:nvPr/>
        </p:nvSpPr>
        <p:spPr>
          <a:xfrm rot="20493283" flipH="1">
            <a:off x="6317116" y="-3059692"/>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52" name="Sześciokąt 51">
            <a:extLst>
              <a:ext uri="{FF2B5EF4-FFF2-40B4-BE49-F238E27FC236}">
                <a16:creationId xmlns:a16="http://schemas.microsoft.com/office/drawing/2014/main" id="{F4FC1DB4-5483-4B64-BD14-57B83EBA3D26}"/>
              </a:ext>
            </a:extLst>
          </p:cNvPr>
          <p:cNvSpPr/>
          <p:nvPr/>
        </p:nvSpPr>
        <p:spPr>
          <a:xfrm flipH="1">
            <a:off x="5319977" y="1994189"/>
            <a:ext cx="1623137" cy="1409368"/>
          </a:xfrm>
          <a:prstGeom prst="hexagon">
            <a:avLst>
              <a:gd name="adj" fmla="val 29051"/>
              <a:gd name="vf" fmla="val 115470"/>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53" name="Sześciokąt 52">
            <a:extLst>
              <a:ext uri="{FF2B5EF4-FFF2-40B4-BE49-F238E27FC236}">
                <a16:creationId xmlns:a16="http://schemas.microsoft.com/office/drawing/2014/main" id="{A84751EA-387A-4408-8DA3-E5863200EEB9}"/>
              </a:ext>
            </a:extLst>
          </p:cNvPr>
          <p:cNvSpPr/>
          <p:nvPr/>
        </p:nvSpPr>
        <p:spPr>
          <a:xfrm flipH="1">
            <a:off x="5307989" y="4908649"/>
            <a:ext cx="1623137" cy="1409368"/>
          </a:xfrm>
          <a:prstGeom prst="hexagon">
            <a:avLst>
              <a:gd name="adj" fmla="val 29051"/>
              <a:gd name="vf" fmla="val 115470"/>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92" name="Obraz 91">
            <a:extLst>
              <a:ext uri="{FF2B5EF4-FFF2-40B4-BE49-F238E27FC236}">
                <a16:creationId xmlns:a16="http://schemas.microsoft.com/office/drawing/2014/main" id="{9959B40A-9EF2-4797-816F-EBC94A0585E9}"/>
              </a:ext>
            </a:extLst>
          </p:cNvPr>
          <p:cNvPicPr>
            <a:picLocks noChangeAspect="1"/>
          </p:cNvPicPr>
          <p:nvPr/>
        </p:nvPicPr>
        <p:blipFill rotWithShape="1">
          <a:blip r:embed="rId2">
            <a:extLst>
              <a:ext uri="{28A0092B-C50C-407E-A947-70E740481C1C}">
                <a14:useLocalDpi xmlns:a14="http://schemas.microsoft.com/office/drawing/2010/main" val="0"/>
              </a:ext>
            </a:extLst>
          </a:blip>
          <a:srcRect t="18265" b="10046"/>
          <a:stretch/>
        </p:blipFill>
        <p:spPr>
          <a:xfrm>
            <a:off x="1812119" y="3232660"/>
            <a:ext cx="1107583" cy="393158"/>
          </a:xfrm>
          <a:prstGeom prst="rect">
            <a:avLst/>
          </a:prstGeom>
        </p:spPr>
      </p:pic>
      <p:pic>
        <p:nvPicPr>
          <p:cNvPr id="43" name="Obraz 42">
            <a:extLst>
              <a:ext uri="{FF2B5EF4-FFF2-40B4-BE49-F238E27FC236}">
                <a16:creationId xmlns:a16="http://schemas.microsoft.com/office/drawing/2014/main" id="{C35D1123-5F37-4656-80B2-EE2539D692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6422" y="3054962"/>
            <a:ext cx="725842" cy="725842"/>
          </a:xfrm>
          <a:prstGeom prst="rect">
            <a:avLst/>
          </a:prstGeom>
        </p:spPr>
      </p:pic>
      <p:pic>
        <p:nvPicPr>
          <p:cNvPr id="55" name="Obraz 54">
            <a:extLst>
              <a:ext uri="{FF2B5EF4-FFF2-40B4-BE49-F238E27FC236}">
                <a16:creationId xmlns:a16="http://schemas.microsoft.com/office/drawing/2014/main" id="{22A22B0F-D48F-48FF-A789-51E1E85DDE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17927" y="3803648"/>
            <a:ext cx="638459" cy="641499"/>
          </a:xfrm>
          <a:prstGeom prst="rect">
            <a:avLst/>
          </a:prstGeom>
        </p:spPr>
      </p:pic>
      <p:pic>
        <p:nvPicPr>
          <p:cNvPr id="56" name="Obraz 55">
            <a:extLst>
              <a:ext uri="{FF2B5EF4-FFF2-40B4-BE49-F238E27FC236}">
                <a16:creationId xmlns:a16="http://schemas.microsoft.com/office/drawing/2014/main" id="{B0D61961-5A5D-4A21-BD16-D32752ABEEBE}"/>
              </a:ext>
            </a:extLst>
          </p:cNvPr>
          <p:cNvPicPr>
            <a:picLocks noChangeAspect="1"/>
          </p:cNvPicPr>
          <p:nvPr/>
        </p:nvPicPr>
        <p:blipFill rotWithShape="1">
          <a:blip r:embed="rId5">
            <a:extLst>
              <a:ext uri="{28A0092B-C50C-407E-A947-70E740481C1C}">
                <a14:useLocalDpi xmlns:a14="http://schemas.microsoft.com/office/drawing/2010/main" val="0"/>
              </a:ext>
            </a:extLst>
          </a:blip>
          <a:srcRect t="-1" b="11235"/>
          <a:stretch/>
        </p:blipFill>
        <p:spPr>
          <a:xfrm>
            <a:off x="5561203" y="2472883"/>
            <a:ext cx="1129285" cy="388745"/>
          </a:xfrm>
          <a:prstGeom prst="rect">
            <a:avLst/>
          </a:prstGeom>
        </p:spPr>
      </p:pic>
      <p:pic>
        <p:nvPicPr>
          <p:cNvPr id="58" name="Obraz 57">
            <a:extLst>
              <a:ext uri="{FF2B5EF4-FFF2-40B4-BE49-F238E27FC236}">
                <a16:creationId xmlns:a16="http://schemas.microsoft.com/office/drawing/2014/main" id="{E19D1692-B34D-4118-8FB8-42245C95E40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90323" y="5496328"/>
            <a:ext cx="1237801" cy="267805"/>
          </a:xfrm>
          <a:prstGeom prst="rect">
            <a:avLst/>
          </a:prstGeom>
        </p:spPr>
      </p:pic>
      <p:pic>
        <p:nvPicPr>
          <p:cNvPr id="57" name="Obraz 56">
            <a:extLst>
              <a:ext uri="{FF2B5EF4-FFF2-40B4-BE49-F238E27FC236}">
                <a16:creationId xmlns:a16="http://schemas.microsoft.com/office/drawing/2014/main" id="{409F0878-0FE4-4623-93AA-4F3CCEC8845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99020" y="3870329"/>
            <a:ext cx="1003294" cy="469039"/>
          </a:xfrm>
          <a:prstGeom prst="rect">
            <a:avLst/>
          </a:prstGeom>
        </p:spPr>
      </p:pic>
      <p:sp>
        <p:nvSpPr>
          <p:cNvPr id="59" name="Strzałka: pięciokąt 58">
            <a:extLst>
              <a:ext uri="{FF2B5EF4-FFF2-40B4-BE49-F238E27FC236}">
                <a16:creationId xmlns:a16="http://schemas.microsoft.com/office/drawing/2014/main" id="{A6760653-AE66-4DAD-8326-DBCDFBAEA8FA}"/>
              </a:ext>
            </a:extLst>
          </p:cNvPr>
          <p:cNvSpPr/>
          <p:nvPr/>
        </p:nvSpPr>
        <p:spPr>
          <a:xfrm>
            <a:off x="3" y="230733"/>
            <a:ext cx="2540550" cy="425106"/>
          </a:xfrm>
          <a:prstGeom prst="homePlate">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60" name="pole tekstowe 59">
            <a:extLst>
              <a:ext uri="{FF2B5EF4-FFF2-40B4-BE49-F238E27FC236}">
                <a16:creationId xmlns:a16="http://schemas.microsoft.com/office/drawing/2014/main" id="{78D35F7E-C21C-48A1-8430-FF1F4684D02E}"/>
              </a:ext>
            </a:extLst>
          </p:cNvPr>
          <p:cNvSpPr txBox="1"/>
          <p:nvPr/>
        </p:nvSpPr>
        <p:spPr>
          <a:xfrm>
            <a:off x="137648" y="245930"/>
            <a:ext cx="2289546" cy="400110"/>
          </a:xfrm>
          <a:prstGeom prst="rect">
            <a:avLst/>
          </a:prstGeom>
        </p:spPr>
        <p:txBody>
          <a:bodyPr wrap="square" rtlCol="0">
            <a:spAutoFit/>
          </a:bodyPr>
          <a:lstStyle/>
          <a:p>
            <a:pPr>
              <a:defRPr sz="2200" b="0" i="0" u="none" strike="noStrike" kern="1200" cap="none" spc="0" normalizeH="0" baseline="0">
                <a:solidFill>
                  <a:prstClr val="black">
                    <a:lumMod val="65000"/>
                    <a:lumOff val="35000"/>
                  </a:prstClr>
                </a:solidFill>
                <a:latin typeface="+mj-lt"/>
                <a:ea typeface="+mj-ea"/>
                <a:cs typeface="+mj-cs"/>
              </a:defRPr>
            </a:pPr>
            <a:r>
              <a:rPr lang="pl-PL" sz="2000" b="1" dirty="0">
                <a:solidFill>
                  <a:schemeClr val="bg1"/>
                </a:solidFill>
                <a:latin typeface="Century Gothic" panose="020B0502020202020204" pitchFamily="34" charset="0"/>
              </a:rPr>
              <a:t>OUR CUSTOMERS</a:t>
            </a:r>
          </a:p>
        </p:txBody>
      </p:sp>
      <p:sp>
        <p:nvSpPr>
          <p:cNvPr id="61" name="Strzałka: pagon 60">
            <a:extLst>
              <a:ext uri="{FF2B5EF4-FFF2-40B4-BE49-F238E27FC236}">
                <a16:creationId xmlns:a16="http://schemas.microsoft.com/office/drawing/2014/main" id="{ED6A5432-0DC3-4DB3-B574-8682DB60A6B7}"/>
              </a:ext>
            </a:extLst>
          </p:cNvPr>
          <p:cNvSpPr/>
          <p:nvPr/>
        </p:nvSpPr>
        <p:spPr>
          <a:xfrm>
            <a:off x="2397897" y="230733"/>
            <a:ext cx="438975" cy="432832"/>
          </a:xfrm>
          <a:prstGeom prst="chevron">
            <a:avLst/>
          </a:prstGeom>
          <a:solidFill>
            <a:srgbClr val="3B38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tx1"/>
              </a:solidFill>
            </a:endParaRPr>
          </a:p>
        </p:txBody>
      </p:sp>
      <p:pic>
        <p:nvPicPr>
          <p:cNvPr id="62" name="Obraz 61">
            <a:extLst>
              <a:ext uri="{FF2B5EF4-FFF2-40B4-BE49-F238E27FC236}">
                <a16:creationId xmlns:a16="http://schemas.microsoft.com/office/drawing/2014/main" id="{47132EE9-39E5-4CCA-94C0-A9FF77510A7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24819" y="2536782"/>
            <a:ext cx="1360968" cy="288320"/>
          </a:xfrm>
          <a:prstGeom prst="rect">
            <a:avLst/>
          </a:prstGeom>
        </p:spPr>
      </p:pic>
      <p:pic>
        <p:nvPicPr>
          <p:cNvPr id="63" name="Obraz 62">
            <a:extLst>
              <a:ext uri="{FF2B5EF4-FFF2-40B4-BE49-F238E27FC236}">
                <a16:creationId xmlns:a16="http://schemas.microsoft.com/office/drawing/2014/main" id="{3E06C249-0821-4E40-97EF-9CC64AEB994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01899" y="4708133"/>
            <a:ext cx="1305024" cy="383677"/>
          </a:xfrm>
          <a:prstGeom prst="rect">
            <a:avLst/>
          </a:prstGeom>
        </p:spPr>
      </p:pic>
    </p:spTree>
    <p:extLst>
      <p:ext uri="{BB962C8B-B14F-4D97-AF65-F5344CB8AC3E}">
        <p14:creationId xmlns:p14="http://schemas.microsoft.com/office/powerpoint/2010/main" val="4123618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400" advClick="0" advTm="0">
        <p159:morph option="byObject"/>
      </p:transition>
    </mc:Choice>
    <mc:Fallback xmlns="">
      <p:transition advClick="0" advTm="0">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 name="pole tekstowe 19">
            <a:extLst>
              <a:ext uri="{FF2B5EF4-FFF2-40B4-BE49-F238E27FC236}">
                <a16:creationId xmlns:a16="http://schemas.microsoft.com/office/drawing/2014/main" id="{6F54F204-ABF0-4295-85AA-911FE8B75465}"/>
              </a:ext>
            </a:extLst>
          </p:cNvPr>
          <p:cNvSpPr txBox="1"/>
          <p:nvPr/>
        </p:nvSpPr>
        <p:spPr>
          <a:xfrm>
            <a:off x="137648" y="245930"/>
            <a:ext cx="2655794" cy="400110"/>
          </a:xfrm>
          <a:prstGeom prst="rect">
            <a:avLst/>
          </a:prstGeom>
        </p:spPr>
        <p:txBody>
          <a:bodyPr wrap="square" rtlCol="0">
            <a:spAutoFit/>
          </a:bodyPr>
          <a:lstStyle/>
          <a:p>
            <a:pPr>
              <a:defRPr sz="2200" b="0" i="0" u="none" strike="noStrike" kern="1200" cap="none" spc="0" normalizeH="0" baseline="0">
                <a:solidFill>
                  <a:prstClr val="black">
                    <a:lumMod val="65000"/>
                    <a:lumOff val="35000"/>
                  </a:prstClr>
                </a:solidFill>
                <a:latin typeface="+mj-lt"/>
                <a:ea typeface="+mj-ea"/>
                <a:cs typeface="+mj-cs"/>
              </a:defRPr>
            </a:pPr>
            <a:r>
              <a:rPr lang="pl-PL" sz="2000" b="1" dirty="0">
                <a:solidFill>
                  <a:schemeClr val="bg1"/>
                </a:solidFill>
                <a:latin typeface="Century Gothic" panose="020B0502020202020204" pitchFamily="34" charset="0"/>
              </a:rPr>
              <a:t>NASI KLIENCI</a:t>
            </a:r>
          </a:p>
        </p:txBody>
      </p:sp>
      <p:sp>
        <p:nvSpPr>
          <p:cNvPr id="28" name="Sześciokąt 27">
            <a:extLst>
              <a:ext uri="{FF2B5EF4-FFF2-40B4-BE49-F238E27FC236}">
                <a16:creationId xmlns:a16="http://schemas.microsoft.com/office/drawing/2014/main" id="{30703C1D-F0C1-4BDB-AECD-231E7B7F123F}"/>
              </a:ext>
            </a:extLst>
          </p:cNvPr>
          <p:cNvSpPr/>
          <p:nvPr/>
        </p:nvSpPr>
        <p:spPr>
          <a:xfrm rot="20493283" flipH="1">
            <a:off x="9415456" y="911297"/>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9" name="Sześciokąt 28">
            <a:extLst>
              <a:ext uri="{FF2B5EF4-FFF2-40B4-BE49-F238E27FC236}">
                <a16:creationId xmlns:a16="http://schemas.microsoft.com/office/drawing/2014/main" id="{AE09FC11-5BBE-46C3-9DD5-7184FC25E626}"/>
              </a:ext>
            </a:extLst>
          </p:cNvPr>
          <p:cNvSpPr/>
          <p:nvPr/>
        </p:nvSpPr>
        <p:spPr>
          <a:xfrm rot="20493283" flipH="1">
            <a:off x="11869125" y="1404719"/>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0" name="Sześciokąt 29">
            <a:extLst>
              <a:ext uri="{FF2B5EF4-FFF2-40B4-BE49-F238E27FC236}">
                <a16:creationId xmlns:a16="http://schemas.microsoft.com/office/drawing/2014/main" id="{F405876A-DFA4-4B92-A4C2-91DB905AEF79}"/>
              </a:ext>
            </a:extLst>
          </p:cNvPr>
          <p:cNvSpPr/>
          <p:nvPr/>
        </p:nvSpPr>
        <p:spPr>
          <a:xfrm rot="20493283" flipH="1">
            <a:off x="11058254" y="-987954"/>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2" name="Sześciokąt 31">
            <a:extLst>
              <a:ext uri="{FF2B5EF4-FFF2-40B4-BE49-F238E27FC236}">
                <a16:creationId xmlns:a16="http://schemas.microsoft.com/office/drawing/2014/main" id="{656BE376-DE48-48C5-B051-627A4531AD02}"/>
              </a:ext>
            </a:extLst>
          </p:cNvPr>
          <p:cNvSpPr/>
          <p:nvPr/>
        </p:nvSpPr>
        <p:spPr>
          <a:xfrm flipH="1">
            <a:off x="2800565" y="3447933"/>
            <a:ext cx="1623137" cy="1409368"/>
          </a:xfrm>
          <a:prstGeom prst="hexagon">
            <a:avLst>
              <a:gd name="adj" fmla="val 29051"/>
              <a:gd name="vf" fmla="val 115470"/>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3" name="Sześciokąt 32">
            <a:extLst>
              <a:ext uri="{FF2B5EF4-FFF2-40B4-BE49-F238E27FC236}">
                <a16:creationId xmlns:a16="http://schemas.microsoft.com/office/drawing/2014/main" id="{9804557F-2A3F-4D2C-81A0-E2C5BFB96BB7}"/>
              </a:ext>
            </a:extLst>
          </p:cNvPr>
          <p:cNvSpPr/>
          <p:nvPr/>
        </p:nvSpPr>
        <p:spPr>
          <a:xfrm flipH="1">
            <a:off x="2800566" y="1987216"/>
            <a:ext cx="1623137" cy="1409368"/>
          </a:xfrm>
          <a:prstGeom prst="hexagon">
            <a:avLst>
              <a:gd name="adj" fmla="val 29051"/>
              <a:gd name="vf" fmla="val 115470"/>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4" name="Sześciokąt 33">
            <a:extLst>
              <a:ext uri="{FF2B5EF4-FFF2-40B4-BE49-F238E27FC236}">
                <a16:creationId xmlns:a16="http://schemas.microsoft.com/office/drawing/2014/main" id="{896A406B-A948-468A-B2EC-BB624F218AD1}"/>
              </a:ext>
            </a:extLst>
          </p:cNvPr>
          <p:cNvSpPr/>
          <p:nvPr/>
        </p:nvSpPr>
        <p:spPr>
          <a:xfrm flipH="1">
            <a:off x="5307989" y="3447931"/>
            <a:ext cx="1623137" cy="1409368"/>
          </a:xfrm>
          <a:prstGeom prst="hexagon">
            <a:avLst>
              <a:gd name="adj" fmla="val 29051"/>
              <a:gd name="vf" fmla="val 115470"/>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5" name="Sześciokąt 34">
            <a:extLst>
              <a:ext uri="{FF2B5EF4-FFF2-40B4-BE49-F238E27FC236}">
                <a16:creationId xmlns:a16="http://schemas.microsoft.com/office/drawing/2014/main" id="{30BE5499-EEB7-466A-A669-69DC931225DF}"/>
              </a:ext>
            </a:extLst>
          </p:cNvPr>
          <p:cNvSpPr/>
          <p:nvPr/>
        </p:nvSpPr>
        <p:spPr>
          <a:xfrm flipH="1">
            <a:off x="4058221" y="4178291"/>
            <a:ext cx="1623137" cy="1409368"/>
          </a:xfrm>
          <a:prstGeom prst="hexagon">
            <a:avLst>
              <a:gd name="adj" fmla="val 29051"/>
              <a:gd name="vf" fmla="val 115470"/>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6" name="Sześciokąt 35">
            <a:extLst>
              <a:ext uri="{FF2B5EF4-FFF2-40B4-BE49-F238E27FC236}">
                <a16:creationId xmlns:a16="http://schemas.microsoft.com/office/drawing/2014/main" id="{A3A11DDC-84FA-4DA6-AEBF-17B89B72CF35}"/>
              </a:ext>
            </a:extLst>
          </p:cNvPr>
          <p:cNvSpPr/>
          <p:nvPr/>
        </p:nvSpPr>
        <p:spPr>
          <a:xfrm flipH="1">
            <a:off x="1546815" y="2717574"/>
            <a:ext cx="1623138" cy="1409369"/>
          </a:xfrm>
          <a:prstGeom prst="hexagon">
            <a:avLst>
              <a:gd name="adj" fmla="val 29051"/>
              <a:gd name="vf" fmla="val 115470"/>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7" name="Sześciokąt 36">
            <a:extLst>
              <a:ext uri="{FF2B5EF4-FFF2-40B4-BE49-F238E27FC236}">
                <a16:creationId xmlns:a16="http://schemas.microsoft.com/office/drawing/2014/main" id="{F984EAFC-A3F5-4DAB-AE1F-8F61D0B90A30}"/>
              </a:ext>
            </a:extLst>
          </p:cNvPr>
          <p:cNvSpPr/>
          <p:nvPr/>
        </p:nvSpPr>
        <p:spPr>
          <a:xfrm rot="20493283" flipH="1">
            <a:off x="10206314" y="3293904"/>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8" name="Sześciokąt 37">
            <a:extLst>
              <a:ext uri="{FF2B5EF4-FFF2-40B4-BE49-F238E27FC236}">
                <a16:creationId xmlns:a16="http://schemas.microsoft.com/office/drawing/2014/main" id="{D05E1C04-45C0-4144-98AA-E5042C420160}"/>
              </a:ext>
            </a:extLst>
          </p:cNvPr>
          <p:cNvSpPr/>
          <p:nvPr/>
        </p:nvSpPr>
        <p:spPr>
          <a:xfrm rot="20493283" flipH="1">
            <a:off x="11010193" y="5674155"/>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9" name="Sześciokąt 38">
            <a:extLst>
              <a:ext uri="{FF2B5EF4-FFF2-40B4-BE49-F238E27FC236}">
                <a16:creationId xmlns:a16="http://schemas.microsoft.com/office/drawing/2014/main" id="{802A72ED-06F0-4AFD-9E3B-80A425B0BEBC}"/>
              </a:ext>
            </a:extLst>
          </p:cNvPr>
          <p:cNvSpPr/>
          <p:nvPr/>
        </p:nvSpPr>
        <p:spPr>
          <a:xfrm rot="20493283" flipH="1">
            <a:off x="14475840" y="5020128"/>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0" name="Sześciokąt 39">
            <a:extLst>
              <a:ext uri="{FF2B5EF4-FFF2-40B4-BE49-F238E27FC236}">
                <a16:creationId xmlns:a16="http://schemas.microsoft.com/office/drawing/2014/main" id="{3142BA87-9933-499F-BC93-48BBAC41E887}"/>
              </a:ext>
            </a:extLst>
          </p:cNvPr>
          <p:cNvSpPr/>
          <p:nvPr/>
        </p:nvSpPr>
        <p:spPr>
          <a:xfrm flipH="1">
            <a:off x="4058222" y="2717574"/>
            <a:ext cx="1623137" cy="1409368"/>
          </a:xfrm>
          <a:prstGeom prst="hexagon">
            <a:avLst>
              <a:gd name="adj" fmla="val 29051"/>
              <a:gd name="vf" fmla="val 115470"/>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41" name="Sześciokąt 40">
            <a:extLst>
              <a:ext uri="{FF2B5EF4-FFF2-40B4-BE49-F238E27FC236}">
                <a16:creationId xmlns:a16="http://schemas.microsoft.com/office/drawing/2014/main" id="{11B0DB93-80D7-486C-AF6F-AA16C6EE0182}"/>
              </a:ext>
            </a:extLst>
          </p:cNvPr>
          <p:cNvSpPr/>
          <p:nvPr/>
        </p:nvSpPr>
        <p:spPr>
          <a:xfrm flipH="1">
            <a:off x="6572870" y="2725823"/>
            <a:ext cx="1623137" cy="1409368"/>
          </a:xfrm>
          <a:prstGeom prst="hexagon">
            <a:avLst>
              <a:gd name="adj" fmla="val 29051"/>
              <a:gd name="vf" fmla="val 115470"/>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4" name="Sześciokąt 43">
            <a:extLst>
              <a:ext uri="{FF2B5EF4-FFF2-40B4-BE49-F238E27FC236}">
                <a16:creationId xmlns:a16="http://schemas.microsoft.com/office/drawing/2014/main" id="{A43C690D-C0D3-4B76-91A6-C92E3FA6CBCF}"/>
              </a:ext>
            </a:extLst>
          </p:cNvPr>
          <p:cNvSpPr/>
          <p:nvPr/>
        </p:nvSpPr>
        <p:spPr>
          <a:xfrm rot="20493283" flipH="1">
            <a:off x="6176627" y="7193195"/>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45" name="Sześciokąt 44">
            <a:extLst>
              <a:ext uri="{FF2B5EF4-FFF2-40B4-BE49-F238E27FC236}">
                <a16:creationId xmlns:a16="http://schemas.microsoft.com/office/drawing/2014/main" id="{FBD660BA-AAEA-4D08-BD3F-F293A1FE555E}"/>
              </a:ext>
            </a:extLst>
          </p:cNvPr>
          <p:cNvSpPr/>
          <p:nvPr/>
        </p:nvSpPr>
        <p:spPr>
          <a:xfrm rot="20493283" flipH="1">
            <a:off x="8147428" y="7816197"/>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46" name="Sześciokąt 45">
            <a:extLst>
              <a:ext uri="{FF2B5EF4-FFF2-40B4-BE49-F238E27FC236}">
                <a16:creationId xmlns:a16="http://schemas.microsoft.com/office/drawing/2014/main" id="{B02D12E3-5AFF-4B00-AAE5-F18A098D0AE9}"/>
              </a:ext>
            </a:extLst>
          </p:cNvPr>
          <p:cNvSpPr/>
          <p:nvPr/>
        </p:nvSpPr>
        <p:spPr>
          <a:xfrm rot="20493283" flipH="1">
            <a:off x="11276943" y="7326821"/>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47" name="Sześciokąt 46">
            <a:extLst>
              <a:ext uri="{FF2B5EF4-FFF2-40B4-BE49-F238E27FC236}">
                <a16:creationId xmlns:a16="http://schemas.microsoft.com/office/drawing/2014/main" id="{8036137D-A139-414F-9C22-3ED874DCFA8A}"/>
              </a:ext>
            </a:extLst>
          </p:cNvPr>
          <p:cNvSpPr/>
          <p:nvPr/>
        </p:nvSpPr>
        <p:spPr>
          <a:xfrm rot="20493283" flipH="1">
            <a:off x="13069042" y="3000550"/>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48" name="Sześciokąt 47">
            <a:extLst>
              <a:ext uri="{FF2B5EF4-FFF2-40B4-BE49-F238E27FC236}">
                <a16:creationId xmlns:a16="http://schemas.microsoft.com/office/drawing/2014/main" id="{264ABA3C-B378-4096-B375-48FCD3B9AAE3}"/>
              </a:ext>
            </a:extLst>
          </p:cNvPr>
          <p:cNvSpPr/>
          <p:nvPr/>
        </p:nvSpPr>
        <p:spPr>
          <a:xfrm rot="20493283" flipH="1">
            <a:off x="12578724" y="3079311"/>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49" name="Sześciokąt 48">
            <a:extLst>
              <a:ext uri="{FF2B5EF4-FFF2-40B4-BE49-F238E27FC236}">
                <a16:creationId xmlns:a16="http://schemas.microsoft.com/office/drawing/2014/main" id="{AB2FEF94-13F5-47F3-8DD9-A83A4B552CD1}"/>
              </a:ext>
            </a:extLst>
          </p:cNvPr>
          <p:cNvSpPr/>
          <p:nvPr/>
        </p:nvSpPr>
        <p:spPr>
          <a:xfrm rot="20493283" flipH="1">
            <a:off x="12709037" y="-746031"/>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50" name="Sześciokąt 49">
            <a:extLst>
              <a:ext uri="{FF2B5EF4-FFF2-40B4-BE49-F238E27FC236}">
                <a16:creationId xmlns:a16="http://schemas.microsoft.com/office/drawing/2014/main" id="{F0CB8035-4D2D-4BA8-A00B-65B4F67BA55B}"/>
              </a:ext>
            </a:extLst>
          </p:cNvPr>
          <p:cNvSpPr/>
          <p:nvPr/>
        </p:nvSpPr>
        <p:spPr>
          <a:xfrm rot="20493283" flipH="1">
            <a:off x="9073494" y="-3445272"/>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51" name="Sześciokąt 50">
            <a:extLst>
              <a:ext uri="{FF2B5EF4-FFF2-40B4-BE49-F238E27FC236}">
                <a16:creationId xmlns:a16="http://schemas.microsoft.com/office/drawing/2014/main" id="{12739D37-E3E5-4D09-85A1-A4138BE6A64F}"/>
              </a:ext>
            </a:extLst>
          </p:cNvPr>
          <p:cNvSpPr/>
          <p:nvPr/>
        </p:nvSpPr>
        <p:spPr>
          <a:xfrm rot="20493283" flipH="1">
            <a:off x="6317116" y="-3059692"/>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52" name="Sześciokąt 51">
            <a:extLst>
              <a:ext uri="{FF2B5EF4-FFF2-40B4-BE49-F238E27FC236}">
                <a16:creationId xmlns:a16="http://schemas.microsoft.com/office/drawing/2014/main" id="{F4FC1DB4-5483-4B64-BD14-57B83EBA3D26}"/>
              </a:ext>
            </a:extLst>
          </p:cNvPr>
          <p:cNvSpPr/>
          <p:nvPr/>
        </p:nvSpPr>
        <p:spPr>
          <a:xfrm flipH="1">
            <a:off x="5319977" y="1994189"/>
            <a:ext cx="1623137" cy="1409368"/>
          </a:xfrm>
          <a:prstGeom prst="hexagon">
            <a:avLst>
              <a:gd name="adj" fmla="val 29051"/>
              <a:gd name="vf" fmla="val 115470"/>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53" name="Sześciokąt 52">
            <a:extLst>
              <a:ext uri="{FF2B5EF4-FFF2-40B4-BE49-F238E27FC236}">
                <a16:creationId xmlns:a16="http://schemas.microsoft.com/office/drawing/2014/main" id="{A84751EA-387A-4408-8DA3-E5863200EEB9}"/>
              </a:ext>
            </a:extLst>
          </p:cNvPr>
          <p:cNvSpPr/>
          <p:nvPr/>
        </p:nvSpPr>
        <p:spPr>
          <a:xfrm flipH="1">
            <a:off x="5307989" y="4908649"/>
            <a:ext cx="1623137" cy="1409368"/>
          </a:xfrm>
          <a:prstGeom prst="hexagon">
            <a:avLst>
              <a:gd name="adj" fmla="val 29051"/>
              <a:gd name="vf" fmla="val 115470"/>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92" name="Obraz 91">
            <a:extLst>
              <a:ext uri="{FF2B5EF4-FFF2-40B4-BE49-F238E27FC236}">
                <a16:creationId xmlns:a16="http://schemas.microsoft.com/office/drawing/2014/main" id="{9959B40A-9EF2-4797-816F-EBC94A0585E9}"/>
              </a:ext>
            </a:extLst>
          </p:cNvPr>
          <p:cNvPicPr>
            <a:picLocks noChangeAspect="1"/>
          </p:cNvPicPr>
          <p:nvPr/>
        </p:nvPicPr>
        <p:blipFill rotWithShape="1">
          <a:blip r:embed="rId2">
            <a:extLst>
              <a:ext uri="{28A0092B-C50C-407E-A947-70E740481C1C}">
                <a14:useLocalDpi xmlns:a14="http://schemas.microsoft.com/office/drawing/2010/main" val="0"/>
              </a:ext>
            </a:extLst>
          </a:blip>
          <a:srcRect t="18265" b="10046"/>
          <a:stretch/>
        </p:blipFill>
        <p:spPr>
          <a:xfrm>
            <a:off x="1812119" y="3232660"/>
            <a:ext cx="1107583" cy="393158"/>
          </a:xfrm>
          <a:prstGeom prst="rect">
            <a:avLst/>
          </a:prstGeom>
        </p:spPr>
      </p:pic>
      <p:pic>
        <p:nvPicPr>
          <p:cNvPr id="43" name="Obraz 42">
            <a:extLst>
              <a:ext uri="{FF2B5EF4-FFF2-40B4-BE49-F238E27FC236}">
                <a16:creationId xmlns:a16="http://schemas.microsoft.com/office/drawing/2014/main" id="{C35D1123-5F37-4656-80B2-EE2539D692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6422" y="3054962"/>
            <a:ext cx="725842" cy="725842"/>
          </a:xfrm>
          <a:prstGeom prst="rect">
            <a:avLst/>
          </a:prstGeom>
        </p:spPr>
      </p:pic>
      <p:pic>
        <p:nvPicPr>
          <p:cNvPr id="55" name="Obraz 54">
            <a:extLst>
              <a:ext uri="{FF2B5EF4-FFF2-40B4-BE49-F238E27FC236}">
                <a16:creationId xmlns:a16="http://schemas.microsoft.com/office/drawing/2014/main" id="{22A22B0F-D48F-48FF-A789-51E1E85DDE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17927" y="3803648"/>
            <a:ext cx="638459" cy="641499"/>
          </a:xfrm>
          <a:prstGeom prst="rect">
            <a:avLst/>
          </a:prstGeom>
        </p:spPr>
      </p:pic>
      <p:pic>
        <p:nvPicPr>
          <p:cNvPr id="56" name="Obraz 55">
            <a:extLst>
              <a:ext uri="{FF2B5EF4-FFF2-40B4-BE49-F238E27FC236}">
                <a16:creationId xmlns:a16="http://schemas.microsoft.com/office/drawing/2014/main" id="{B0D61961-5A5D-4A21-BD16-D32752ABEEBE}"/>
              </a:ext>
            </a:extLst>
          </p:cNvPr>
          <p:cNvPicPr>
            <a:picLocks noChangeAspect="1"/>
          </p:cNvPicPr>
          <p:nvPr/>
        </p:nvPicPr>
        <p:blipFill rotWithShape="1">
          <a:blip r:embed="rId5">
            <a:extLst>
              <a:ext uri="{28A0092B-C50C-407E-A947-70E740481C1C}">
                <a14:useLocalDpi xmlns:a14="http://schemas.microsoft.com/office/drawing/2010/main" val="0"/>
              </a:ext>
            </a:extLst>
          </a:blip>
          <a:srcRect t="-1" b="11235"/>
          <a:stretch/>
        </p:blipFill>
        <p:spPr>
          <a:xfrm>
            <a:off x="5561203" y="2472883"/>
            <a:ext cx="1129285" cy="388745"/>
          </a:xfrm>
          <a:prstGeom prst="rect">
            <a:avLst/>
          </a:prstGeom>
        </p:spPr>
      </p:pic>
      <p:pic>
        <p:nvPicPr>
          <p:cNvPr id="58" name="Obraz 57">
            <a:extLst>
              <a:ext uri="{FF2B5EF4-FFF2-40B4-BE49-F238E27FC236}">
                <a16:creationId xmlns:a16="http://schemas.microsoft.com/office/drawing/2014/main" id="{E19D1692-B34D-4118-8FB8-42245C95E40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90323" y="5496328"/>
            <a:ext cx="1237801" cy="267805"/>
          </a:xfrm>
          <a:prstGeom prst="rect">
            <a:avLst/>
          </a:prstGeom>
        </p:spPr>
      </p:pic>
      <p:pic>
        <p:nvPicPr>
          <p:cNvPr id="59" name="Obraz 58">
            <a:extLst>
              <a:ext uri="{FF2B5EF4-FFF2-40B4-BE49-F238E27FC236}">
                <a16:creationId xmlns:a16="http://schemas.microsoft.com/office/drawing/2014/main" id="{9EF37DC4-4F2F-4B54-8390-B2F3DB958F5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99020" y="3870329"/>
            <a:ext cx="1003294" cy="469039"/>
          </a:xfrm>
          <a:prstGeom prst="rect">
            <a:avLst/>
          </a:prstGeom>
        </p:spPr>
      </p:pic>
      <p:sp>
        <p:nvSpPr>
          <p:cNvPr id="60" name="Strzałka: pięciokąt 59">
            <a:extLst>
              <a:ext uri="{FF2B5EF4-FFF2-40B4-BE49-F238E27FC236}">
                <a16:creationId xmlns:a16="http://schemas.microsoft.com/office/drawing/2014/main" id="{205034F0-18AA-4F54-A54B-3F7B6EE3D8D1}"/>
              </a:ext>
            </a:extLst>
          </p:cNvPr>
          <p:cNvSpPr/>
          <p:nvPr/>
        </p:nvSpPr>
        <p:spPr>
          <a:xfrm>
            <a:off x="3" y="230733"/>
            <a:ext cx="2540550" cy="425106"/>
          </a:xfrm>
          <a:prstGeom prst="homePlate">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61" name="pole tekstowe 60">
            <a:extLst>
              <a:ext uri="{FF2B5EF4-FFF2-40B4-BE49-F238E27FC236}">
                <a16:creationId xmlns:a16="http://schemas.microsoft.com/office/drawing/2014/main" id="{BB0EF48C-AA8B-4DFB-AB03-F5C691C6A7A0}"/>
              </a:ext>
            </a:extLst>
          </p:cNvPr>
          <p:cNvSpPr txBox="1"/>
          <p:nvPr/>
        </p:nvSpPr>
        <p:spPr>
          <a:xfrm>
            <a:off x="137648" y="245930"/>
            <a:ext cx="2289546" cy="400110"/>
          </a:xfrm>
          <a:prstGeom prst="rect">
            <a:avLst/>
          </a:prstGeom>
        </p:spPr>
        <p:txBody>
          <a:bodyPr wrap="square" rtlCol="0">
            <a:spAutoFit/>
          </a:bodyPr>
          <a:lstStyle/>
          <a:p>
            <a:pPr>
              <a:defRPr sz="2200" b="0" i="0" u="none" strike="noStrike" kern="1200" cap="none" spc="0" normalizeH="0" baseline="0">
                <a:solidFill>
                  <a:prstClr val="black">
                    <a:lumMod val="65000"/>
                    <a:lumOff val="35000"/>
                  </a:prstClr>
                </a:solidFill>
                <a:latin typeface="+mj-lt"/>
                <a:ea typeface="+mj-ea"/>
                <a:cs typeface="+mj-cs"/>
              </a:defRPr>
            </a:pPr>
            <a:r>
              <a:rPr lang="pl-PL" sz="2000" b="1" dirty="0">
                <a:solidFill>
                  <a:schemeClr val="bg1"/>
                </a:solidFill>
                <a:latin typeface="Century Gothic" panose="020B0502020202020204" pitchFamily="34" charset="0"/>
              </a:rPr>
              <a:t>OUR CUSTOMERS</a:t>
            </a:r>
          </a:p>
        </p:txBody>
      </p:sp>
      <p:sp>
        <p:nvSpPr>
          <p:cNvPr id="62" name="Strzałka: pagon 61">
            <a:extLst>
              <a:ext uri="{FF2B5EF4-FFF2-40B4-BE49-F238E27FC236}">
                <a16:creationId xmlns:a16="http://schemas.microsoft.com/office/drawing/2014/main" id="{C7998791-5C01-4D19-B78D-E5FE19811E2B}"/>
              </a:ext>
            </a:extLst>
          </p:cNvPr>
          <p:cNvSpPr/>
          <p:nvPr/>
        </p:nvSpPr>
        <p:spPr>
          <a:xfrm>
            <a:off x="2397897" y="230733"/>
            <a:ext cx="438975" cy="432832"/>
          </a:xfrm>
          <a:prstGeom prst="chevron">
            <a:avLst/>
          </a:prstGeom>
          <a:solidFill>
            <a:srgbClr val="3B38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tx1"/>
              </a:solidFill>
            </a:endParaRPr>
          </a:p>
        </p:txBody>
      </p:sp>
      <p:pic>
        <p:nvPicPr>
          <p:cNvPr id="63" name="Obraz 62">
            <a:extLst>
              <a:ext uri="{FF2B5EF4-FFF2-40B4-BE49-F238E27FC236}">
                <a16:creationId xmlns:a16="http://schemas.microsoft.com/office/drawing/2014/main" id="{23D91C45-DAA1-48B6-842E-650EE881CC5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24819" y="2536782"/>
            <a:ext cx="1360968" cy="288320"/>
          </a:xfrm>
          <a:prstGeom prst="rect">
            <a:avLst/>
          </a:prstGeom>
        </p:spPr>
      </p:pic>
      <p:pic>
        <p:nvPicPr>
          <p:cNvPr id="64" name="Obraz 63">
            <a:extLst>
              <a:ext uri="{FF2B5EF4-FFF2-40B4-BE49-F238E27FC236}">
                <a16:creationId xmlns:a16="http://schemas.microsoft.com/office/drawing/2014/main" id="{304AC3C7-16B7-4B3C-8995-A4017CFD13F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01899" y="4708133"/>
            <a:ext cx="1305024" cy="383677"/>
          </a:xfrm>
          <a:prstGeom prst="rect">
            <a:avLst/>
          </a:prstGeom>
        </p:spPr>
      </p:pic>
      <p:pic>
        <p:nvPicPr>
          <p:cNvPr id="65" name="Obraz 64">
            <a:extLst>
              <a:ext uri="{FF2B5EF4-FFF2-40B4-BE49-F238E27FC236}">
                <a16:creationId xmlns:a16="http://schemas.microsoft.com/office/drawing/2014/main" id="{ED6204DE-09B0-4F2C-8198-EAE90B39839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741873" y="3270610"/>
            <a:ext cx="1264318" cy="310268"/>
          </a:xfrm>
          <a:prstGeom prst="rect">
            <a:avLst/>
          </a:prstGeom>
        </p:spPr>
      </p:pic>
    </p:spTree>
    <p:extLst>
      <p:ext uri="{BB962C8B-B14F-4D97-AF65-F5344CB8AC3E}">
        <p14:creationId xmlns:p14="http://schemas.microsoft.com/office/powerpoint/2010/main" val="8363818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400" advClick="0" advTm="0">
        <p159:morph option="byObject"/>
      </p:transition>
    </mc:Choice>
    <mc:Fallback xmlns="">
      <p:transition advClick="0" advTm="0">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 name="pole tekstowe 19">
            <a:extLst>
              <a:ext uri="{FF2B5EF4-FFF2-40B4-BE49-F238E27FC236}">
                <a16:creationId xmlns:a16="http://schemas.microsoft.com/office/drawing/2014/main" id="{6F54F204-ABF0-4295-85AA-911FE8B75465}"/>
              </a:ext>
            </a:extLst>
          </p:cNvPr>
          <p:cNvSpPr txBox="1"/>
          <p:nvPr/>
        </p:nvSpPr>
        <p:spPr>
          <a:xfrm>
            <a:off x="137648" y="245930"/>
            <a:ext cx="2655794" cy="400110"/>
          </a:xfrm>
          <a:prstGeom prst="rect">
            <a:avLst/>
          </a:prstGeom>
        </p:spPr>
        <p:txBody>
          <a:bodyPr wrap="square" rtlCol="0">
            <a:spAutoFit/>
          </a:bodyPr>
          <a:lstStyle/>
          <a:p>
            <a:pPr>
              <a:defRPr sz="2200" b="0" i="0" u="none" strike="noStrike" kern="1200" cap="none" spc="0" normalizeH="0" baseline="0">
                <a:solidFill>
                  <a:prstClr val="black">
                    <a:lumMod val="65000"/>
                    <a:lumOff val="35000"/>
                  </a:prstClr>
                </a:solidFill>
                <a:latin typeface="+mj-lt"/>
                <a:ea typeface="+mj-ea"/>
                <a:cs typeface="+mj-cs"/>
              </a:defRPr>
            </a:pPr>
            <a:r>
              <a:rPr lang="pl-PL" sz="2000" b="1" dirty="0">
                <a:solidFill>
                  <a:schemeClr val="bg1"/>
                </a:solidFill>
                <a:latin typeface="Century Gothic" panose="020B0502020202020204" pitchFamily="34" charset="0"/>
              </a:rPr>
              <a:t>NASI KLIENCI</a:t>
            </a:r>
          </a:p>
        </p:txBody>
      </p:sp>
      <p:sp>
        <p:nvSpPr>
          <p:cNvPr id="28" name="Sześciokąt 27">
            <a:extLst>
              <a:ext uri="{FF2B5EF4-FFF2-40B4-BE49-F238E27FC236}">
                <a16:creationId xmlns:a16="http://schemas.microsoft.com/office/drawing/2014/main" id="{30703C1D-F0C1-4BDB-AECD-231E7B7F123F}"/>
              </a:ext>
            </a:extLst>
          </p:cNvPr>
          <p:cNvSpPr/>
          <p:nvPr/>
        </p:nvSpPr>
        <p:spPr>
          <a:xfrm rot="20493283" flipH="1">
            <a:off x="9415456" y="911297"/>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9" name="Sześciokąt 28">
            <a:extLst>
              <a:ext uri="{FF2B5EF4-FFF2-40B4-BE49-F238E27FC236}">
                <a16:creationId xmlns:a16="http://schemas.microsoft.com/office/drawing/2014/main" id="{AE09FC11-5BBE-46C3-9DD5-7184FC25E626}"/>
              </a:ext>
            </a:extLst>
          </p:cNvPr>
          <p:cNvSpPr/>
          <p:nvPr/>
        </p:nvSpPr>
        <p:spPr>
          <a:xfrm rot="20493283" flipH="1">
            <a:off x="11869125" y="1404719"/>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0" name="Sześciokąt 29">
            <a:extLst>
              <a:ext uri="{FF2B5EF4-FFF2-40B4-BE49-F238E27FC236}">
                <a16:creationId xmlns:a16="http://schemas.microsoft.com/office/drawing/2014/main" id="{F405876A-DFA4-4B92-A4C2-91DB905AEF79}"/>
              </a:ext>
            </a:extLst>
          </p:cNvPr>
          <p:cNvSpPr/>
          <p:nvPr/>
        </p:nvSpPr>
        <p:spPr>
          <a:xfrm rot="20493283" flipH="1">
            <a:off x="11058254" y="-987954"/>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2" name="Sześciokąt 31">
            <a:extLst>
              <a:ext uri="{FF2B5EF4-FFF2-40B4-BE49-F238E27FC236}">
                <a16:creationId xmlns:a16="http://schemas.microsoft.com/office/drawing/2014/main" id="{656BE376-DE48-48C5-B051-627A4531AD02}"/>
              </a:ext>
            </a:extLst>
          </p:cNvPr>
          <p:cNvSpPr/>
          <p:nvPr/>
        </p:nvSpPr>
        <p:spPr>
          <a:xfrm flipH="1">
            <a:off x="2800565" y="3447933"/>
            <a:ext cx="1623137" cy="1409368"/>
          </a:xfrm>
          <a:prstGeom prst="hexagon">
            <a:avLst>
              <a:gd name="adj" fmla="val 29051"/>
              <a:gd name="vf" fmla="val 115470"/>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3" name="Sześciokąt 32">
            <a:extLst>
              <a:ext uri="{FF2B5EF4-FFF2-40B4-BE49-F238E27FC236}">
                <a16:creationId xmlns:a16="http://schemas.microsoft.com/office/drawing/2014/main" id="{9804557F-2A3F-4D2C-81A0-E2C5BFB96BB7}"/>
              </a:ext>
            </a:extLst>
          </p:cNvPr>
          <p:cNvSpPr/>
          <p:nvPr/>
        </p:nvSpPr>
        <p:spPr>
          <a:xfrm flipH="1">
            <a:off x="2800566" y="1987216"/>
            <a:ext cx="1623137" cy="1409368"/>
          </a:xfrm>
          <a:prstGeom prst="hexagon">
            <a:avLst>
              <a:gd name="adj" fmla="val 29051"/>
              <a:gd name="vf" fmla="val 115470"/>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4" name="Sześciokąt 33">
            <a:extLst>
              <a:ext uri="{FF2B5EF4-FFF2-40B4-BE49-F238E27FC236}">
                <a16:creationId xmlns:a16="http://schemas.microsoft.com/office/drawing/2014/main" id="{896A406B-A948-468A-B2EC-BB624F218AD1}"/>
              </a:ext>
            </a:extLst>
          </p:cNvPr>
          <p:cNvSpPr/>
          <p:nvPr/>
        </p:nvSpPr>
        <p:spPr>
          <a:xfrm flipH="1">
            <a:off x="5307989" y="3447931"/>
            <a:ext cx="1623137" cy="1409368"/>
          </a:xfrm>
          <a:prstGeom prst="hexagon">
            <a:avLst>
              <a:gd name="adj" fmla="val 29051"/>
              <a:gd name="vf" fmla="val 115470"/>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5" name="Sześciokąt 34">
            <a:extLst>
              <a:ext uri="{FF2B5EF4-FFF2-40B4-BE49-F238E27FC236}">
                <a16:creationId xmlns:a16="http://schemas.microsoft.com/office/drawing/2014/main" id="{30BE5499-EEB7-466A-A669-69DC931225DF}"/>
              </a:ext>
            </a:extLst>
          </p:cNvPr>
          <p:cNvSpPr/>
          <p:nvPr/>
        </p:nvSpPr>
        <p:spPr>
          <a:xfrm flipH="1">
            <a:off x="4058221" y="4178291"/>
            <a:ext cx="1623137" cy="1409368"/>
          </a:xfrm>
          <a:prstGeom prst="hexagon">
            <a:avLst>
              <a:gd name="adj" fmla="val 29051"/>
              <a:gd name="vf" fmla="val 115470"/>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6" name="Sześciokąt 35">
            <a:extLst>
              <a:ext uri="{FF2B5EF4-FFF2-40B4-BE49-F238E27FC236}">
                <a16:creationId xmlns:a16="http://schemas.microsoft.com/office/drawing/2014/main" id="{A3A11DDC-84FA-4DA6-AEBF-17B89B72CF35}"/>
              </a:ext>
            </a:extLst>
          </p:cNvPr>
          <p:cNvSpPr/>
          <p:nvPr/>
        </p:nvSpPr>
        <p:spPr>
          <a:xfrm flipH="1">
            <a:off x="1546815" y="2717574"/>
            <a:ext cx="1623138" cy="1409369"/>
          </a:xfrm>
          <a:prstGeom prst="hexagon">
            <a:avLst>
              <a:gd name="adj" fmla="val 29051"/>
              <a:gd name="vf" fmla="val 115470"/>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7" name="Sześciokąt 36">
            <a:extLst>
              <a:ext uri="{FF2B5EF4-FFF2-40B4-BE49-F238E27FC236}">
                <a16:creationId xmlns:a16="http://schemas.microsoft.com/office/drawing/2014/main" id="{F984EAFC-A3F5-4DAB-AE1F-8F61D0B90A30}"/>
              </a:ext>
            </a:extLst>
          </p:cNvPr>
          <p:cNvSpPr/>
          <p:nvPr/>
        </p:nvSpPr>
        <p:spPr>
          <a:xfrm rot="20493283" flipH="1">
            <a:off x="10206314" y="3293904"/>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8" name="Sześciokąt 37">
            <a:extLst>
              <a:ext uri="{FF2B5EF4-FFF2-40B4-BE49-F238E27FC236}">
                <a16:creationId xmlns:a16="http://schemas.microsoft.com/office/drawing/2014/main" id="{D05E1C04-45C0-4144-98AA-E5042C420160}"/>
              </a:ext>
            </a:extLst>
          </p:cNvPr>
          <p:cNvSpPr/>
          <p:nvPr/>
        </p:nvSpPr>
        <p:spPr>
          <a:xfrm rot="20493283" flipH="1">
            <a:off x="11010193" y="5674155"/>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9" name="Sześciokąt 38">
            <a:extLst>
              <a:ext uri="{FF2B5EF4-FFF2-40B4-BE49-F238E27FC236}">
                <a16:creationId xmlns:a16="http://schemas.microsoft.com/office/drawing/2014/main" id="{802A72ED-06F0-4AFD-9E3B-80A425B0BEBC}"/>
              </a:ext>
            </a:extLst>
          </p:cNvPr>
          <p:cNvSpPr/>
          <p:nvPr/>
        </p:nvSpPr>
        <p:spPr>
          <a:xfrm rot="20493283" flipH="1">
            <a:off x="14475840" y="5020128"/>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0" name="Sześciokąt 39">
            <a:extLst>
              <a:ext uri="{FF2B5EF4-FFF2-40B4-BE49-F238E27FC236}">
                <a16:creationId xmlns:a16="http://schemas.microsoft.com/office/drawing/2014/main" id="{3142BA87-9933-499F-BC93-48BBAC41E887}"/>
              </a:ext>
            </a:extLst>
          </p:cNvPr>
          <p:cNvSpPr/>
          <p:nvPr/>
        </p:nvSpPr>
        <p:spPr>
          <a:xfrm flipH="1">
            <a:off x="4058222" y="2717574"/>
            <a:ext cx="1623137" cy="1409368"/>
          </a:xfrm>
          <a:prstGeom prst="hexagon">
            <a:avLst>
              <a:gd name="adj" fmla="val 29051"/>
              <a:gd name="vf" fmla="val 115470"/>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41" name="Sześciokąt 40">
            <a:extLst>
              <a:ext uri="{FF2B5EF4-FFF2-40B4-BE49-F238E27FC236}">
                <a16:creationId xmlns:a16="http://schemas.microsoft.com/office/drawing/2014/main" id="{11B0DB93-80D7-486C-AF6F-AA16C6EE0182}"/>
              </a:ext>
            </a:extLst>
          </p:cNvPr>
          <p:cNvSpPr/>
          <p:nvPr/>
        </p:nvSpPr>
        <p:spPr>
          <a:xfrm flipH="1">
            <a:off x="6572870" y="2725823"/>
            <a:ext cx="1623137" cy="1409368"/>
          </a:xfrm>
          <a:prstGeom prst="hexagon">
            <a:avLst>
              <a:gd name="adj" fmla="val 29051"/>
              <a:gd name="vf" fmla="val 115470"/>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4" name="Sześciokąt 43">
            <a:extLst>
              <a:ext uri="{FF2B5EF4-FFF2-40B4-BE49-F238E27FC236}">
                <a16:creationId xmlns:a16="http://schemas.microsoft.com/office/drawing/2014/main" id="{A43C690D-C0D3-4B76-91A6-C92E3FA6CBCF}"/>
              </a:ext>
            </a:extLst>
          </p:cNvPr>
          <p:cNvSpPr/>
          <p:nvPr/>
        </p:nvSpPr>
        <p:spPr>
          <a:xfrm flipH="1">
            <a:off x="2792376" y="4899940"/>
            <a:ext cx="1623137" cy="1409368"/>
          </a:xfrm>
          <a:prstGeom prst="hexagon">
            <a:avLst>
              <a:gd name="adj" fmla="val 29051"/>
              <a:gd name="vf" fmla="val 115470"/>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45" name="Sześciokąt 44">
            <a:extLst>
              <a:ext uri="{FF2B5EF4-FFF2-40B4-BE49-F238E27FC236}">
                <a16:creationId xmlns:a16="http://schemas.microsoft.com/office/drawing/2014/main" id="{FBD660BA-AAEA-4D08-BD3F-F293A1FE555E}"/>
              </a:ext>
            </a:extLst>
          </p:cNvPr>
          <p:cNvSpPr/>
          <p:nvPr/>
        </p:nvSpPr>
        <p:spPr>
          <a:xfrm rot="20493283" flipH="1">
            <a:off x="8147428" y="7816197"/>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46" name="Sześciokąt 45">
            <a:extLst>
              <a:ext uri="{FF2B5EF4-FFF2-40B4-BE49-F238E27FC236}">
                <a16:creationId xmlns:a16="http://schemas.microsoft.com/office/drawing/2014/main" id="{B02D12E3-5AFF-4B00-AAE5-F18A098D0AE9}"/>
              </a:ext>
            </a:extLst>
          </p:cNvPr>
          <p:cNvSpPr/>
          <p:nvPr/>
        </p:nvSpPr>
        <p:spPr>
          <a:xfrm rot="20493283" flipH="1">
            <a:off x="11276943" y="7326821"/>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47" name="Sześciokąt 46">
            <a:extLst>
              <a:ext uri="{FF2B5EF4-FFF2-40B4-BE49-F238E27FC236}">
                <a16:creationId xmlns:a16="http://schemas.microsoft.com/office/drawing/2014/main" id="{8036137D-A139-414F-9C22-3ED874DCFA8A}"/>
              </a:ext>
            </a:extLst>
          </p:cNvPr>
          <p:cNvSpPr/>
          <p:nvPr/>
        </p:nvSpPr>
        <p:spPr>
          <a:xfrm rot="20493283" flipH="1">
            <a:off x="13069042" y="3000550"/>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48" name="Sześciokąt 47">
            <a:extLst>
              <a:ext uri="{FF2B5EF4-FFF2-40B4-BE49-F238E27FC236}">
                <a16:creationId xmlns:a16="http://schemas.microsoft.com/office/drawing/2014/main" id="{264ABA3C-B378-4096-B375-48FCD3B9AAE3}"/>
              </a:ext>
            </a:extLst>
          </p:cNvPr>
          <p:cNvSpPr/>
          <p:nvPr/>
        </p:nvSpPr>
        <p:spPr>
          <a:xfrm rot="20493283" flipH="1">
            <a:off x="12578724" y="3079311"/>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49" name="Sześciokąt 48">
            <a:extLst>
              <a:ext uri="{FF2B5EF4-FFF2-40B4-BE49-F238E27FC236}">
                <a16:creationId xmlns:a16="http://schemas.microsoft.com/office/drawing/2014/main" id="{AB2FEF94-13F5-47F3-8DD9-A83A4B552CD1}"/>
              </a:ext>
            </a:extLst>
          </p:cNvPr>
          <p:cNvSpPr/>
          <p:nvPr/>
        </p:nvSpPr>
        <p:spPr>
          <a:xfrm rot="20493283" flipH="1">
            <a:off x="12709037" y="-746031"/>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50" name="Sześciokąt 49">
            <a:extLst>
              <a:ext uri="{FF2B5EF4-FFF2-40B4-BE49-F238E27FC236}">
                <a16:creationId xmlns:a16="http://schemas.microsoft.com/office/drawing/2014/main" id="{F0CB8035-4D2D-4BA8-A00B-65B4F67BA55B}"/>
              </a:ext>
            </a:extLst>
          </p:cNvPr>
          <p:cNvSpPr/>
          <p:nvPr/>
        </p:nvSpPr>
        <p:spPr>
          <a:xfrm rot="20493283" flipH="1">
            <a:off x="9073494" y="-3445272"/>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51" name="Sześciokąt 50">
            <a:extLst>
              <a:ext uri="{FF2B5EF4-FFF2-40B4-BE49-F238E27FC236}">
                <a16:creationId xmlns:a16="http://schemas.microsoft.com/office/drawing/2014/main" id="{12739D37-E3E5-4D09-85A1-A4138BE6A64F}"/>
              </a:ext>
            </a:extLst>
          </p:cNvPr>
          <p:cNvSpPr/>
          <p:nvPr/>
        </p:nvSpPr>
        <p:spPr>
          <a:xfrm rot="20493283" flipH="1">
            <a:off x="6317116" y="-3059692"/>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52" name="Sześciokąt 51">
            <a:extLst>
              <a:ext uri="{FF2B5EF4-FFF2-40B4-BE49-F238E27FC236}">
                <a16:creationId xmlns:a16="http://schemas.microsoft.com/office/drawing/2014/main" id="{F4FC1DB4-5483-4B64-BD14-57B83EBA3D26}"/>
              </a:ext>
            </a:extLst>
          </p:cNvPr>
          <p:cNvSpPr/>
          <p:nvPr/>
        </p:nvSpPr>
        <p:spPr>
          <a:xfrm flipH="1">
            <a:off x="5319977" y="1994189"/>
            <a:ext cx="1623137" cy="1409368"/>
          </a:xfrm>
          <a:prstGeom prst="hexagon">
            <a:avLst>
              <a:gd name="adj" fmla="val 29051"/>
              <a:gd name="vf" fmla="val 115470"/>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53" name="Sześciokąt 52">
            <a:extLst>
              <a:ext uri="{FF2B5EF4-FFF2-40B4-BE49-F238E27FC236}">
                <a16:creationId xmlns:a16="http://schemas.microsoft.com/office/drawing/2014/main" id="{A84751EA-387A-4408-8DA3-E5863200EEB9}"/>
              </a:ext>
            </a:extLst>
          </p:cNvPr>
          <p:cNvSpPr/>
          <p:nvPr/>
        </p:nvSpPr>
        <p:spPr>
          <a:xfrm flipH="1">
            <a:off x="5307989" y="4908649"/>
            <a:ext cx="1623137" cy="1409368"/>
          </a:xfrm>
          <a:prstGeom prst="hexagon">
            <a:avLst>
              <a:gd name="adj" fmla="val 29051"/>
              <a:gd name="vf" fmla="val 115470"/>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92" name="Obraz 91">
            <a:extLst>
              <a:ext uri="{FF2B5EF4-FFF2-40B4-BE49-F238E27FC236}">
                <a16:creationId xmlns:a16="http://schemas.microsoft.com/office/drawing/2014/main" id="{9959B40A-9EF2-4797-816F-EBC94A0585E9}"/>
              </a:ext>
            </a:extLst>
          </p:cNvPr>
          <p:cNvPicPr>
            <a:picLocks noChangeAspect="1"/>
          </p:cNvPicPr>
          <p:nvPr/>
        </p:nvPicPr>
        <p:blipFill rotWithShape="1">
          <a:blip r:embed="rId2">
            <a:extLst>
              <a:ext uri="{28A0092B-C50C-407E-A947-70E740481C1C}">
                <a14:useLocalDpi xmlns:a14="http://schemas.microsoft.com/office/drawing/2010/main" val="0"/>
              </a:ext>
            </a:extLst>
          </a:blip>
          <a:srcRect t="18265" b="10046"/>
          <a:stretch/>
        </p:blipFill>
        <p:spPr>
          <a:xfrm>
            <a:off x="1812119" y="3232660"/>
            <a:ext cx="1107583" cy="393158"/>
          </a:xfrm>
          <a:prstGeom prst="rect">
            <a:avLst/>
          </a:prstGeom>
        </p:spPr>
      </p:pic>
      <p:pic>
        <p:nvPicPr>
          <p:cNvPr id="43" name="Obraz 42">
            <a:extLst>
              <a:ext uri="{FF2B5EF4-FFF2-40B4-BE49-F238E27FC236}">
                <a16:creationId xmlns:a16="http://schemas.microsoft.com/office/drawing/2014/main" id="{C35D1123-5F37-4656-80B2-EE2539D692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6422" y="3054962"/>
            <a:ext cx="725842" cy="725842"/>
          </a:xfrm>
          <a:prstGeom prst="rect">
            <a:avLst/>
          </a:prstGeom>
        </p:spPr>
      </p:pic>
      <p:pic>
        <p:nvPicPr>
          <p:cNvPr id="55" name="Obraz 54">
            <a:extLst>
              <a:ext uri="{FF2B5EF4-FFF2-40B4-BE49-F238E27FC236}">
                <a16:creationId xmlns:a16="http://schemas.microsoft.com/office/drawing/2014/main" id="{22A22B0F-D48F-48FF-A789-51E1E85DDE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17927" y="3803648"/>
            <a:ext cx="638459" cy="641499"/>
          </a:xfrm>
          <a:prstGeom prst="rect">
            <a:avLst/>
          </a:prstGeom>
        </p:spPr>
      </p:pic>
      <p:pic>
        <p:nvPicPr>
          <p:cNvPr id="56" name="Obraz 55">
            <a:extLst>
              <a:ext uri="{FF2B5EF4-FFF2-40B4-BE49-F238E27FC236}">
                <a16:creationId xmlns:a16="http://schemas.microsoft.com/office/drawing/2014/main" id="{B0D61961-5A5D-4A21-BD16-D32752ABEEBE}"/>
              </a:ext>
            </a:extLst>
          </p:cNvPr>
          <p:cNvPicPr>
            <a:picLocks noChangeAspect="1"/>
          </p:cNvPicPr>
          <p:nvPr/>
        </p:nvPicPr>
        <p:blipFill rotWithShape="1">
          <a:blip r:embed="rId5">
            <a:extLst>
              <a:ext uri="{28A0092B-C50C-407E-A947-70E740481C1C}">
                <a14:useLocalDpi xmlns:a14="http://schemas.microsoft.com/office/drawing/2010/main" val="0"/>
              </a:ext>
            </a:extLst>
          </a:blip>
          <a:srcRect t="-1" b="11235"/>
          <a:stretch/>
        </p:blipFill>
        <p:spPr>
          <a:xfrm>
            <a:off x="5561203" y="2472883"/>
            <a:ext cx="1129285" cy="388745"/>
          </a:xfrm>
          <a:prstGeom prst="rect">
            <a:avLst/>
          </a:prstGeom>
        </p:spPr>
      </p:pic>
      <p:pic>
        <p:nvPicPr>
          <p:cNvPr id="58" name="Obraz 57">
            <a:extLst>
              <a:ext uri="{FF2B5EF4-FFF2-40B4-BE49-F238E27FC236}">
                <a16:creationId xmlns:a16="http://schemas.microsoft.com/office/drawing/2014/main" id="{E19D1692-B34D-4118-8FB8-42245C95E40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90323" y="5496328"/>
            <a:ext cx="1237801" cy="267805"/>
          </a:xfrm>
          <a:prstGeom prst="rect">
            <a:avLst/>
          </a:prstGeom>
        </p:spPr>
      </p:pic>
      <p:pic>
        <p:nvPicPr>
          <p:cNvPr id="59" name="Obraz 58">
            <a:extLst>
              <a:ext uri="{FF2B5EF4-FFF2-40B4-BE49-F238E27FC236}">
                <a16:creationId xmlns:a16="http://schemas.microsoft.com/office/drawing/2014/main" id="{C0DFA634-2730-492F-AE96-E897A79FF6E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22703" y="5460707"/>
            <a:ext cx="1162481" cy="268548"/>
          </a:xfrm>
          <a:prstGeom prst="rect">
            <a:avLst/>
          </a:prstGeom>
        </p:spPr>
      </p:pic>
      <p:pic>
        <p:nvPicPr>
          <p:cNvPr id="60" name="Obraz 59">
            <a:extLst>
              <a:ext uri="{FF2B5EF4-FFF2-40B4-BE49-F238E27FC236}">
                <a16:creationId xmlns:a16="http://schemas.microsoft.com/office/drawing/2014/main" id="{7D7D8EA0-7CBC-41B0-A31E-70A66FA52F0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99020" y="3870329"/>
            <a:ext cx="1003294" cy="469039"/>
          </a:xfrm>
          <a:prstGeom prst="rect">
            <a:avLst/>
          </a:prstGeom>
        </p:spPr>
      </p:pic>
      <p:sp>
        <p:nvSpPr>
          <p:cNvPr id="61" name="Strzałka: pięciokąt 60">
            <a:extLst>
              <a:ext uri="{FF2B5EF4-FFF2-40B4-BE49-F238E27FC236}">
                <a16:creationId xmlns:a16="http://schemas.microsoft.com/office/drawing/2014/main" id="{6B9FBE4C-FD59-411F-B310-2AA9B36549C7}"/>
              </a:ext>
            </a:extLst>
          </p:cNvPr>
          <p:cNvSpPr/>
          <p:nvPr/>
        </p:nvSpPr>
        <p:spPr>
          <a:xfrm>
            <a:off x="3" y="230733"/>
            <a:ext cx="2540550" cy="425106"/>
          </a:xfrm>
          <a:prstGeom prst="homePlate">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62" name="pole tekstowe 61">
            <a:extLst>
              <a:ext uri="{FF2B5EF4-FFF2-40B4-BE49-F238E27FC236}">
                <a16:creationId xmlns:a16="http://schemas.microsoft.com/office/drawing/2014/main" id="{3E4A6757-A30E-4FFE-891E-38E2C3F37EE9}"/>
              </a:ext>
            </a:extLst>
          </p:cNvPr>
          <p:cNvSpPr txBox="1"/>
          <p:nvPr/>
        </p:nvSpPr>
        <p:spPr>
          <a:xfrm>
            <a:off x="137648" y="245930"/>
            <a:ext cx="2289546" cy="400110"/>
          </a:xfrm>
          <a:prstGeom prst="rect">
            <a:avLst/>
          </a:prstGeom>
        </p:spPr>
        <p:txBody>
          <a:bodyPr wrap="square" rtlCol="0">
            <a:spAutoFit/>
          </a:bodyPr>
          <a:lstStyle/>
          <a:p>
            <a:pPr>
              <a:defRPr sz="2200" b="0" i="0" u="none" strike="noStrike" kern="1200" cap="none" spc="0" normalizeH="0" baseline="0">
                <a:solidFill>
                  <a:prstClr val="black">
                    <a:lumMod val="65000"/>
                    <a:lumOff val="35000"/>
                  </a:prstClr>
                </a:solidFill>
                <a:latin typeface="+mj-lt"/>
                <a:ea typeface="+mj-ea"/>
                <a:cs typeface="+mj-cs"/>
              </a:defRPr>
            </a:pPr>
            <a:r>
              <a:rPr lang="pl-PL" sz="2000" b="1" dirty="0">
                <a:solidFill>
                  <a:schemeClr val="bg1"/>
                </a:solidFill>
                <a:latin typeface="Century Gothic" panose="020B0502020202020204" pitchFamily="34" charset="0"/>
              </a:rPr>
              <a:t>OUR CUSTOMERS</a:t>
            </a:r>
          </a:p>
        </p:txBody>
      </p:sp>
      <p:sp>
        <p:nvSpPr>
          <p:cNvPr id="63" name="Strzałka: pagon 62">
            <a:extLst>
              <a:ext uri="{FF2B5EF4-FFF2-40B4-BE49-F238E27FC236}">
                <a16:creationId xmlns:a16="http://schemas.microsoft.com/office/drawing/2014/main" id="{EE20E3BD-0877-42DF-97C1-99E5F76EF30A}"/>
              </a:ext>
            </a:extLst>
          </p:cNvPr>
          <p:cNvSpPr/>
          <p:nvPr/>
        </p:nvSpPr>
        <p:spPr>
          <a:xfrm>
            <a:off x="2397897" y="230733"/>
            <a:ext cx="438975" cy="432832"/>
          </a:xfrm>
          <a:prstGeom prst="chevron">
            <a:avLst/>
          </a:prstGeom>
          <a:solidFill>
            <a:srgbClr val="3B38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tx1"/>
              </a:solidFill>
            </a:endParaRPr>
          </a:p>
        </p:txBody>
      </p:sp>
      <p:pic>
        <p:nvPicPr>
          <p:cNvPr id="64" name="Obraz 63">
            <a:extLst>
              <a:ext uri="{FF2B5EF4-FFF2-40B4-BE49-F238E27FC236}">
                <a16:creationId xmlns:a16="http://schemas.microsoft.com/office/drawing/2014/main" id="{9D8A365D-66AF-4933-B1C9-580247F30B5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924819" y="2536782"/>
            <a:ext cx="1360968" cy="288320"/>
          </a:xfrm>
          <a:prstGeom prst="rect">
            <a:avLst/>
          </a:prstGeom>
        </p:spPr>
      </p:pic>
      <p:pic>
        <p:nvPicPr>
          <p:cNvPr id="65" name="Obraz 64">
            <a:extLst>
              <a:ext uri="{FF2B5EF4-FFF2-40B4-BE49-F238E27FC236}">
                <a16:creationId xmlns:a16="http://schemas.microsoft.com/office/drawing/2014/main" id="{193D493E-86AD-40C9-B245-857727BB7AB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201899" y="4708133"/>
            <a:ext cx="1305024" cy="383677"/>
          </a:xfrm>
          <a:prstGeom prst="rect">
            <a:avLst/>
          </a:prstGeom>
        </p:spPr>
      </p:pic>
      <p:pic>
        <p:nvPicPr>
          <p:cNvPr id="66" name="Obraz 65">
            <a:extLst>
              <a:ext uri="{FF2B5EF4-FFF2-40B4-BE49-F238E27FC236}">
                <a16:creationId xmlns:a16="http://schemas.microsoft.com/office/drawing/2014/main" id="{B5F3CFAC-89E9-4197-94E7-59885366046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741873" y="3270610"/>
            <a:ext cx="1264318" cy="310268"/>
          </a:xfrm>
          <a:prstGeom prst="rect">
            <a:avLst/>
          </a:prstGeom>
        </p:spPr>
      </p:pic>
    </p:spTree>
    <p:extLst>
      <p:ext uri="{BB962C8B-B14F-4D97-AF65-F5344CB8AC3E}">
        <p14:creationId xmlns:p14="http://schemas.microsoft.com/office/powerpoint/2010/main" val="14981059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400" advClick="0" advTm="0">
        <p159:morph option="byObject"/>
      </p:transition>
    </mc:Choice>
    <mc:Fallback xmlns="">
      <p:transition advClick="0" advTm="0">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 name="pole tekstowe 19">
            <a:extLst>
              <a:ext uri="{FF2B5EF4-FFF2-40B4-BE49-F238E27FC236}">
                <a16:creationId xmlns:a16="http://schemas.microsoft.com/office/drawing/2014/main" id="{6F54F204-ABF0-4295-85AA-911FE8B75465}"/>
              </a:ext>
            </a:extLst>
          </p:cNvPr>
          <p:cNvSpPr txBox="1"/>
          <p:nvPr/>
        </p:nvSpPr>
        <p:spPr>
          <a:xfrm>
            <a:off x="137648" y="245930"/>
            <a:ext cx="2655794" cy="400110"/>
          </a:xfrm>
          <a:prstGeom prst="rect">
            <a:avLst/>
          </a:prstGeom>
        </p:spPr>
        <p:txBody>
          <a:bodyPr wrap="square" rtlCol="0">
            <a:spAutoFit/>
          </a:bodyPr>
          <a:lstStyle/>
          <a:p>
            <a:pPr>
              <a:defRPr sz="2200" b="0" i="0" u="none" strike="noStrike" kern="1200" cap="none" spc="0" normalizeH="0" baseline="0">
                <a:solidFill>
                  <a:prstClr val="black">
                    <a:lumMod val="65000"/>
                    <a:lumOff val="35000"/>
                  </a:prstClr>
                </a:solidFill>
                <a:latin typeface="+mj-lt"/>
                <a:ea typeface="+mj-ea"/>
                <a:cs typeface="+mj-cs"/>
              </a:defRPr>
            </a:pPr>
            <a:r>
              <a:rPr lang="pl-PL" sz="2000" b="1" dirty="0">
                <a:solidFill>
                  <a:schemeClr val="bg1"/>
                </a:solidFill>
                <a:latin typeface="Century Gothic" panose="020B0502020202020204" pitchFamily="34" charset="0"/>
              </a:rPr>
              <a:t>NASI KLIENCI</a:t>
            </a:r>
          </a:p>
        </p:txBody>
      </p:sp>
      <p:sp>
        <p:nvSpPr>
          <p:cNvPr id="28" name="Sześciokąt 27">
            <a:extLst>
              <a:ext uri="{FF2B5EF4-FFF2-40B4-BE49-F238E27FC236}">
                <a16:creationId xmlns:a16="http://schemas.microsoft.com/office/drawing/2014/main" id="{30703C1D-F0C1-4BDB-AECD-231E7B7F123F}"/>
              </a:ext>
            </a:extLst>
          </p:cNvPr>
          <p:cNvSpPr/>
          <p:nvPr/>
        </p:nvSpPr>
        <p:spPr>
          <a:xfrm flipH="1">
            <a:off x="6581434" y="4189586"/>
            <a:ext cx="1623137" cy="1409368"/>
          </a:xfrm>
          <a:prstGeom prst="hexagon">
            <a:avLst>
              <a:gd name="adj" fmla="val 29051"/>
              <a:gd name="vf" fmla="val 115470"/>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9" name="Sześciokąt 28">
            <a:extLst>
              <a:ext uri="{FF2B5EF4-FFF2-40B4-BE49-F238E27FC236}">
                <a16:creationId xmlns:a16="http://schemas.microsoft.com/office/drawing/2014/main" id="{AE09FC11-5BBE-46C3-9DD5-7184FC25E626}"/>
              </a:ext>
            </a:extLst>
          </p:cNvPr>
          <p:cNvSpPr/>
          <p:nvPr/>
        </p:nvSpPr>
        <p:spPr>
          <a:xfrm rot="20493283" flipH="1">
            <a:off x="11869125" y="1404719"/>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0" name="Sześciokąt 29">
            <a:extLst>
              <a:ext uri="{FF2B5EF4-FFF2-40B4-BE49-F238E27FC236}">
                <a16:creationId xmlns:a16="http://schemas.microsoft.com/office/drawing/2014/main" id="{F405876A-DFA4-4B92-A4C2-91DB905AEF79}"/>
              </a:ext>
            </a:extLst>
          </p:cNvPr>
          <p:cNvSpPr/>
          <p:nvPr/>
        </p:nvSpPr>
        <p:spPr>
          <a:xfrm rot="20493283" flipH="1">
            <a:off x="11058254" y="-987954"/>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2" name="Sześciokąt 31">
            <a:extLst>
              <a:ext uri="{FF2B5EF4-FFF2-40B4-BE49-F238E27FC236}">
                <a16:creationId xmlns:a16="http://schemas.microsoft.com/office/drawing/2014/main" id="{656BE376-DE48-48C5-B051-627A4531AD02}"/>
              </a:ext>
            </a:extLst>
          </p:cNvPr>
          <p:cNvSpPr/>
          <p:nvPr/>
        </p:nvSpPr>
        <p:spPr>
          <a:xfrm flipH="1">
            <a:off x="2800565" y="3447933"/>
            <a:ext cx="1623137" cy="1409368"/>
          </a:xfrm>
          <a:prstGeom prst="hexagon">
            <a:avLst>
              <a:gd name="adj" fmla="val 29051"/>
              <a:gd name="vf" fmla="val 115470"/>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3" name="Sześciokąt 32">
            <a:extLst>
              <a:ext uri="{FF2B5EF4-FFF2-40B4-BE49-F238E27FC236}">
                <a16:creationId xmlns:a16="http://schemas.microsoft.com/office/drawing/2014/main" id="{9804557F-2A3F-4D2C-81A0-E2C5BFB96BB7}"/>
              </a:ext>
            </a:extLst>
          </p:cNvPr>
          <p:cNvSpPr/>
          <p:nvPr/>
        </p:nvSpPr>
        <p:spPr>
          <a:xfrm flipH="1">
            <a:off x="2800566" y="1987216"/>
            <a:ext cx="1623137" cy="1409368"/>
          </a:xfrm>
          <a:prstGeom prst="hexagon">
            <a:avLst>
              <a:gd name="adj" fmla="val 29051"/>
              <a:gd name="vf" fmla="val 115470"/>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4" name="Sześciokąt 33">
            <a:extLst>
              <a:ext uri="{FF2B5EF4-FFF2-40B4-BE49-F238E27FC236}">
                <a16:creationId xmlns:a16="http://schemas.microsoft.com/office/drawing/2014/main" id="{896A406B-A948-468A-B2EC-BB624F218AD1}"/>
              </a:ext>
            </a:extLst>
          </p:cNvPr>
          <p:cNvSpPr/>
          <p:nvPr/>
        </p:nvSpPr>
        <p:spPr>
          <a:xfrm flipH="1">
            <a:off x="5307989" y="3447931"/>
            <a:ext cx="1623137" cy="1409368"/>
          </a:xfrm>
          <a:prstGeom prst="hexagon">
            <a:avLst>
              <a:gd name="adj" fmla="val 29051"/>
              <a:gd name="vf" fmla="val 115470"/>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5" name="Sześciokąt 34">
            <a:extLst>
              <a:ext uri="{FF2B5EF4-FFF2-40B4-BE49-F238E27FC236}">
                <a16:creationId xmlns:a16="http://schemas.microsoft.com/office/drawing/2014/main" id="{30BE5499-EEB7-466A-A669-69DC931225DF}"/>
              </a:ext>
            </a:extLst>
          </p:cNvPr>
          <p:cNvSpPr/>
          <p:nvPr/>
        </p:nvSpPr>
        <p:spPr>
          <a:xfrm flipH="1">
            <a:off x="4058221" y="4178291"/>
            <a:ext cx="1623137" cy="1409368"/>
          </a:xfrm>
          <a:prstGeom prst="hexagon">
            <a:avLst>
              <a:gd name="adj" fmla="val 29051"/>
              <a:gd name="vf" fmla="val 115470"/>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6" name="Sześciokąt 35">
            <a:extLst>
              <a:ext uri="{FF2B5EF4-FFF2-40B4-BE49-F238E27FC236}">
                <a16:creationId xmlns:a16="http://schemas.microsoft.com/office/drawing/2014/main" id="{A3A11DDC-84FA-4DA6-AEBF-17B89B72CF35}"/>
              </a:ext>
            </a:extLst>
          </p:cNvPr>
          <p:cNvSpPr/>
          <p:nvPr/>
        </p:nvSpPr>
        <p:spPr>
          <a:xfrm flipH="1">
            <a:off x="1546815" y="2717574"/>
            <a:ext cx="1623138" cy="1409369"/>
          </a:xfrm>
          <a:prstGeom prst="hexagon">
            <a:avLst>
              <a:gd name="adj" fmla="val 29051"/>
              <a:gd name="vf" fmla="val 115470"/>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7" name="Sześciokąt 36">
            <a:extLst>
              <a:ext uri="{FF2B5EF4-FFF2-40B4-BE49-F238E27FC236}">
                <a16:creationId xmlns:a16="http://schemas.microsoft.com/office/drawing/2014/main" id="{F984EAFC-A3F5-4DAB-AE1F-8F61D0B90A30}"/>
              </a:ext>
            </a:extLst>
          </p:cNvPr>
          <p:cNvSpPr/>
          <p:nvPr/>
        </p:nvSpPr>
        <p:spPr>
          <a:xfrm rot="20493283" flipH="1">
            <a:off x="10206314" y="3293904"/>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8" name="Sześciokąt 37">
            <a:extLst>
              <a:ext uri="{FF2B5EF4-FFF2-40B4-BE49-F238E27FC236}">
                <a16:creationId xmlns:a16="http://schemas.microsoft.com/office/drawing/2014/main" id="{D05E1C04-45C0-4144-98AA-E5042C420160}"/>
              </a:ext>
            </a:extLst>
          </p:cNvPr>
          <p:cNvSpPr/>
          <p:nvPr/>
        </p:nvSpPr>
        <p:spPr>
          <a:xfrm rot="20493283" flipH="1">
            <a:off x="11010193" y="5674155"/>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9" name="Sześciokąt 38">
            <a:extLst>
              <a:ext uri="{FF2B5EF4-FFF2-40B4-BE49-F238E27FC236}">
                <a16:creationId xmlns:a16="http://schemas.microsoft.com/office/drawing/2014/main" id="{802A72ED-06F0-4AFD-9E3B-80A425B0BEBC}"/>
              </a:ext>
            </a:extLst>
          </p:cNvPr>
          <p:cNvSpPr/>
          <p:nvPr/>
        </p:nvSpPr>
        <p:spPr>
          <a:xfrm rot="20493283" flipH="1">
            <a:off x="14475840" y="5020128"/>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0" name="Sześciokąt 39">
            <a:extLst>
              <a:ext uri="{FF2B5EF4-FFF2-40B4-BE49-F238E27FC236}">
                <a16:creationId xmlns:a16="http://schemas.microsoft.com/office/drawing/2014/main" id="{3142BA87-9933-499F-BC93-48BBAC41E887}"/>
              </a:ext>
            </a:extLst>
          </p:cNvPr>
          <p:cNvSpPr/>
          <p:nvPr/>
        </p:nvSpPr>
        <p:spPr>
          <a:xfrm flipH="1">
            <a:off x="4058222" y="2717574"/>
            <a:ext cx="1623137" cy="1409368"/>
          </a:xfrm>
          <a:prstGeom prst="hexagon">
            <a:avLst>
              <a:gd name="adj" fmla="val 29051"/>
              <a:gd name="vf" fmla="val 115470"/>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41" name="Sześciokąt 40">
            <a:extLst>
              <a:ext uri="{FF2B5EF4-FFF2-40B4-BE49-F238E27FC236}">
                <a16:creationId xmlns:a16="http://schemas.microsoft.com/office/drawing/2014/main" id="{11B0DB93-80D7-486C-AF6F-AA16C6EE0182}"/>
              </a:ext>
            </a:extLst>
          </p:cNvPr>
          <p:cNvSpPr/>
          <p:nvPr/>
        </p:nvSpPr>
        <p:spPr>
          <a:xfrm flipH="1">
            <a:off x="6572870" y="2725823"/>
            <a:ext cx="1623137" cy="1409368"/>
          </a:xfrm>
          <a:prstGeom prst="hexagon">
            <a:avLst>
              <a:gd name="adj" fmla="val 29051"/>
              <a:gd name="vf" fmla="val 115470"/>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4" name="Sześciokąt 43">
            <a:extLst>
              <a:ext uri="{FF2B5EF4-FFF2-40B4-BE49-F238E27FC236}">
                <a16:creationId xmlns:a16="http://schemas.microsoft.com/office/drawing/2014/main" id="{A43C690D-C0D3-4B76-91A6-C92E3FA6CBCF}"/>
              </a:ext>
            </a:extLst>
          </p:cNvPr>
          <p:cNvSpPr/>
          <p:nvPr/>
        </p:nvSpPr>
        <p:spPr>
          <a:xfrm flipH="1">
            <a:off x="2792376" y="4899940"/>
            <a:ext cx="1623137" cy="1409368"/>
          </a:xfrm>
          <a:prstGeom prst="hexagon">
            <a:avLst>
              <a:gd name="adj" fmla="val 29051"/>
              <a:gd name="vf" fmla="val 115470"/>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45" name="Sześciokąt 44">
            <a:extLst>
              <a:ext uri="{FF2B5EF4-FFF2-40B4-BE49-F238E27FC236}">
                <a16:creationId xmlns:a16="http://schemas.microsoft.com/office/drawing/2014/main" id="{FBD660BA-AAEA-4D08-BD3F-F293A1FE555E}"/>
              </a:ext>
            </a:extLst>
          </p:cNvPr>
          <p:cNvSpPr/>
          <p:nvPr/>
        </p:nvSpPr>
        <p:spPr>
          <a:xfrm rot="20493283" flipH="1">
            <a:off x="8147428" y="7816197"/>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46" name="Sześciokąt 45">
            <a:extLst>
              <a:ext uri="{FF2B5EF4-FFF2-40B4-BE49-F238E27FC236}">
                <a16:creationId xmlns:a16="http://schemas.microsoft.com/office/drawing/2014/main" id="{B02D12E3-5AFF-4B00-AAE5-F18A098D0AE9}"/>
              </a:ext>
            </a:extLst>
          </p:cNvPr>
          <p:cNvSpPr/>
          <p:nvPr/>
        </p:nvSpPr>
        <p:spPr>
          <a:xfrm rot="20493283" flipH="1">
            <a:off x="11276943" y="7326821"/>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47" name="Sześciokąt 46">
            <a:extLst>
              <a:ext uri="{FF2B5EF4-FFF2-40B4-BE49-F238E27FC236}">
                <a16:creationId xmlns:a16="http://schemas.microsoft.com/office/drawing/2014/main" id="{8036137D-A139-414F-9C22-3ED874DCFA8A}"/>
              </a:ext>
            </a:extLst>
          </p:cNvPr>
          <p:cNvSpPr/>
          <p:nvPr/>
        </p:nvSpPr>
        <p:spPr>
          <a:xfrm rot="20493283" flipH="1">
            <a:off x="13069042" y="3000550"/>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48" name="Sześciokąt 47">
            <a:extLst>
              <a:ext uri="{FF2B5EF4-FFF2-40B4-BE49-F238E27FC236}">
                <a16:creationId xmlns:a16="http://schemas.microsoft.com/office/drawing/2014/main" id="{264ABA3C-B378-4096-B375-48FCD3B9AAE3}"/>
              </a:ext>
            </a:extLst>
          </p:cNvPr>
          <p:cNvSpPr/>
          <p:nvPr/>
        </p:nvSpPr>
        <p:spPr>
          <a:xfrm rot="20493283" flipH="1">
            <a:off x="12578724" y="3079311"/>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49" name="Sześciokąt 48">
            <a:extLst>
              <a:ext uri="{FF2B5EF4-FFF2-40B4-BE49-F238E27FC236}">
                <a16:creationId xmlns:a16="http://schemas.microsoft.com/office/drawing/2014/main" id="{AB2FEF94-13F5-47F3-8DD9-A83A4B552CD1}"/>
              </a:ext>
            </a:extLst>
          </p:cNvPr>
          <p:cNvSpPr/>
          <p:nvPr/>
        </p:nvSpPr>
        <p:spPr>
          <a:xfrm rot="20493283" flipH="1">
            <a:off x="12709037" y="-746031"/>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50" name="Sześciokąt 49">
            <a:extLst>
              <a:ext uri="{FF2B5EF4-FFF2-40B4-BE49-F238E27FC236}">
                <a16:creationId xmlns:a16="http://schemas.microsoft.com/office/drawing/2014/main" id="{F0CB8035-4D2D-4BA8-A00B-65B4F67BA55B}"/>
              </a:ext>
            </a:extLst>
          </p:cNvPr>
          <p:cNvSpPr/>
          <p:nvPr/>
        </p:nvSpPr>
        <p:spPr>
          <a:xfrm rot="20493283" flipH="1">
            <a:off x="9073494" y="-3445272"/>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51" name="Sześciokąt 50">
            <a:extLst>
              <a:ext uri="{FF2B5EF4-FFF2-40B4-BE49-F238E27FC236}">
                <a16:creationId xmlns:a16="http://schemas.microsoft.com/office/drawing/2014/main" id="{12739D37-E3E5-4D09-85A1-A4138BE6A64F}"/>
              </a:ext>
            </a:extLst>
          </p:cNvPr>
          <p:cNvSpPr/>
          <p:nvPr/>
        </p:nvSpPr>
        <p:spPr>
          <a:xfrm rot="20493283" flipH="1">
            <a:off x="6317116" y="-3059692"/>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52" name="Sześciokąt 51">
            <a:extLst>
              <a:ext uri="{FF2B5EF4-FFF2-40B4-BE49-F238E27FC236}">
                <a16:creationId xmlns:a16="http://schemas.microsoft.com/office/drawing/2014/main" id="{F4FC1DB4-5483-4B64-BD14-57B83EBA3D26}"/>
              </a:ext>
            </a:extLst>
          </p:cNvPr>
          <p:cNvSpPr/>
          <p:nvPr/>
        </p:nvSpPr>
        <p:spPr>
          <a:xfrm flipH="1">
            <a:off x="5319977" y="1994189"/>
            <a:ext cx="1623137" cy="1409368"/>
          </a:xfrm>
          <a:prstGeom prst="hexagon">
            <a:avLst>
              <a:gd name="adj" fmla="val 29051"/>
              <a:gd name="vf" fmla="val 115470"/>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53" name="Sześciokąt 52">
            <a:extLst>
              <a:ext uri="{FF2B5EF4-FFF2-40B4-BE49-F238E27FC236}">
                <a16:creationId xmlns:a16="http://schemas.microsoft.com/office/drawing/2014/main" id="{A84751EA-387A-4408-8DA3-E5863200EEB9}"/>
              </a:ext>
            </a:extLst>
          </p:cNvPr>
          <p:cNvSpPr/>
          <p:nvPr/>
        </p:nvSpPr>
        <p:spPr>
          <a:xfrm flipH="1">
            <a:off x="5307989" y="4908649"/>
            <a:ext cx="1623137" cy="1409368"/>
          </a:xfrm>
          <a:prstGeom prst="hexagon">
            <a:avLst>
              <a:gd name="adj" fmla="val 29051"/>
              <a:gd name="vf" fmla="val 115470"/>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92" name="Obraz 91">
            <a:extLst>
              <a:ext uri="{FF2B5EF4-FFF2-40B4-BE49-F238E27FC236}">
                <a16:creationId xmlns:a16="http://schemas.microsoft.com/office/drawing/2014/main" id="{9959B40A-9EF2-4797-816F-EBC94A0585E9}"/>
              </a:ext>
            </a:extLst>
          </p:cNvPr>
          <p:cNvPicPr>
            <a:picLocks noChangeAspect="1"/>
          </p:cNvPicPr>
          <p:nvPr/>
        </p:nvPicPr>
        <p:blipFill rotWithShape="1">
          <a:blip r:embed="rId2">
            <a:extLst>
              <a:ext uri="{28A0092B-C50C-407E-A947-70E740481C1C}">
                <a14:useLocalDpi xmlns:a14="http://schemas.microsoft.com/office/drawing/2010/main" val="0"/>
              </a:ext>
            </a:extLst>
          </a:blip>
          <a:srcRect t="18265" b="10046"/>
          <a:stretch/>
        </p:blipFill>
        <p:spPr>
          <a:xfrm>
            <a:off x="1812119" y="3232660"/>
            <a:ext cx="1107583" cy="393158"/>
          </a:xfrm>
          <a:prstGeom prst="rect">
            <a:avLst/>
          </a:prstGeom>
        </p:spPr>
      </p:pic>
      <p:pic>
        <p:nvPicPr>
          <p:cNvPr id="43" name="Obraz 42">
            <a:extLst>
              <a:ext uri="{FF2B5EF4-FFF2-40B4-BE49-F238E27FC236}">
                <a16:creationId xmlns:a16="http://schemas.microsoft.com/office/drawing/2014/main" id="{C35D1123-5F37-4656-80B2-EE2539D692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6422" y="3054962"/>
            <a:ext cx="725842" cy="725842"/>
          </a:xfrm>
          <a:prstGeom prst="rect">
            <a:avLst/>
          </a:prstGeom>
        </p:spPr>
      </p:pic>
      <p:pic>
        <p:nvPicPr>
          <p:cNvPr id="55" name="Obraz 54">
            <a:extLst>
              <a:ext uri="{FF2B5EF4-FFF2-40B4-BE49-F238E27FC236}">
                <a16:creationId xmlns:a16="http://schemas.microsoft.com/office/drawing/2014/main" id="{22A22B0F-D48F-48FF-A789-51E1E85DDE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17927" y="3803648"/>
            <a:ext cx="638459" cy="641499"/>
          </a:xfrm>
          <a:prstGeom prst="rect">
            <a:avLst/>
          </a:prstGeom>
        </p:spPr>
      </p:pic>
      <p:pic>
        <p:nvPicPr>
          <p:cNvPr id="56" name="Obraz 55">
            <a:extLst>
              <a:ext uri="{FF2B5EF4-FFF2-40B4-BE49-F238E27FC236}">
                <a16:creationId xmlns:a16="http://schemas.microsoft.com/office/drawing/2014/main" id="{B0D61961-5A5D-4A21-BD16-D32752ABEEBE}"/>
              </a:ext>
            </a:extLst>
          </p:cNvPr>
          <p:cNvPicPr>
            <a:picLocks noChangeAspect="1"/>
          </p:cNvPicPr>
          <p:nvPr/>
        </p:nvPicPr>
        <p:blipFill rotWithShape="1">
          <a:blip r:embed="rId5">
            <a:extLst>
              <a:ext uri="{28A0092B-C50C-407E-A947-70E740481C1C}">
                <a14:useLocalDpi xmlns:a14="http://schemas.microsoft.com/office/drawing/2010/main" val="0"/>
              </a:ext>
            </a:extLst>
          </a:blip>
          <a:srcRect t="-1" b="11235"/>
          <a:stretch/>
        </p:blipFill>
        <p:spPr>
          <a:xfrm>
            <a:off x="5561203" y="2472883"/>
            <a:ext cx="1129285" cy="388745"/>
          </a:xfrm>
          <a:prstGeom prst="rect">
            <a:avLst/>
          </a:prstGeom>
        </p:spPr>
      </p:pic>
      <p:pic>
        <p:nvPicPr>
          <p:cNvPr id="58" name="Obraz 57">
            <a:extLst>
              <a:ext uri="{FF2B5EF4-FFF2-40B4-BE49-F238E27FC236}">
                <a16:creationId xmlns:a16="http://schemas.microsoft.com/office/drawing/2014/main" id="{E19D1692-B34D-4118-8FB8-42245C95E40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90323" y="5496328"/>
            <a:ext cx="1237801" cy="267805"/>
          </a:xfrm>
          <a:prstGeom prst="rect">
            <a:avLst/>
          </a:prstGeom>
        </p:spPr>
      </p:pic>
      <p:pic>
        <p:nvPicPr>
          <p:cNvPr id="59" name="Obraz 58">
            <a:extLst>
              <a:ext uri="{FF2B5EF4-FFF2-40B4-BE49-F238E27FC236}">
                <a16:creationId xmlns:a16="http://schemas.microsoft.com/office/drawing/2014/main" id="{C0DFA634-2730-492F-AE96-E897A79FF6E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22703" y="5460707"/>
            <a:ext cx="1162481" cy="268548"/>
          </a:xfrm>
          <a:prstGeom prst="rect">
            <a:avLst/>
          </a:prstGeom>
        </p:spPr>
      </p:pic>
      <p:pic>
        <p:nvPicPr>
          <p:cNvPr id="60" name="Obraz 59">
            <a:extLst>
              <a:ext uri="{FF2B5EF4-FFF2-40B4-BE49-F238E27FC236}">
                <a16:creationId xmlns:a16="http://schemas.microsoft.com/office/drawing/2014/main" id="{60B90CA8-DACC-43BE-8D7D-7F910B33CC2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78615" y="4622947"/>
            <a:ext cx="1036459" cy="433240"/>
          </a:xfrm>
          <a:prstGeom prst="rect">
            <a:avLst/>
          </a:prstGeom>
        </p:spPr>
      </p:pic>
      <p:pic>
        <p:nvPicPr>
          <p:cNvPr id="61" name="Obraz 60">
            <a:extLst>
              <a:ext uri="{FF2B5EF4-FFF2-40B4-BE49-F238E27FC236}">
                <a16:creationId xmlns:a16="http://schemas.microsoft.com/office/drawing/2014/main" id="{FBDB5A14-C4EB-43E9-8440-C8EE1696FE0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099020" y="3870329"/>
            <a:ext cx="1003294" cy="469039"/>
          </a:xfrm>
          <a:prstGeom prst="rect">
            <a:avLst/>
          </a:prstGeom>
        </p:spPr>
      </p:pic>
      <p:sp>
        <p:nvSpPr>
          <p:cNvPr id="62" name="Strzałka: pięciokąt 61">
            <a:extLst>
              <a:ext uri="{FF2B5EF4-FFF2-40B4-BE49-F238E27FC236}">
                <a16:creationId xmlns:a16="http://schemas.microsoft.com/office/drawing/2014/main" id="{4629F1DF-5C35-496A-B7B6-AA72178E96EC}"/>
              </a:ext>
            </a:extLst>
          </p:cNvPr>
          <p:cNvSpPr/>
          <p:nvPr/>
        </p:nvSpPr>
        <p:spPr>
          <a:xfrm>
            <a:off x="3" y="230733"/>
            <a:ext cx="2540550" cy="425106"/>
          </a:xfrm>
          <a:prstGeom prst="homePlate">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63" name="pole tekstowe 62">
            <a:extLst>
              <a:ext uri="{FF2B5EF4-FFF2-40B4-BE49-F238E27FC236}">
                <a16:creationId xmlns:a16="http://schemas.microsoft.com/office/drawing/2014/main" id="{83C92B79-7925-4F90-BACC-5072270970CB}"/>
              </a:ext>
            </a:extLst>
          </p:cNvPr>
          <p:cNvSpPr txBox="1"/>
          <p:nvPr/>
        </p:nvSpPr>
        <p:spPr>
          <a:xfrm>
            <a:off x="137648" y="245930"/>
            <a:ext cx="2289546" cy="400110"/>
          </a:xfrm>
          <a:prstGeom prst="rect">
            <a:avLst/>
          </a:prstGeom>
        </p:spPr>
        <p:txBody>
          <a:bodyPr wrap="square" rtlCol="0">
            <a:spAutoFit/>
          </a:bodyPr>
          <a:lstStyle/>
          <a:p>
            <a:pPr>
              <a:defRPr sz="2200" b="0" i="0" u="none" strike="noStrike" kern="1200" cap="none" spc="0" normalizeH="0" baseline="0">
                <a:solidFill>
                  <a:prstClr val="black">
                    <a:lumMod val="65000"/>
                    <a:lumOff val="35000"/>
                  </a:prstClr>
                </a:solidFill>
                <a:latin typeface="+mj-lt"/>
                <a:ea typeface="+mj-ea"/>
                <a:cs typeface="+mj-cs"/>
              </a:defRPr>
            </a:pPr>
            <a:r>
              <a:rPr lang="pl-PL" sz="2000" b="1" dirty="0">
                <a:solidFill>
                  <a:schemeClr val="bg1"/>
                </a:solidFill>
                <a:latin typeface="Century Gothic" panose="020B0502020202020204" pitchFamily="34" charset="0"/>
              </a:rPr>
              <a:t>OUR CUSTOMERS</a:t>
            </a:r>
          </a:p>
        </p:txBody>
      </p:sp>
      <p:sp>
        <p:nvSpPr>
          <p:cNvPr id="64" name="Strzałka: pagon 63">
            <a:extLst>
              <a:ext uri="{FF2B5EF4-FFF2-40B4-BE49-F238E27FC236}">
                <a16:creationId xmlns:a16="http://schemas.microsoft.com/office/drawing/2014/main" id="{8EE3CABA-79B0-4C3E-8AEE-BF042379D326}"/>
              </a:ext>
            </a:extLst>
          </p:cNvPr>
          <p:cNvSpPr/>
          <p:nvPr/>
        </p:nvSpPr>
        <p:spPr>
          <a:xfrm>
            <a:off x="2397897" y="230733"/>
            <a:ext cx="438975" cy="432832"/>
          </a:xfrm>
          <a:prstGeom prst="chevron">
            <a:avLst/>
          </a:prstGeom>
          <a:solidFill>
            <a:srgbClr val="3B38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tx1"/>
              </a:solidFill>
            </a:endParaRPr>
          </a:p>
        </p:txBody>
      </p:sp>
      <p:pic>
        <p:nvPicPr>
          <p:cNvPr id="65" name="Obraz 64">
            <a:extLst>
              <a:ext uri="{FF2B5EF4-FFF2-40B4-BE49-F238E27FC236}">
                <a16:creationId xmlns:a16="http://schemas.microsoft.com/office/drawing/2014/main" id="{38CA3A97-D58C-4DB1-BE03-388FFA5C45A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924819" y="2536782"/>
            <a:ext cx="1360968" cy="288320"/>
          </a:xfrm>
          <a:prstGeom prst="rect">
            <a:avLst/>
          </a:prstGeom>
        </p:spPr>
      </p:pic>
      <p:pic>
        <p:nvPicPr>
          <p:cNvPr id="66" name="Obraz 65">
            <a:extLst>
              <a:ext uri="{FF2B5EF4-FFF2-40B4-BE49-F238E27FC236}">
                <a16:creationId xmlns:a16="http://schemas.microsoft.com/office/drawing/2014/main" id="{3E3EBCBE-9BAD-4AC2-92C9-F84E116589A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201899" y="4708133"/>
            <a:ext cx="1305024" cy="383677"/>
          </a:xfrm>
          <a:prstGeom prst="rect">
            <a:avLst/>
          </a:prstGeom>
        </p:spPr>
      </p:pic>
      <p:pic>
        <p:nvPicPr>
          <p:cNvPr id="67" name="Obraz 66">
            <a:extLst>
              <a:ext uri="{FF2B5EF4-FFF2-40B4-BE49-F238E27FC236}">
                <a16:creationId xmlns:a16="http://schemas.microsoft.com/office/drawing/2014/main" id="{C0908BDF-E867-4E82-961D-882B199D828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741873" y="3270610"/>
            <a:ext cx="1264318" cy="310268"/>
          </a:xfrm>
          <a:prstGeom prst="rect">
            <a:avLst/>
          </a:prstGeom>
        </p:spPr>
      </p:pic>
    </p:spTree>
    <p:extLst>
      <p:ext uri="{BB962C8B-B14F-4D97-AF65-F5344CB8AC3E}">
        <p14:creationId xmlns:p14="http://schemas.microsoft.com/office/powerpoint/2010/main" val="2509223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400" advClick="0" advTm="0">
        <p159:morph option="byObject"/>
      </p:transition>
    </mc:Choice>
    <mc:Fallback xmlns="">
      <p:transition advClick="0" advTm="0">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8" name="Sześciokąt 27">
            <a:extLst>
              <a:ext uri="{FF2B5EF4-FFF2-40B4-BE49-F238E27FC236}">
                <a16:creationId xmlns:a16="http://schemas.microsoft.com/office/drawing/2014/main" id="{30703C1D-F0C1-4BDB-AECD-231E7B7F123F}"/>
              </a:ext>
            </a:extLst>
          </p:cNvPr>
          <p:cNvSpPr/>
          <p:nvPr/>
        </p:nvSpPr>
        <p:spPr>
          <a:xfrm flipH="1">
            <a:off x="6581434" y="4189586"/>
            <a:ext cx="1623137" cy="1409368"/>
          </a:xfrm>
          <a:prstGeom prst="hexagon">
            <a:avLst>
              <a:gd name="adj" fmla="val 29051"/>
              <a:gd name="vf" fmla="val 115470"/>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9" name="Sześciokąt 28">
            <a:extLst>
              <a:ext uri="{FF2B5EF4-FFF2-40B4-BE49-F238E27FC236}">
                <a16:creationId xmlns:a16="http://schemas.microsoft.com/office/drawing/2014/main" id="{AE09FC11-5BBE-46C3-9DD5-7184FC25E626}"/>
              </a:ext>
            </a:extLst>
          </p:cNvPr>
          <p:cNvSpPr/>
          <p:nvPr/>
        </p:nvSpPr>
        <p:spPr>
          <a:xfrm rot="20493283" flipH="1">
            <a:off x="11869125" y="1404719"/>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0" name="Sześciokąt 29">
            <a:extLst>
              <a:ext uri="{FF2B5EF4-FFF2-40B4-BE49-F238E27FC236}">
                <a16:creationId xmlns:a16="http://schemas.microsoft.com/office/drawing/2014/main" id="{F405876A-DFA4-4B92-A4C2-91DB905AEF79}"/>
              </a:ext>
            </a:extLst>
          </p:cNvPr>
          <p:cNvSpPr/>
          <p:nvPr/>
        </p:nvSpPr>
        <p:spPr>
          <a:xfrm flipH="1">
            <a:off x="7846991" y="3446893"/>
            <a:ext cx="1623137" cy="1409368"/>
          </a:xfrm>
          <a:prstGeom prst="hexagon">
            <a:avLst>
              <a:gd name="adj" fmla="val 29051"/>
              <a:gd name="vf" fmla="val 115470"/>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2" name="Sześciokąt 31">
            <a:extLst>
              <a:ext uri="{FF2B5EF4-FFF2-40B4-BE49-F238E27FC236}">
                <a16:creationId xmlns:a16="http://schemas.microsoft.com/office/drawing/2014/main" id="{656BE376-DE48-48C5-B051-627A4531AD02}"/>
              </a:ext>
            </a:extLst>
          </p:cNvPr>
          <p:cNvSpPr/>
          <p:nvPr/>
        </p:nvSpPr>
        <p:spPr>
          <a:xfrm flipH="1">
            <a:off x="2800565" y="3447933"/>
            <a:ext cx="1623137" cy="1409368"/>
          </a:xfrm>
          <a:prstGeom prst="hexagon">
            <a:avLst>
              <a:gd name="adj" fmla="val 29051"/>
              <a:gd name="vf" fmla="val 115470"/>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3" name="Sześciokąt 32">
            <a:extLst>
              <a:ext uri="{FF2B5EF4-FFF2-40B4-BE49-F238E27FC236}">
                <a16:creationId xmlns:a16="http://schemas.microsoft.com/office/drawing/2014/main" id="{9804557F-2A3F-4D2C-81A0-E2C5BFB96BB7}"/>
              </a:ext>
            </a:extLst>
          </p:cNvPr>
          <p:cNvSpPr/>
          <p:nvPr/>
        </p:nvSpPr>
        <p:spPr>
          <a:xfrm flipH="1">
            <a:off x="2800566" y="1987216"/>
            <a:ext cx="1623137" cy="1409368"/>
          </a:xfrm>
          <a:prstGeom prst="hexagon">
            <a:avLst>
              <a:gd name="adj" fmla="val 29051"/>
              <a:gd name="vf" fmla="val 115470"/>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4" name="Sześciokąt 33">
            <a:extLst>
              <a:ext uri="{FF2B5EF4-FFF2-40B4-BE49-F238E27FC236}">
                <a16:creationId xmlns:a16="http://schemas.microsoft.com/office/drawing/2014/main" id="{896A406B-A948-468A-B2EC-BB624F218AD1}"/>
              </a:ext>
            </a:extLst>
          </p:cNvPr>
          <p:cNvSpPr/>
          <p:nvPr/>
        </p:nvSpPr>
        <p:spPr>
          <a:xfrm flipH="1">
            <a:off x="5307989" y="3447931"/>
            <a:ext cx="1623137" cy="1409368"/>
          </a:xfrm>
          <a:prstGeom prst="hexagon">
            <a:avLst>
              <a:gd name="adj" fmla="val 29051"/>
              <a:gd name="vf" fmla="val 115470"/>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5" name="Sześciokąt 34">
            <a:extLst>
              <a:ext uri="{FF2B5EF4-FFF2-40B4-BE49-F238E27FC236}">
                <a16:creationId xmlns:a16="http://schemas.microsoft.com/office/drawing/2014/main" id="{30BE5499-EEB7-466A-A669-69DC931225DF}"/>
              </a:ext>
            </a:extLst>
          </p:cNvPr>
          <p:cNvSpPr/>
          <p:nvPr/>
        </p:nvSpPr>
        <p:spPr>
          <a:xfrm flipH="1">
            <a:off x="4058221" y="4178291"/>
            <a:ext cx="1623137" cy="1409368"/>
          </a:xfrm>
          <a:prstGeom prst="hexagon">
            <a:avLst>
              <a:gd name="adj" fmla="val 29051"/>
              <a:gd name="vf" fmla="val 115470"/>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6" name="Sześciokąt 35">
            <a:extLst>
              <a:ext uri="{FF2B5EF4-FFF2-40B4-BE49-F238E27FC236}">
                <a16:creationId xmlns:a16="http://schemas.microsoft.com/office/drawing/2014/main" id="{A3A11DDC-84FA-4DA6-AEBF-17B89B72CF35}"/>
              </a:ext>
            </a:extLst>
          </p:cNvPr>
          <p:cNvSpPr/>
          <p:nvPr/>
        </p:nvSpPr>
        <p:spPr>
          <a:xfrm flipH="1">
            <a:off x="1546815" y="2717574"/>
            <a:ext cx="1623138" cy="1409369"/>
          </a:xfrm>
          <a:prstGeom prst="hexagon">
            <a:avLst>
              <a:gd name="adj" fmla="val 29051"/>
              <a:gd name="vf" fmla="val 115470"/>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7" name="Sześciokąt 36">
            <a:extLst>
              <a:ext uri="{FF2B5EF4-FFF2-40B4-BE49-F238E27FC236}">
                <a16:creationId xmlns:a16="http://schemas.microsoft.com/office/drawing/2014/main" id="{F984EAFC-A3F5-4DAB-AE1F-8F61D0B90A30}"/>
              </a:ext>
            </a:extLst>
          </p:cNvPr>
          <p:cNvSpPr/>
          <p:nvPr/>
        </p:nvSpPr>
        <p:spPr>
          <a:xfrm rot="20493283" flipH="1">
            <a:off x="10206314" y="3293904"/>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8" name="Sześciokąt 37">
            <a:extLst>
              <a:ext uri="{FF2B5EF4-FFF2-40B4-BE49-F238E27FC236}">
                <a16:creationId xmlns:a16="http://schemas.microsoft.com/office/drawing/2014/main" id="{D05E1C04-45C0-4144-98AA-E5042C420160}"/>
              </a:ext>
            </a:extLst>
          </p:cNvPr>
          <p:cNvSpPr/>
          <p:nvPr/>
        </p:nvSpPr>
        <p:spPr>
          <a:xfrm rot="20493283" flipH="1">
            <a:off x="11010193" y="5674155"/>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9" name="Sześciokąt 38">
            <a:extLst>
              <a:ext uri="{FF2B5EF4-FFF2-40B4-BE49-F238E27FC236}">
                <a16:creationId xmlns:a16="http://schemas.microsoft.com/office/drawing/2014/main" id="{802A72ED-06F0-4AFD-9E3B-80A425B0BEBC}"/>
              </a:ext>
            </a:extLst>
          </p:cNvPr>
          <p:cNvSpPr/>
          <p:nvPr/>
        </p:nvSpPr>
        <p:spPr>
          <a:xfrm rot="20493283" flipH="1">
            <a:off x="14475840" y="5020128"/>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0" name="Sześciokąt 39">
            <a:extLst>
              <a:ext uri="{FF2B5EF4-FFF2-40B4-BE49-F238E27FC236}">
                <a16:creationId xmlns:a16="http://schemas.microsoft.com/office/drawing/2014/main" id="{3142BA87-9933-499F-BC93-48BBAC41E887}"/>
              </a:ext>
            </a:extLst>
          </p:cNvPr>
          <p:cNvSpPr/>
          <p:nvPr/>
        </p:nvSpPr>
        <p:spPr>
          <a:xfrm flipH="1">
            <a:off x="4058222" y="2717574"/>
            <a:ext cx="1623137" cy="1409368"/>
          </a:xfrm>
          <a:prstGeom prst="hexagon">
            <a:avLst>
              <a:gd name="adj" fmla="val 29051"/>
              <a:gd name="vf" fmla="val 115470"/>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41" name="Sześciokąt 40">
            <a:extLst>
              <a:ext uri="{FF2B5EF4-FFF2-40B4-BE49-F238E27FC236}">
                <a16:creationId xmlns:a16="http://schemas.microsoft.com/office/drawing/2014/main" id="{11B0DB93-80D7-486C-AF6F-AA16C6EE0182}"/>
              </a:ext>
            </a:extLst>
          </p:cNvPr>
          <p:cNvSpPr/>
          <p:nvPr/>
        </p:nvSpPr>
        <p:spPr>
          <a:xfrm flipH="1">
            <a:off x="6572870" y="2725823"/>
            <a:ext cx="1623137" cy="1409368"/>
          </a:xfrm>
          <a:prstGeom prst="hexagon">
            <a:avLst>
              <a:gd name="adj" fmla="val 29051"/>
              <a:gd name="vf" fmla="val 115470"/>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4" name="Sześciokąt 43">
            <a:extLst>
              <a:ext uri="{FF2B5EF4-FFF2-40B4-BE49-F238E27FC236}">
                <a16:creationId xmlns:a16="http://schemas.microsoft.com/office/drawing/2014/main" id="{A43C690D-C0D3-4B76-91A6-C92E3FA6CBCF}"/>
              </a:ext>
            </a:extLst>
          </p:cNvPr>
          <p:cNvSpPr/>
          <p:nvPr/>
        </p:nvSpPr>
        <p:spPr>
          <a:xfrm flipH="1">
            <a:off x="2792376" y="4899940"/>
            <a:ext cx="1623137" cy="1409368"/>
          </a:xfrm>
          <a:prstGeom prst="hexagon">
            <a:avLst>
              <a:gd name="adj" fmla="val 29051"/>
              <a:gd name="vf" fmla="val 115470"/>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45" name="Sześciokąt 44">
            <a:extLst>
              <a:ext uri="{FF2B5EF4-FFF2-40B4-BE49-F238E27FC236}">
                <a16:creationId xmlns:a16="http://schemas.microsoft.com/office/drawing/2014/main" id="{FBD660BA-AAEA-4D08-BD3F-F293A1FE555E}"/>
              </a:ext>
            </a:extLst>
          </p:cNvPr>
          <p:cNvSpPr/>
          <p:nvPr/>
        </p:nvSpPr>
        <p:spPr>
          <a:xfrm rot="20493283" flipH="1">
            <a:off x="8147428" y="7816197"/>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46" name="Sześciokąt 45">
            <a:extLst>
              <a:ext uri="{FF2B5EF4-FFF2-40B4-BE49-F238E27FC236}">
                <a16:creationId xmlns:a16="http://schemas.microsoft.com/office/drawing/2014/main" id="{B02D12E3-5AFF-4B00-AAE5-F18A098D0AE9}"/>
              </a:ext>
            </a:extLst>
          </p:cNvPr>
          <p:cNvSpPr/>
          <p:nvPr/>
        </p:nvSpPr>
        <p:spPr>
          <a:xfrm rot="20493283" flipH="1">
            <a:off x="11276943" y="7326821"/>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47" name="Sześciokąt 46">
            <a:extLst>
              <a:ext uri="{FF2B5EF4-FFF2-40B4-BE49-F238E27FC236}">
                <a16:creationId xmlns:a16="http://schemas.microsoft.com/office/drawing/2014/main" id="{8036137D-A139-414F-9C22-3ED874DCFA8A}"/>
              </a:ext>
            </a:extLst>
          </p:cNvPr>
          <p:cNvSpPr/>
          <p:nvPr/>
        </p:nvSpPr>
        <p:spPr>
          <a:xfrm rot="20493283" flipH="1">
            <a:off x="13069042" y="3000550"/>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48" name="Sześciokąt 47">
            <a:extLst>
              <a:ext uri="{FF2B5EF4-FFF2-40B4-BE49-F238E27FC236}">
                <a16:creationId xmlns:a16="http://schemas.microsoft.com/office/drawing/2014/main" id="{264ABA3C-B378-4096-B375-48FCD3B9AAE3}"/>
              </a:ext>
            </a:extLst>
          </p:cNvPr>
          <p:cNvSpPr/>
          <p:nvPr/>
        </p:nvSpPr>
        <p:spPr>
          <a:xfrm rot="20493283" flipH="1">
            <a:off x="12578724" y="3079311"/>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49" name="Sześciokąt 48">
            <a:extLst>
              <a:ext uri="{FF2B5EF4-FFF2-40B4-BE49-F238E27FC236}">
                <a16:creationId xmlns:a16="http://schemas.microsoft.com/office/drawing/2014/main" id="{AB2FEF94-13F5-47F3-8DD9-A83A4B552CD1}"/>
              </a:ext>
            </a:extLst>
          </p:cNvPr>
          <p:cNvSpPr/>
          <p:nvPr/>
        </p:nvSpPr>
        <p:spPr>
          <a:xfrm rot="20493283" flipH="1">
            <a:off x="12709037" y="-746031"/>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50" name="Sześciokąt 49">
            <a:extLst>
              <a:ext uri="{FF2B5EF4-FFF2-40B4-BE49-F238E27FC236}">
                <a16:creationId xmlns:a16="http://schemas.microsoft.com/office/drawing/2014/main" id="{F0CB8035-4D2D-4BA8-A00B-65B4F67BA55B}"/>
              </a:ext>
            </a:extLst>
          </p:cNvPr>
          <p:cNvSpPr/>
          <p:nvPr/>
        </p:nvSpPr>
        <p:spPr>
          <a:xfrm rot="20493283" flipH="1">
            <a:off x="9073494" y="-3445272"/>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51" name="Sześciokąt 50">
            <a:extLst>
              <a:ext uri="{FF2B5EF4-FFF2-40B4-BE49-F238E27FC236}">
                <a16:creationId xmlns:a16="http://schemas.microsoft.com/office/drawing/2014/main" id="{12739D37-E3E5-4D09-85A1-A4138BE6A64F}"/>
              </a:ext>
            </a:extLst>
          </p:cNvPr>
          <p:cNvSpPr/>
          <p:nvPr/>
        </p:nvSpPr>
        <p:spPr>
          <a:xfrm rot="20493283" flipH="1">
            <a:off x="6317116" y="-3059692"/>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52" name="Sześciokąt 51">
            <a:extLst>
              <a:ext uri="{FF2B5EF4-FFF2-40B4-BE49-F238E27FC236}">
                <a16:creationId xmlns:a16="http://schemas.microsoft.com/office/drawing/2014/main" id="{F4FC1DB4-5483-4B64-BD14-57B83EBA3D26}"/>
              </a:ext>
            </a:extLst>
          </p:cNvPr>
          <p:cNvSpPr/>
          <p:nvPr/>
        </p:nvSpPr>
        <p:spPr>
          <a:xfrm flipH="1">
            <a:off x="5319977" y="1994189"/>
            <a:ext cx="1623137" cy="1409368"/>
          </a:xfrm>
          <a:prstGeom prst="hexagon">
            <a:avLst>
              <a:gd name="adj" fmla="val 29051"/>
              <a:gd name="vf" fmla="val 115470"/>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53" name="Sześciokąt 52">
            <a:extLst>
              <a:ext uri="{FF2B5EF4-FFF2-40B4-BE49-F238E27FC236}">
                <a16:creationId xmlns:a16="http://schemas.microsoft.com/office/drawing/2014/main" id="{A84751EA-387A-4408-8DA3-E5863200EEB9}"/>
              </a:ext>
            </a:extLst>
          </p:cNvPr>
          <p:cNvSpPr/>
          <p:nvPr/>
        </p:nvSpPr>
        <p:spPr>
          <a:xfrm flipH="1">
            <a:off x="5307989" y="4908649"/>
            <a:ext cx="1623137" cy="1409368"/>
          </a:xfrm>
          <a:prstGeom prst="hexagon">
            <a:avLst>
              <a:gd name="adj" fmla="val 29051"/>
              <a:gd name="vf" fmla="val 115470"/>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92" name="Obraz 91">
            <a:extLst>
              <a:ext uri="{FF2B5EF4-FFF2-40B4-BE49-F238E27FC236}">
                <a16:creationId xmlns:a16="http://schemas.microsoft.com/office/drawing/2014/main" id="{9959B40A-9EF2-4797-816F-EBC94A0585E9}"/>
              </a:ext>
            </a:extLst>
          </p:cNvPr>
          <p:cNvPicPr>
            <a:picLocks noChangeAspect="1"/>
          </p:cNvPicPr>
          <p:nvPr/>
        </p:nvPicPr>
        <p:blipFill rotWithShape="1">
          <a:blip r:embed="rId2">
            <a:extLst>
              <a:ext uri="{28A0092B-C50C-407E-A947-70E740481C1C}">
                <a14:useLocalDpi xmlns:a14="http://schemas.microsoft.com/office/drawing/2010/main" val="0"/>
              </a:ext>
            </a:extLst>
          </a:blip>
          <a:srcRect t="18265" b="10046"/>
          <a:stretch/>
        </p:blipFill>
        <p:spPr>
          <a:xfrm>
            <a:off x="1812119" y="3232660"/>
            <a:ext cx="1107583" cy="393158"/>
          </a:xfrm>
          <a:prstGeom prst="rect">
            <a:avLst/>
          </a:prstGeom>
        </p:spPr>
      </p:pic>
      <p:pic>
        <p:nvPicPr>
          <p:cNvPr id="43" name="Obraz 42">
            <a:extLst>
              <a:ext uri="{FF2B5EF4-FFF2-40B4-BE49-F238E27FC236}">
                <a16:creationId xmlns:a16="http://schemas.microsoft.com/office/drawing/2014/main" id="{C35D1123-5F37-4656-80B2-EE2539D692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6422" y="3054962"/>
            <a:ext cx="725842" cy="725842"/>
          </a:xfrm>
          <a:prstGeom prst="rect">
            <a:avLst/>
          </a:prstGeom>
        </p:spPr>
      </p:pic>
      <p:pic>
        <p:nvPicPr>
          <p:cNvPr id="55" name="Obraz 54">
            <a:extLst>
              <a:ext uri="{FF2B5EF4-FFF2-40B4-BE49-F238E27FC236}">
                <a16:creationId xmlns:a16="http://schemas.microsoft.com/office/drawing/2014/main" id="{22A22B0F-D48F-48FF-A789-51E1E85DDE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17927" y="3803648"/>
            <a:ext cx="638459" cy="641499"/>
          </a:xfrm>
          <a:prstGeom prst="rect">
            <a:avLst/>
          </a:prstGeom>
        </p:spPr>
      </p:pic>
      <p:pic>
        <p:nvPicPr>
          <p:cNvPr id="56" name="Obraz 55">
            <a:extLst>
              <a:ext uri="{FF2B5EF4-FFF2-40B4-BE49-F238E27FC236}">
                <a16:creationId xmlns:a16="http://schemas.microsoft.com/office/drawing/2014/main" id="{B0D61961-5A5D-4A21-BD16-D32752ABEEBE}"/>
              </a:ext>
            </a:extLst>
          </p:cNvPr>
          <p:cNvPicPr>
            <a:picLocks noChangeAspect="1"/>
          </p:cNvPicPr>
          <p:nvPr/>
        </p:nvPicPr>
        <p:blipFill rotWithShape="1">
          <a:blip r:embed="rId5">
            <a:extLst>
              <a:ext uri="{28A0092B-C50C-407E-A947-70E740481C1C}">
                <a14:useLocalDpi xmlns:a14="http://schemas.microsoft.com/office/drawing/2010/main" val="0"/>
              </a:ext>
            </a:extLst>
          </a:blip>
          <a:srcRect t="-1" b="11235"/>
          <a:stretch/>
        </p:blipFill>
        <p:spPr>
          <a:xfrm>
            <a:off x="5561203" y="2472883"/>
            <a:ext cx="1129285" cy="388745"/>
          </a:xfrm>
          <a:prstGeom prst="rect">
            <a:avLst/>
          </a:prstGeom>
        </p:spPr>
      </p:pic>
      <p:pic>
        <p:nvPicPr>
          <p:cNvPr id="58" name="Obraz 57">
            <a:extLst>
              <a:ext uri="{FF2B5EF4-FFF2-40B4-BE49-F238E27FC236}">
                <a16:creationId xmlns:a16="http://schemas.microsoft.com/office/drawing/2014/main" id="{E19D1692-B34D-4118-8FB8-42245C95E40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90323" y="5496328"/>
            <a:ext cx="1237801" cy="267805"/>
          </a:xfrm>
          <a:prstGeom prst="rect">
            <a:avLst/>
          </a:prstGeom>
        </p:spPr>
      </p:pic>
      <p:pic>
        <p:nvPicPr>
          <p:cNvPr id="59" name="Obraz 58">
            <a:extLst>
              <a:ext uri="{FF2B5EF4-FFF2-40B4-BE49-F238E27FC236}">
                <a16:creationId xmlns:a16="http://schemas.microsoft.com/office/drawing/2014/main" id="{C0DFA634-2730-492F-AE96-E897A79FF6E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22703" y="5460707"/>
            <a:ext cx="1162481" cy="268548"/>
          </a:xfrm>
          <a:prstGeom prst="rect">
            <a:avLst/>
          </a:prstGeom>
        </p:spPr>
      </p:pic>
      <p:pic>
        <p:nvPicPr>
          <p:cNvPr id="60" name="Obraz 59">
            <a:extLst>
              <a:ext uri="{FF2B5EF4-FFF2-40B4-BE49-F238E27FC236}">
                <a16:creationId xmlns:a16="http://schemas.microsoft.com/office/drawing/2014/main" id="{60B90CA8-DACC-43BE-8D7D-7F910B33CC2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78615" y="4622947"/>
            <a:ext cx="1036459" cy="433240"/>
          </a:xfrm>
          <a:prstGeom prst="rect">
            <a:avLst/>
          </a:prstGeom>
        </p:spPr>
      </p:pic>
      <p:pic>
        <p:nvPicPr>
          <p:cNvPr id="61" name="Obraz 60">
            <a:extLst>
              <a:ext uri="{FF2B5EF4-FFF2-40B4-BE49-F238E27FC236}">
                <a16:creationId xmlns:a16="http://schemas.microsoft.com/office/drawing/2014/main" id="{C917C57D-B2B3-42EC-8326-10A75FC0FE7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234149" y="3707284"/>
            <a:ext cx="888585" cy="888585"/>
          </a:xfrm>
          <a:prstGeom prst="rect">
            <a:avLst/>
          </a:prstGeom>
        </p:spPr>
      </p:pic>
      <p:pic>
        <p:nvPicPr>
          <p:cNvPr id="62" name="Obraz 61">
            <a:extLst>
              <a:ext uri="{FF2B5EF4-FFF2-40B4-BE49-F238E27FC236}">
                <a16:creationId xmlns:a16="http://schemas.microsoft.com/office/drawing/2014/main" id="{54415DEC-A285-483E-BC75-4347180772F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099020" y="3870329"/>
            <a:ext cx="1003294" cy="469039"/>
          </a:xfrm>
          <a:prstGeom prst="rect">
            <a:avLst/>
          </a:prstGeom>
        </p:spPr>
      </p:pic>
      <p:sp>
        <p:nvSpPr>
          <p:cNvPr id="63" name="Strzałka: pięciokąt 62">
            <a:extLst>
              <a:ext uri="{FF2B5EF4-FFF2-40B4-BE49-F238E27FC236}">
                <a16:creationId xmlns:a16="http://schemas.microsoft.com/office/drawing/2014/main" id="{6433B746-F8C0-413C-9E30-97EBBFD86A77}"/>
              </a:ext>
            </a:extLst>
          </p:cNvPr>
          <p:cNvSpPr/>
          <p:nvPr/>
        </p:nvSpPr>
        <p:spPr>
          <a:xfrm>
            <a:off x="3" y="230733"/>
            <a:ext cx="2540550" cy="425106"/>
          </a:xfrm>
          <a:prstGeom prst="homePlate">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64" name="pole tekstowe 63">
            <a:extLst>
              <a:ext uri="{FF2B5EF4-FFF2-40B4-BE49-F238E27FC236}">
                <a16:creationId xmlns:a16="http://schemas.microsoft.com/office/drawing/2014/main" id="{9DD7BFA6-8701-486B-A264-F9662C2E4F03}"/>
              </a:ext>
            </a:extLst>
          </p:cNvPr>
          <p:cNvSpPr txBox="1"/>
          <p:nvPr/>
        </p:nvSpPr>
        <p:spPr>
          <a:xfrm>
            <a:off x="137648" y="245930"/>
            <a:ext cx="2289546" cy="400110"/>
          </a:xfrm>
          <a:prstGeom prst="rect">
            <a:avLst/>
          </a:prstGeom>
        </p:spPr>
        <p:txBody>
          <a:bodyPr wrap="square" rtlCol="0">
            <a:spAutoFit/>
          </a:bodyPr>
          <a:lstStyle/>
          <a:p>
            <a:pPr>
              <a:defRPr sz="2200" b="0" i="0" u="none" strike="noStrike" kern="1200" cap="none" spc="0" normalizeH="0" baseline="0">
                <a:solidFill>
                  <a:prstClr val="black">
                    <a:lumMod val="65000"/>
                    <a:lumOff val="35000"/>
                  </a:prstClr>
                </a:solidFill>
                <a:latin typeface="+mj-lt"/>
                <a:ea typeface="+mj-ea"/>
                <a:cs typeface="+mj-cs"/>
              </a:defRPr>
            </a:pPr>
            <a:r>
              <a:rPr lang="pl-PL" sz="2000" b="1" dirty="0">
                <a:solidFill>
                  <a:schemeClr val="bg1"/>
                </a:solidFill>
                <a:latin typeface="Century Gothic" panose="020B0502020202020204" pitchFamily="34" charset="0"/>
              </a:rPr>
              <a:t>OUR CUSTOMERS</a:t>
            </a:r>
          </a:p>
        </p:txBody>
      </p:sp>
      <p:sp>
        <p:nvSpPr>
          <p:cNvPr id="65" name="Strzałka: pagon 64">
            <a:extLst>
              <a:ext uri="{FF2B5EF4-FFF2-40B4-BE49-F238E27FC236}">
                <a16:creationId xmlns:a16="http://schemas.microsoft.com/office/drawing/2014/main" id="{5B2E3CA9-6980-485A-81EC-CAEADADBA673}"/>
              </a:ext>
            </a:extLst>
          </p:cNvPr>
          <p:cNvSpPr/>
          <p:nvPr/>
        </p:nvSpPr>
        <p:spPr>
          <a:xfrm>
            <a:off x="2397897" y="230733"/>
            <a:ext cx="438975" cy="432832"/>
          </a:xfrm>
          <a:prstGeom prst="chevron">
            <a:avLst/>
          </a:prstGeom>
          <a:solidFill>
            <a:srgbClr val="3B38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tx1"/>
              </a:solidFill>
            </a:endParaRPr>
          </a:p>
        </p:txBody>
      </p:sp>
      <p:pic>
        <p:nvPicPr>
          <p:cNvPr id="66" name="Obraz 65">
            <a:extLst>
              <a:ext uri="{FF2B5EF4-FFF2-40B4-BE49-F238E27FC236}">
                <a16:creationId xmlns:a16="http://schemas.microsoft.com/office/drawing/2014/main" id="{69097986-E950-4EC4-AB84-FDADEBDFD85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924819" y="2536782"/>
            <a:ext cx="1360968" cy="288320"/>
          </a:xfrm>
          <a:prstGeom prst="rect">
            <a:avLst/>
          </a:prstGeom>
        </p:spPr>
      </p:pic>
      <p:pic>
        <p:nvPicPr>
          <p:cNvPr id="67" name="Obraz 66">
            <a:extLst>
              <a:ext uri="{FF2B5EF4-FFF2-40B4-BE49-F238E27FC236}">
                <a16:creationId xmlns:a16="http://schemas.microsoft.com/office/drawing/2014/main" id="{87B9105E-E37D-4A8E-AA45-AA5229FF8A9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201899" y="4708133"/>
            <a:ext cx="1305024" cy="383677"/>
          </a:xfrm>
          <a:prstGeom prst="rect">
            <a:avLst/>
          </a:prstGeom>
        </p:spPr>
      </p:pic>
      <p:pic>
        <p:nvPicPr>
          <p:cNvPr id="68" name="Obraz 67">
            <a:extLst>
              <a:ext uri="{FF2B5EF4-FFF2-40B4-BE49-F238E27FC236}">
                <a16:creationId xmlns:a16="http://schemas.microsoft.com/office/drawing/2014/main" id="{BB5DC669-D0A8-4EC6-8648-394059978BB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741873" y="3270610"/>
            <a:ext cx="1264318" cy="310268"/>
          </a:xfrm>
          <a:prstGeom prst="rect">
            <a:avLst/>
          </a:prstGeom>
        </p:spPr>
      </p:pic>
    </p:spTree>
    <p:extLst>
      <p:ext uri="{BB962C8B-B14F-4D97-AF65-F5344CB8AC3E}">
        <p14:creationId xmlns:p14="http://schemas.microsoft.com/office/powerpoint/2010/main" val="4644593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400" advClick="0" advTm="0">
        <p159:morph option="byObject"/>
      </p:transition>
    </mc:Choice>
    <mc:Fallback xmlns="">
      <p:transition advClick="0" advTm="0">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8" name="Sześciokąt 27">
            <a:extLst>
              <a:ext uri="{FF2B5EF4-FFF2-40B4-BE49-F238E27FC236}">
                <a16:creationId xmlns:a16="http://schemas.microsoft.com/office/drawing/2014/main" id="{30703C1D-F0C1-4BDB-AECD-231E7B7F123F}"/>
              </a:ext>
            </a:extLst>
          </p:cNvPr>
          <p:cNvSpPr/>
          <p:nvPr/>
        </p:nvSpPr>
        <p:spPr>
          <a:xfrm flipH="1">
            <a:off x="6581434" y="4189586"/>
            <a:ext cx="1623137" cy="1409368"/>
          </a:xfrm>
          <a:prstGeom prst="hexagon">
            <a:avLst>
              <a:gd name="adj" fmla="val 29051"/>
              <a:gd name="vf" fmla="val 115470"/>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9" name="Sześciokąt 28">
            <a:extLst>
              <a:ext uri="{FF2B5EF4-FFF2-40B4-BE49-F238E27FC236}">
                <a16:creationId xmlns:a16="http://schemas.microsoft.com/office/drawing/2014/main" id="{AE09FC11-5BBE-46C3-9DD5-7184FC25E626}"/>
              </a:ext>
            </a:extLst>
          </p:cNvPr>
          <p:cNvSpPr/>
          <p:nvPr/>
        </p:nvSpPr>
        <p:spPr>
          <a:xfrm rot="20493283" flipH="1">
            <a:off x="11869125" y="1404719"/>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0" name="Sześciokąt 29">
            <a:extLst>
              <a:ext uri="{FF2B5EF4-FFF2-40B4-BE49-F238E27FC236}">
                <a16:creationId xmlns:a16="http://schemas.microsoft.com/office/drawing/2014/main" id="{F405876A-DFA4-4B92-A4C2-91DB905AEF79}"/>
              </a:ext>
            </a:extLst>
          </p:cNvPr>
          <p:cNvSpPr/>
          <p:nvPr/>
        </p:nvSpPr>
        <p:spPr>
          <a:xfrm flipH="1">
            <a:off x="7846991" y="3446893"/>
            <a:ext cx="1623137" cy="1409368"/>
          </a:xfrm>
          <a:prstGeom prst="hexagon">
            <a:avLst>
              <a:gd name="adj" fmla="val 29051"/>
              <a:gd name="vf" fmla="val 115470"/>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2" name="Sześciokąt 31">
            <a:extLst>
              <a:ext uri="{FF2B5EF4-FFF2-40B4-BE49-F238E27FC236}">
                <a16:creationId xmlns:a16="http://schemas.microsoft.com/office/drawing/2014/main" id="{656BE376-DE48-48C5-B051-627A4531AD02}"/>
              </a:ext>
            </a:extLst>
          </p:cNvPr>
          <p:cNvSpPr/>
          <p:nvPr/>
        </p:nvSpPr>
        <p:spPr>
          <a:xfrm flipH="1">
            <a:off x="2800565" y="3447933"/>
            <a:ext cx="1623137" cy="1409368"/>
          </a:xfrm>
          <a:prstGeom prst="hexagon">
            <a:avLst>
              <a:gd name="adj" fmla="val 29051"/>
              <a:gd name="vf" fmla="val 115470"/>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3" name="Sześciokąt 32">
            <a:extLst>
              <a:ext uri="{FF2B5EF4-FFF2-40B4-BE49-F238E27FC236}">
                <a16:creationId xmlns:a16="http://schemas.microsoft.com/office/drawing/2014/main" id="{9804557F-2A3F-4D2C-81A0-E2C5BFB96BB7}"/>
              </a:ext>
            </a:extLst>
          </p:cNvPr>
          <p:cNvSpPr/>
          <p:nvPr/>
        </p:nvSpPr>
        <p:spPr>
          <a:xfrm flipH="1">
            <a:off x="2800566" y="1987216"/>
            <a:ext cx="1623137" cy="1409368"/>
          </a:xfrm>
          <a:prstGeom prst="hexagon">
            <a:avLst>
              <a:gd name="adj" fmla="val 29051"/>
              <a:gd name="vf" fmla="val 115470"/>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4" name="Sześciokąt 33">
            <a:extLst>
              <a:ext uri="{FF2B5EF4-FFF2-40B4-BE49-F238E27FC236}">
                <a16:creationId xmlns:a16="http://schemas.microsoft.com/office/drawing/2014/main" id="{896A406B-A948-468A-B2EC-BB624F218AD1}"/>
              </a:ext>
            </a:extLst>
          </p:cNvPr>
          <p:cNvSpPr/>
          <p:nvPr/>
        </p:nvSpPr>
        <p:spPr>
          <a:xfrm flipH="1">
            <a:off x="5307989" y="3447931"/>
            <a:ext cx="1623137" cy="1409368"/>
          </a:xfrm>
          <a:prstGeom prst="hexagon">
            <a:avLst>
              <a:gd name="adj" fmla="val 29051"/>
              <a:gd name="vf" fmla="val 115470"/>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5" name="Sześciokąt 34">
            <a:extLst>
              <a:ext uri="{FF2B5EF4-FFF2-40B4-BE49-F238E27FC236}">
                <a16:creationId xmlns:a16="http://schemas.microsoft.com/office/drawing/2014/main" id="{30BE5499-EEB7-466A-A669-69DC931225DF}"/>
              </a:ext>
            </a:extLst>
          </p:cNvPr>
          <p:cNvSpPr/>
          <p:nvPr/>
        </p:nvSpPr>
        <p:spPr>
          <a:xfrm flipH="1">
            <a:off x="4058221" y="4178291"/>
            <a:ext cx="1623137" cy="1409368"/>
          </a:xfrm>
          <a:prstGeom prst="hexagon">
            <a:avLst>
              <a:gd name="adj" fmla="val 29051"/>
              <a:gd name="vf" fmla="val 115470"/>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6" name="Sześciokąt 35">
            <a:extLst>
              <a:ext uri="{FF2B5EF4-FFF2-40B4-BE49-F238E27FC236}">
                <a16:creationId xmlns:a16="http://schemas.microsoft.com/office/drawing/2014/main" id="{A3A11DDC-84FA-4DA6-AEBF-17B89B72CF35}"/>
              </a:ext>
            </a:extLst>
          </p:cNvPr>
          <p:cNvSpPr/>
          <p:nvPr/>
        </p:nvSpPr>
        <p:spPr>
          <a:xfrm flipH="1">
            <a:off x="1546815" y="2717574"/>
            <a:ext cx="1623138" cy="1409369"/>
          </a:xfrm>
          <a:prstGeom prst="hexagon">
            <a:avLst>
              <a:gd name="adj" fmla="val 29051"/>
              <a:gd name="vf" fmla="val 115470"/>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7" name="Sześciokąt 36">
            <a:extLst>
              <a:ext uri="{FF2B5EF4-FFF2-40B4-BE49-F238E27FC236}">
                <a16:creationId xmlns:a16="http://schemas.microsoft.com/office/drawing/2014/main" id="{F984EAFC-A3F5-4DAB-AE1F-8F61D0B90A30}"/>
              </a:ext>
            </a:extLst>
          </p:cNvPr>
          <p:cNvSpPr/>
          <p:nvPr/>
        </p:nvSpPr>
        <p:spPr>
          <a:xfrm rot="20493283" flipH="1">
            <a:off x="10206314" y="3293904"/>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8" name="Sześciokąt 37">
            <a:extLst>
              <a:ext uri="{FF2B5EF4-FFF2-40B4-BE49-F238E27FC236}">
                <a16:creationId xmlns:a16="http://schemas.microsoft.com/office/drawing/2014/main" id="{D05E1C04-45C0-4144-98AA-E5042C420160}"/>
              </a:ext>
            </a:extLst>
          </p:cNvPr>
          <p:cNvSpPr/>
          <p:nvPr/>
        </p:nvSpPr>
        <p:spPr>
          <a:xfrm rot="20493283" flipH="1">
            <a:off x="11010193" y="5674155"/>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9" name="Sześciokąt 38">
            <a:extLst>
              <a:ext uri="{FF2B5EF4-FFF2-40B4-BE49-F238E27FC236}">
                <a16:creationId xmlns:a16="http://schemas.microsoft.com/office/drawing/2014/main" id="{802A72ED-06F0-4AFD-9E3B-80A425B0BEBC}"/>
              </a:ext>
            </a:extLst>
          </p:cNvPr>
          <p:cNvSpPr/>
          <p:nvPr/>
        </p:nvSpPr>
        <p:spPr>
          <a:xfrm rot="20493283" flipH="1">
            <a:off x="14475840" y="5020128"/>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0" name="Sześciokąt 39">
            <a:extLst>
              <a:ext uri="{FF2B5EF4-FFF2-40B4-BE49-F238E27FC236}">
                <a16:creationId xmlns:a16="http://schemas.microsoft.com/office/drawing/2014/main" id="{3142BA87-9933-499F-BC93-48BBAC41E887}"/>
              </a:ext>
            </a:extLst>
          </p:cNvPr>
          <p:cNvSpPr/>
          <p:nvPr/>
        </p:nvSpPr>
        <p:spPr>
          <a:xfrm flipH="1">
            <a:off x="4058222" y="2717574"/>
            <a:ext cx="1623137" cy="1409368"/>
          </a:xfrm>
          <a:prstGeom prst="hexagon">
            <a:avLst>
              <a:gd name="adj" fmla="val 29051"/>
              <a:gd name="vf" fmla="val 115470"/>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41" name="Sześciokąt 40">
            <a:extLst>
              <a:ext uri="{FF2B5EF4-FFF2-40B4-BE49-F238E27FC236}">
                <a16:creationId xmlns:a16="http://schemas.microsoft.com/office/drawing/2014/main" id="{11B0DB93-80D7-486C-AF6F-AA16C6EE0182}"/>
              </a:ext>
            </a:extLst>
          </p:cNvPr>
          <p:cNvSpPr/>
          <p:nvPr/>
        </p:nvSpPr>
        <p:spPr>
          <a:xfrm flipH="1">
            <a:off x="6572870" y="2725823"/>
            <a:ext cx="1623137" cy="1409368"/>
          </a:xfrm>
          <a:prstGeom prst="hexagon">
            <a:avLst>
              <a:gd name="adj" fmla="val 29051"/>
              <a:gd name="vf" fmla="val 115470"/>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4" name="Sześciokąt 43">
            <a:extLst>
              <a:ext uri="{FF2B5EF4-FFF2-40B4-BE49-F238E27FC236}">
                <a16:creationId xmlns:a16="http://schemas.microsoft.com/office/drawing/2014/main" id="{A43C690D-C0D3-4B76-91A6-C92E3FA6CBCF}"/>
              </a:ext>
            </a:extLst>
          </p:cNvPr>
          <p:cNvSpPr/>
          <p:nvPr/>
        </p:nvSpPr>
        <p:spPr>
          <a:xfrm flipH="1">
            <a:off x="2792376" y="4899940"/>
            <a:ext cx="1623137" cy="1409368"/>
          </a:xfrm>
          <a:prstGeom prst="hexagon">
            <a:avLst>
              <a:gd name="adj" fmla="val 29051"/>
              <a:gd name="vf" fmla="val 115470"/>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45" name="Sześciokąt 44">
            <a:extLst>
              <a:ext uri="{FF2B5EF4-FFF2-40B4-BE49-F238E27FC236}">
                <a16:creationId xmlns:a16="http://schemas.microsoft.com/office/drawing/2014/main" id="{FBD660BA-AAEA-4D08-BD3F-F293A1FE555E}"/>
              </a:ext>
            </a:extLst>
          </p:cNvPr>
          <p:cNvSpPr/>
          <p:nvPr/>
        </p:nvSpPr>
        <p:spPr>
          <a:xfrm flipH="1">
            <a:off x="7860468" y="4916764"/>
            <a:ext cx="1623137" cy="1409368"/>
          </a:xfrm>
          <a:prstGeom prst="hexagon">
            <a:avLst>
              <a:gd name="adj" fmla="val 29051"/>
              <a:gd name="vf" fmla="val 115470"/>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46" name="Sześciokąt 45">
            <a:extLst>
              <a:ext uri="{FF2B5EF4-FFF2-40B4-BE49-F238E27FC236}">
                <a16:creationId xmlns:a16="http://schemas.microsoft.com/office/drawing/2014/main" id="{B02D12E3-5AFF-4B00-AAE5-F18A098D0AE9}"/>
              </a:ext>
            </a:extLst>
          </p:cNvPr>
          <p:cNvSpPr/>
          <p:nvPr/>
        </p:nvSpPr>
        <p:spPr>
          <a:xfrm rot="20493283" flipH="1">
            <a:off x="11276943" y="7326821"/>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47" name="Sześciokąt 46">
            <a:extLst>
              <a:ext uri="{FF2B5EF4-FFF2-40B4-BE49-F238E27FC236}">
                <a16:creationId xmlns:a16="http://schemas.microsoft.com/office/drawing/2014/main" id="{8036137D-A139-414F-9C22-3ED874DCFA8A}"/>
              </a:ext>
            </a:extLst>
          </p:cNvPr>
          <p:cNvSpPr/>
          <p:nvPr/>
        </p:nvSpPr>
        <p:spPr>
          <a:xfrm rot="20493283" flipH="1">
            <a:off x="13069042" y="3000550"/>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48" name="Sześciokąt 47">
            <a:extLst>
              <a:ext uri="{FF2B5EF4-FFF2-40B4-BE49-F238E27FC236}">
                <a16:creationId xmlns:a16="http://schemas.microsoft.com/office/drawing/2014/main" id="{264ABA3C-B378-4096-B375-48FCD3B9AAE3}"/>
              </a:ext>
            </a:extLst>
          </p:cNvPr>
          <p:cNvSpPr/>
          <p:nvPr/>
        </p:nvSpPr>
        <p:spPr>
          <a:xfrm rot="20493283" flipH="1">
            <a:off x="12578724" y="3079311"/>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49" name="Sześciokąt 48">
            <a:extLst>
              <a:ext uri="{FF2B5EF4-FFF2-40B4-BE49-F238E27FC236}">
                <a16:creationId xmlns:a16="http://schemas.microsoft.com/office/drawing/2014/main" id="{AB2FEF94-13F5-47F3-8DD9-A83A4B552CD1}"/>
              </a:ext>
            </a:extLst>
          </p:cNvPr>
          <p:cNvSpPr/>
          <p:nvPr/>
        </p:nvSpPr>
        <p:spPr>
          <a:xfrm rot="20493283" flipH="1">
            <a:off x="12709037" y="-746031"/>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50" name="Sześciokąt 49">
            <a:extLst>
              <a:ext uri="{FF2B5EF4-FFF2-40B4-BE49-F238E27FC236}">
                <a16:creationId xmlns:a16="http://schemas.microsoft.com/office/drawing/2014/main" id="{F0CB8035-4D2D-4BA8-A00B-65B4F67BA55B}"/>
              </a:ext>
            </a:extLst>
          </p:cNvPr>
          <p:cNvSpPr/>
          <p:nvPr/>
        </p:nvSpPr>
        <p:spPr>
          <a:xfrm rot="20493283" flipH="1">
            <a:off x="9073494" y="-3445272"/>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51" name="Sześciokąt 50">
            <a:extLst>
              <a:ext uri="{FF2B5EF4-FFF2-40B4-BE49-F238E27FC236}">
                <a16:creationId xmlns:a16="http://schemas.microsoft.com/office/drawing/2014/main" id="{12739D37-E3E5-4D09-85A1-A4138BE6A64F}"/>
              </a:ext>
            </a:extLst>
          </p:cNvPr>
          <p:cNvSpPr/>
          <p:nvPr/>
        </p:nvSpPr>
        <p:spPr>
          <a:xfrm rot="20493283" flipH="1">
            <a:off x="6317116" y="-3059692"/>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52" name="Sześciokąt 51">
            <a:extLst>
              <a:ext uri="{FF2B5EF4-FFF2-40B4-BE49-F238E27FC236}">
                <a16:creationId xmlns:a16="http://schemas.microsoft.com/office/drawing/2014/main" id="{F4FC1DB4-5483-4B64-BD14-57B83EBA3D26}"/>
              </a:ext>
            </a:extLst>
          </p:cNvPr>
          <p:cNvSpPr/>
          <p:nvPr/>
        </p:nvSpPr>
        <p:spPr>
          <a:xfrm flipH="1">
            <a:off x="5319977" y="1994189"/>
            <a:ext cx="1623137" cy="1409368"/>
          </a:xfrm>
          <a:prstGeom prst="hexagon">
            <a:avLst>
              <a:gd name="adj" fmla="val 29051"/>
              <a:gd name="vf" fmla="val 115470"/>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53" name="Sześciokąt 52">
            <a:extLst>
              <a:ext uri="{FF2B5EF4-FFF2-40B4-BE49-F238E27FC236}">
                <a16:creationId xmlns:a16="http://schemas.microsoft.com/office/drawing/2014/main" id="{A84751EA-387A-4408-8DA3-E5863200EEB9}"/>
              </a:ext>
            </a:extLst>
          </p:cNvPr>
          <p:cNvSpPr/>
          <p:nvPr/>
        </p:nvSpPr>
        <p:spPr>
          <a:xfrm flipH="1">
            <a:off x="5307989" y="4908649"/>
            <a:ext cx="1623137" cy="1409368"/>
          </a:xfrm>
          <a:prstGeom prst="hexagon">
            <a:avLst>
              <a:gd name="adj" fmla="val 29051"/>
              <a:gd name="vf" fmla="val 115470"/>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92" name="Obraz 91">
            <a:extLst>
              <a:ext uri="{FF2B5EF4-FFF2-40B4-BE49-F238E27FC236}">
                <a16:creationId xmlns:a16="http://schemas.microsoft.com/office/drawing/2014/main" id="{9959B40A-9EF2-4797-816F-EBC94A0585E9}"/>
              </a:ext>
            </a:extLst>
          </p:cNvPr>
          <p:cNvPicPr>
            <a:picLocks noChangeAspect="1"/>
          </p:cNvPicPr>
          <p:nvPr/>
        </p:nvPicPr>
        <p:blipFill rotWithShape="1">
          <a:blip r:embed="rId2">
            <a:extLst>
              <a:ext uri="{28A0092B-C50C-407E-A947-70E740481C1C}">
                <a14:useLocalDpi xmlns:a14="http://schemas.microsoft.com/office/drawing/2010/main" val="0"/>
              </a:ext>
            </a:extLst>
          </a:blip>
          <a:srcRect t="18265" b="10046"/>
          <a:stretch/>
        </p:blipFill>
        <p:spPr>
          <a:xfrm>
            <a:off x="1812119" y="3232660"/>
            <a:ext cx="1107583" cy="393158"/>
          </a:xfrm>
          <a:prstGeom prst="rect">
            <a:avLst/>
          </a:prstGeom>
        </p:spPr>
      </p:pic>
      <p:pic>
        <p:nvPicPr>
          <p:cNvPr id="43" name="Obraz 42">
            <a:extLst>
              <a:ext uri="{FF2B5EF4-FFF2-40B4-BE49-F238E27FC236}">
                <a16:creationId xmlns:a16="http://schemas.microsoft.com/office/drawing/2014/main" id="{C35D1123-5F37-4656-80B2-EE2539D692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6422" y="3054962"/>
            <a:ext cx="725842" cy="725842"/>
          </a:xfrm>
          <a:prstGeom prst="rect">
            <a:avLst/>
          </a:prstGeom>
        </p:spPr>
      </p:pic>
      <p:pic>
        <p:nvPicPr>
          <p:cNvPr id="55" name="Obraz 54">
            <a:extLst>
              <a:ext uri="{FF2B5EF4-FFF2-40B4-BE49-F238E27FC236}">
                <a16:creationId xmlns:a16="http://schemas.microsoft.com/office/drawing/2014/main" id="{22A22B0F-D48F-48FF-A789-51E1E85DDE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17927" y="3803648"/>
            <a:ext cx="638459" cy="641499"/>
          </a:xfrm>
          <a:prstGeom prst="rect">
            <a:avLst/>
          </a:prstGeom>
        </p:spPr>
      </p:pic>
      <p:pic>
        <p:nvPicPr>
          <p:cNvPr id="56" name="Obraz 55">
            <a:extLst>
              <a:ext uri="{FF2B5EF4-FFF2-40B4-BE49-F238E27FC236}">
                <a16:creationId xmlns:a16="http://schemas.microsoft.com/office/drawing/2014/main" id="{B0D61961-5A5D-4A21-BD16-D32752ABEEBE}"/>
              </a:ext>
            </a:extLst>
          </p:cNvPr>
          <p:cNvPicPr>
            <a:picLocks noChangeAspect="1"/>
          </p:cNvPicPr>
          <p:nvPr/>
        </p:nvPicPr>
        <p:blipFill rotWithShape="1">
          <a:blip r:embed="rId5">
            <a:extLst>
              <a:ext uri="{28A0092B-C50C-407E-A947-70E740481C1C}">
                <a14:useLocalDpi xmlns:a14="http://schemas.microsoft.com/office/drawing/2010/main" val="0"/>
              </a:ext>
            </a:extLst>
          </a:blip>
          <a:srcRect t="-1" b="11235"/>
          <a:stretch/>
        </p:blipFill>
        <p:spPr>
          <a:xfrm>
            <a:off x="5561203" y="2472883"/>
            <a:ext cx="1129285" cy="388745"/>
          </a:xfrm>
          <a:prstGeom prst="rect">
            <a:avLst/>
          </a:prstGeom>
        </p:spPr>
      </p:pic>
      <p:pic>
        <p:nvPicPr>
          <p:cNvPr id="58" name="Obraz 57">
            <a:extLst>
              <a:ext uri="{FF2B5EF4-FFF2-40B4-BE49-F238E27FC236}">
                <a16:creationId xmlns:a16="http://schemas.microsoft.com/office/drawing/2014/main" id="{E19D1692-B34D-4118-8FB8-42245C95E40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90323" y="5496328"/>
            <a:ext cx="1237801" cy="267805"/>
          </a:xfrm>
          <a:prstGeom prst="rect">
            <a:avLst/>
          </a:prstGeom>
        </p:spPr>
      </p:pic>
      <p:pic>
        <p:nvPicPr>
          <p:cNvPr id="59" name="Obraz 58">
            <a:extLst>
              <a:ext uri="{FF2B5EF4-FFF2-40B4-BE49-F238E27FC236}">
                <a16:creationId xmlns:a16="http://schemas.microsoft.com/office/drawing/2014/main" id="{C0DFA634-2730-492F-AE96-E897A79FF6E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22703" y="5460707"/>
            <a:ext cx="1162481" cy="268548"/>
          </a:xfrm>
          <a:prstGeom prst="rect">
            <a:avLst/>
          </a:prstGeom>
        </p:spPr>
      </p:pic>
      <p:pic>
        <p:nvPicPr>
          <p:cNvPr id="60" name="Obraz 59">
            <a:extLst>
              <a:ext uri="{FF2B5EF4-FFF2-40B4-BE49-F238E27FC236}">
                <a16:creationId xmlns:a16="http://schemas.microsoft.com/office/drawing/2014/main" id="{60B90CA8-DACC-43BE-8D7D-7F910B33CC2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78615" y="4622947"/>
            <a:ext cx="1036459" cy="433240"/>
          </a:xfrm>
          <a:prstGeom prst="rect">
            <a:avLst/>
          </a:prstGeom>
        </p:spPr>
      </p:pic>
      <p:pic>
        <p:nvPicPr>
          <p:cNvPr id="61" name="Obraz 60">
            <a:extLst>
              <a:ext uri="{FF2B5EF4-FFF2-40B4-BE49-F238E27FC236}">
                <a16:creationId xmlns:a16="http://schemas.microsoft.com/office/drawing/2014/main" id="{C917C57D-B2B3-42EC-8326-10A75FC0FE7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234149" y="3707284"/>
            <a:ext cx="888585" cy="888585"/>
          </a:xfrm>
          <a:prstGeom prst="rect">
            <a:avLst/>
          </a:prstGeom>
        </p:spPr>
      </p:pic>
      <p:pic>
        <p:nvPicPr>
          <p:cNvPr id="62" name="Obraz 61">
            <a:extLst>
              <a:ext uri="{FF2B5EF4-FFF2-40B4-BE49-F238E27FC236}">
                <a16:creationId xmlns:a16="http://schemas.microsoft.com/office/drawing/2014/main" id="{4C8ED61D-FE71-453C-A6C6-F3E7759334A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093109" y="5437254"/>
            <a:ext cx="1197517" cy="224840"/>
          </a:xfrm>
          <a:prstGeom prst="rect">
            <a:avLst/>
          </a:prstGeom>
        </p:spPr>
      </p:pic>
      <p:pic>
        <p:nvPicPr>
          <p:cNvPr id="63" name="Obraz 62">
            <a:extLst>
              <a:ext uri="{FF2B5EF4-FFF2-40B4-BE49-F238E27FC236}">
                <a16:creationId xmlns:a16="http://schemas.microsoft.com/office/drawing/2014/main" id="{4C5FF688-4E33-4AA6-B03D-BC159371E20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099020" y="3870329"/>
            <a:ext cx="1003294" cy="469039"/>
          </a:xfrm>
          <a:prstGeom prst="rect">
            <a:avLst/>
          </a:prstGeom>
        </p:spPr>
      </p:pic>
      <p:sp>
        <p:nvSpPr>
          <p:cNvPr id="64" name="Strzałka: pięciokąt 63">
            <a:extLst>
              <a:ext uri="{FF2B5EF4-FFF2-40B4-BE49-F238E27FC236}">
                <a16:creationId xmlns:a16="http://schemas.microsoft.com/office/drawing/2014/main" id="{69888A69-251A-441B-8FC1-7B98DBE62894}"/>
              </a:ext>
            </a:extLst>
          </p:cNvPr>
          <p:cNvSpPr/>
          <p:nvPr/>
        </p:nvSpPr>
        <p:spPr>
          <a:xfrm>
            <a:off x="3" y="230733"/>
            <a:ext cx="2540550" cy="425106"/>
          </a:xfrm>
          <a:prstGeom prst="homePlate">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65" name="pole tekstowe 64">
            <a:extLst>
              <a:ext uri="{FF2B5EF4-FFF2-40B4-BE49-F238E27FC236}">
                <a16:creationId xmlns:a16="http://schemas.microsoft.com/office/drawing/2014/main" id="{C5EAC22E-A9FE-46FE-96D5-8F54F1438C7F}"/>
              </a:ext>
            </a:extLst>
          </p:cNvPr>
          <p:cNvSpPr txBox="1"/>
          <p:nvPr/>
        </p:nvSpPr>
        <p:spPr>
          <a:xfrm>
            <a:off x="137648" y="245930"/>
            <a:ext cx="2289546" cy="400110"/>
          </a:xfrm>
          <a:prstGeom prst="rect">
            <a:avLst/>
          </a:prstGeom>
        </p:spPr>
        <p:txBody>
          <a:bodyPr wrap="square" rtlCol="0">
            <a:spAutoFit/>
          </a:bodyPr>
          <a:lstStyle/>
          <a:p>
            <a:pPr>
              <a:defRPr sz="2200" b="0" i="0" u="none" strike="noStrike" kern="1200" cap="none" spc="0" normalizeH="0" baseline="0">
                <a:solidFill>
                  <a:prstClr val="black">
                    <a:lumMod val="65000"/>
                    <a:lumOff val="35000"/>
                  </a:prstClr>
                </a:solidFill>
                <a:latin typeface="+mj-lt"/>
                <a:ea typeface="+mj-ea"/>
                <a:cs typeface="+mj-cs"/>
              </a:defRPr>
            </a:pPr>
            <a:r>
              <a:rPr lang="pl-PL" sz="2000" b="1" dirty="0">
                <a:solidFill>
                  <a:schemeClr val="bg1"/>
                </a:solidFill>
                <a:latin typeface="Century Gothic" panose="020B0502020202020204" pitchFamily="34" charset="0"/>
              </a:rPr>
              <a:t>OUR CUSTOMERS</a:t>
            </a:r>
          </a:p>
        </p:txBody>
      </p:sp>
      <p:sp>
        <p:nvSpPr>
          <p:cNvPr id="66" name="Strzałka: pagon 65">
            <a:extLst>
              <a:ext uri="{FF2B5EF4-FFF2-40B4-BE49-F238E27FC236}">
                <a16:creationId xmlns:a16="http://schemas.microsoft.com/office/drawing/2014/main" id="{4EFB1930-F839-43BC-ABEE-9B7A5CAFD46E}"/>
              </a:ext>
            </a:extLst>
          </p:cNvPr>
          <p:cNvSpPr/>
          <p:nvPr/>
        </p:nvSpPr>
        <p:spPr>
          <a:xfrm>
            <a:off x="2397897" y="230733"/>
            <a:ext cx="438975" cy="432832"/>
          </a:xfrm>
          <a:prstGeom prst="chevron">
            <a:avLst/>
          </a:prstGeom>
          <a:solidFill>
            <a:srgbClr val="3B38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tx1"/>
              </a:solidFill>
            </a:endParaRPr>
          </a:p>
        </p:txBody>
      </p:sp>
      <p:pic>
        <p:nvPicPr>
          <p:cNvPr id="67" name="Obraz 66">
            <a:extLst>
              <a:ext uri="{FF2B5EF4-FFF2-40B4-BE49-F238E27FC236}">
                <a16:creationId xmlns:a16="http://schemas.microsoft.com/office/drawing/2014/main" id="{CA24008E-AD68-461C-ABF7-0399370D78F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924819" y="2536782"/>
            <a:ext cx="1360968" cy="288320"/>
          </a:xfrm>
          <a:prstGeom prst="rect">
            <a:avLst/>
          </a:prstGeom>
        </p:spPr>
      </p:pic>
      <p:pic>
        <p:nvPicPr>
          <p:cNvPr id="68" name="Obraz 67">
            <a:extLst>
              <a:ext uri="{FF2B5EF4-FFF2-40B4-BE49-F238E27FC236}">
                <a16:creationId xmlns:a16="http://schemas.microsoft.com/office/drawing/2014/main" id="{1518E6DB-7547-4185-88CE-3FE12F974A3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201899" y="4708133"/>
            <a:ext cx="1305024" cy="383677"/>
          </a:xfrm>
          <a:prstGeom prst="rect">
            <a:avLst/>
          </a:prstGeom>
        </p:spPr>
      </p:pic>
      <p:pic>
        <p:nvPicPr>
          <p:cNvPr id="69" name="Obraz 68">
            <a:extLst>
              <a:ext uri="{FF2B5EF4-FFF2-40B4-BE49-F238E27FC236}">
                <a16:creationId xmlns:a16="http://schemas.microsoft.com/office/drawing/2014/main" id="{5585E45D-3D94-4C72-A89A-2482193662E2}"/>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741873" y="3270610"/>
            <a:ext cx="1264318" cy="310268"/>
          </a:xfrm>
          <a:prstGeom prst="rect">
            <a:avLst/>
          </a:prstGeom>
        </p:spPr>
      </p:pic>
    </p:spTree>
    <p:extLst>
      <p:ext uri="{BB962C8B-B14F-4D97-AF65-F5344CB8AC3E}">
        <p14:creationId xmlns:p14="http://schemas.microsoft.com/office/powerpoint/2010/main" val="16324395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400" advClick="0" advTm="0">
        <p159:morph option="byObject"/>
      </p:transition>
    </mc:Choice>
    <mc:Fallback xmlns="">
      <p:transition advClick="0" advTm="0">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8" name="Sześciokąt 27">
            <a:extLst>
              <a:ext uri="{FF2B5EF4-FFF2-40B4-BE49-F238E27FC236}">
                <a16:creationId xmlns:a16="http://schemas.microsoft.com/office/drawing/2014/main" id="{30703C1D-F0C1-4BDB-AECD-231E7B7F123F}"/>
              </a:ext>
            </a:extLst>
          </p:cNvPr>
          <p:cNvSpPr/>
          <p:nvPr/>
        </p:nvSpPr>
        <p:spPr>
          <a:xfrm flipH="1">
            <a:off x="6581434" y="4189586"/>
            <a:ext cx="1623137" cy="1409368"/>
          </a:xfrm>
          <a:prstGeom prst="hexagon">
            <a:avLst>
              <a:gd name="adj" fmla="val 29051"/>
              <a:gd name="vf" fmla="val 115470"/>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0" name="Sześciokąt 29">
            <a:extLst>
              <a:ext uri="{FF2B5EF4-FFF2-40B4-BE49-F238E27FC236}">
                <a16:creationId xmlns:a16="http://schemas.microsoft.com/office/drawing/2014/main" id="{F405876A-DFA4-4B92-A4C2-91DB905AEF79}"/>
              </a:ext>
            </a:extLst>
          </p:cNvPr>
          <p:cNvSpPr/>
          <p:nvPr/>
        </p:nvSpPr>
        <p:spPr>
          <a:xfrm flipH="1">
            <a:off x="7846991" y="3446893"/>
            <a:ext cx="1623137" cy="1409368"/>
          </a:xfrm>
          <a:prstGeom prst="hexagon">
            <a:avLst>
              <a:gd name="adj" fmla="val 29051"/>
              <a:gd name="vf" fmla="val 115470"/>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2" name="Sześciokąt 31">
            <a:extLst>
              <a:ext uri="{FF2B5EF4-FFF2-40B4-BE49-F238E27FC236}">
                <a16:creationId xmlns:a16="http://schemas.microsoft.com/office/drawing/2014/main" id="{656BE376-DE48-48C5-B051-627A4531AD02}"/>
              </a:ext>
            </a:extLst>
          </p:cNvPr>
          <p:cNvSpPr/>
          <p:nvPr/>
        </p:nvSpPr>
        <p:spPr>
          <a:xfrm flipH="1">
            <a:off x="2800565" y="3447933"/>
            <a:ext cx="1623137" cy="1409368"/>
          </a:xfrm>
          <a:prstGeom prst="hexagon">
            <a:avLst>
              <a:gd name="adj" fmla="val 29051"/>
              <a:gd name="vf" fmla="val 115470"/>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3" name="Sześciokąt 32">
            <a:extLst>
              <a:ext uri="{FF2B5EF4-FFF2-40B4-BE49-F238E27FC236}">
                <a16:creationId xmlns:a16="http://schemas.microsoft.com/office/drawing/2014/main" id="{9804557F-2A3F-4D2C-81A0-E2C5BFB96BB7}"/>
              </a:ext>
            </a:extLst>
          </p:cNvPr>
          <p:cNvSpPr/>
          <p:nvPr/>
        </p:nvSpPr>
        <p:spPr>
          <a:xfrm flipH="1">
            <a:off x="2800566" y="1987216"/>
            <a:ext cx="1623137" cy="1409368"/>
          </a:xfrm>
          <a:prstGeom prst="hexagon">
            <a:avLst>
              <a:gd name="adj" fmla="val 29051"/>
              <a:gd name="vf" fmla="val 115470"/>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4" name="Sześciokąt 33">
            <a:extLst>
              <a:ext uri="{FF2B5EF4-FFF2-40B4-BE49-F238E27FC236}">
                <a16:creationId xmlns:a16="http://schemas.microsoft.com/office/drawing/2014/main" id="{896A406B-A948-468A-B2EC-BB624F218AD1}"/>
              </a:ext>
            </a:extLst>
          </p:cNvPr>
          <p:cNvSpPr/>
          <p:nvPr/>
        </p:nvSpPr>
        <p:spPr>
          <a:xfrm flipH="1">
            <a:off x="5307989" y="3447931"/>
            <a:ext cx="1623137" cy="1409368"/>
          </a:xfrm>
          <a:prstGeom prst="hexagon">
            <a:avLst>
              <a:gd name="adj" fmla="val 29051"/>
              <a:gd name="vf" fmla="val 115470"/>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5" name="Sześciokąt 34">
            <a:extLst>
              <a:ext uri="{FF2B5EF4-FFF2-40B4-BE49-F238E27FC236}">
                <a16:creationId xmlns:a16="http://schemas.microsoft.com/office/drawing/2014/main" id="{30BE5499-EEB7-466A-A669-69DC931225DF}"/>
              </a:ext>
            </a:extLst>
          </p:cNvPr>
          <p:cNvSpPr/>
          <p:nvPr/>
        </p:nvSpPr>
        <p:spPr>
          <a:xfrm flipH="1">
            <a:off x="4058221" y="4178291"/>
            <a:ext cx="1623137" cy="1409368"/>
          </a:xfrm>
          <a:prstGeom prst="hexagon">
            <a:avLst>
              <a:gd name="adj" fmla="val 29051"/>
              <a:gd name="vf" fmla="val 115470"/>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6" name="Sześciokąt 35">
            <a:extLst>
              <a:ext uri="{FF2B5EF4-FFF2-40B4-BE49-F238E27FC236}">
                <a16:creationId xmlns:a16="http://schemas.microsoft.com/office/drawing/2014/main" id="{A3A11DDC-84FA-4DA6-AEBF-17B89B72CF35}"/>
              </a:ext>
            </a:extLst>
          </p:cNvPr>
          <p:cNvSpPr/>
          <p:nvPr/>
        </p:nvSpPr>
        <p:spPr>
          <a:xfrm flipH="1">
            <a:off x="1546815" y="2717574"/>
            <a:ext cx="1623138" cy="1409369"/>
          </a:xfrm>
          <a:prstGeom prst="hexagon">
            <a:avLst>
              <a:gd name="adj" fmla="val 29051"/>
              <a:gd name="vf" fmla="val 115470"/>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7" name="Sześciokąt 36">
            <a:extLst>
              <a:ext uri="{FF2B5EF4-FFF2-40B4-BE49-F238E27FC236}">
                <a16:creationId xmlns:a16="http://schemas.microsoft.com/office/drawing/2014/main" id="{F984EAFC-A3F5-4DAB-AE1F-8F61D0B90A30}"/>
              </a:ext>
            </a:extLst>
          </p:cNvPr>
          <p:cNvSpPr/>
          <p:nvPr/>
        </p:nvSpPr>
        <p:spPr>
          <a:xfrm flipH="1">
            <a:off x="4067012" y="1256321"/>
            <a:ext cx="1623137" cy="1409368"/>
          </a:xfrm>
          <a:prstGeom prst="hexagon">
            <a:avLst>
              <a:gd name="adj" fmla="val 29051"/>
              <a:gd name="vf" fmla="val 115470"/>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8" name="Sześciokąt 37">
            <a:extLst>
              <a:ext uri="{FF2B5EF4-FFF2-40B4-BE49-F238E27FC236}">
                <a16:creationId xmlns:a16="http://schemas.microsoft.com/office/drawing/2014/main" id="{D05E1C04-45C0-4144-98AA-E5042C420160}"/>
              </a:ext>
            </a:extLst>
          </p:cNvPr>
          <p:cNvSpPr/>
          <p:nvPr/>
        </p:nvSpPr>
        <p:spPr>
          <a:xfrm rot="20493283" flipH="1">
            <a:off x="11010193" y="5674155"/>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9" name="Sześciokąt 38">
            <a:extLst>
              <a:ext uri="{FF2B5EF4-FFF2-40B4-BE49-F238E27FC236}">
                <a16:creationId xmlns:a16="http://schemas.microsoft.com/office/drawing/2014/main" id="{802A72ED-06F0-4AFD-9E3B-80A425B0BEBC}"/>
              </a:ext>
            </a:extLst>
          </p:cNvPr>
          <p:cNvSpPr/>
          <p:nvPr/>
        </p:nvSpPr>
        <p:spPr>
          <a:xfrm rot="20493283" flipH="1">
            <a:off x="14475840" y="5020128"/>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0" name="Sześciokąt 39">
            <a:extLst>
              <a:ext uri="{FF2B5EF4-FFF2-40B4-BE49-F238E27FC236}">
                <a16:creationId xmlns:a16="http://schemas.microsoft.com/office/drawing/2014/main" id="{3142BA87-9933-499F-BC93-48BBAC41E887}"/>
              </a:ext>
            </a:extLst>
          </p:cNvPr>
          <p:cNvSpPr/>
          <p:nvPr/>
        </p:nvSpPr>
        <p:spPr>
          <a:xfrm flipH="1">
            <a:off x="4058222" y="2717574"/>
            <a:ext cx="1623137" cy="1409368"/>
          </a:xfrm>
          <a:prstGeom prst="hexagon">
            <a:avLst>
              <a:gd name="adj" fmla="val 29051"/>
              <a:gd name="vf" fmla="val 115470"/>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41" name="Sześciokąt 40">
            <a:extLst>
              <a:ext uri="{FF2B5EF4-FFF2-40B4-BE49-F238E27FC236}">
                <a16:creationId xmlns:a16="http://schemas.microsoft.com/office/drawing/2014/main" id="{11B0DB93-80D7-486C-AF6F-AA16C6EE0182}"/>
              </a:ext>
            </a:extLst>
          </p:cNvPr>
          <p:cNvSpPr/>
          <p:nvPr/>
        </p:nvSpPr>
        <p:spPr>
          <a:xfrm flipH="1">
            <a:off x="6572870" y="2725823"/>
            <a:ext cx="1623137" cy="1409368"/>
          </a:xfrm>
          <a:prstGeom prst="hexagon">
            <a:avLst>
              <a:gd name="adj" fmla="val 29051"/>
              <a:gd name="vf" fmla="val 115470"/>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4" name="Sześciokąt 43">
            <a:extLst>
              <a:ext uri="{FF2B5EF4-FFF2-40B4-BE49-F238E27FC236}">
                <a16:creationId xmlns:a16="http://schemas.microsoft.com/office/drawing/2014/main" id="{A43C690D-C0D3-4B76-91A6-C92E3FA6CBCF}"/>
              </a:ext>
            </a:extLst>
          </p:cNvPr>
          <p:cNvSpPr/>
          <p:nvPr/>
        </p:nvSpPr>
        <p:spPr>
          <a:xfrm flipH="1">
            <a:off x="2792376" y="4899940"/>
            <a:ext cx="1623137" cy="1409368"/>
          </a:xfrm>
          <a:prstGeom prst="hexagon">
            <a:avLst>
              <a:gd name="adj" fmla="val 29051"/>
              <a:gd name="vf" fmla="val 115470"/>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45" name="Sześciokąt 44">
            <a:extLst>
              <a:ext uri="{FF2B5EF4-FFF2-40B4-BE49-F238E27FC236}">
                <a16:creationId xmlns:a16="http://schemas.microsoft.com/office/drawing/2014/main" id="{FBD660BA-AAEA-4D08-BD3F-F293A1FE555E}"/>
              </a:ext>
            </a:extLst>
          </p:cNvPr>
          <p:cNvSpPr/>
          <p:nvPr/>
        </p:nvSpPr>
        <p:spPr>
          <a:xfrm flipH="1">
            <a:off x="7860468" y="4916764"/>
            <a:ext cx="1623137" cy="1409368"/>
          </a:xfrm>
          <a:prstGeom prst="hexagon">
            <a:avLst>
              <a:gd name="adj" fmla="val 29051"/>
              <a:gd name="vf" fmla="val 115470"/>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46" name="Sześciokąt 45">
            <a:extLst>
              <a:ext uri="{FF2B5EF4-FFF2-40B4-BE49-F238E27FC236}">
                <a16:creationId xmlns:a16="http://schemas.microsoft.com/office/drawing/2014/main" id="{B02D12E3-5AFF-4B00-AAE5-F18A098D0AE9}"/>
              </a:ext>
            </a:extLst>
          </p:cNvPr>
          <p:cNvSpPr/>
          <p:nvPr/>
        </p:nvSpPr>
        <p:spPr>
          <a:xfrm rot="20493283" flipH="1">
            <a:off x="11276943" y="7326821"/>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47" name="Sześciokąt 46">
            <a:extLst>
              <a:ext uri="{FF2B5EF4-FFF2-40B4-BE49-F238E27FC236}">
                <a16:creationId xmlns:a16="http://schemas.microsoft.com/office/drawing/2014/main" id="{8036137D-A139-414F-9C22-3ED874DCFA8A}"/>
              </a:ext>
            </a:extLst>
          </p:cNvPr>
          <p:cNvSpPr/>
          <p:nvPr/>
        </p:nvSpPr>
        <p:spPr>
          <a:xfrm rot="20493283" flipH="1">
            <a:off x="13069042" y="3000550"/>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48" name="Sześciokąt 47">
            <a:extLst>
              <a:ext uri="{FF2B5EF4-FFF2-40B4-BE49-F238E27FC236}">
                <a16:creationId xmlns:a16="http://schemas.microsoft.com/office/drawing/2014/main" id="{264ABA3C-B378-4096-B375-48FCD3B9AAE3}"/>
              </a:ext>
            </a:extLst>
          </p:cNvPr>
          <p:cNvSpPr/>
          <p:nvPr/>
        </p:nvSpPr>
        <p:spPr>
          <a:xfrm rot="20493283" flipH="1">
            <a:off x="12578724" y="3079311"/>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49" name="Sześciokąt 48">
            <a:extLst>
              <a:ext uri="{FF2B5EF4-FFF2-40B4-BE49-F238E27FC236}">
                <a16:creationId xmlns:a16="http://schemas.microsoft.com/office/drawing/2014/main" id="{AB2FEF94-13F5-47F3-8DD9-A83A4B552CD1}"/>
              </a:ext>
            </a:extLst>
          </p:cNvPr>
          <p:cNvSpPr/>
          <p:nvPr/>
        </p:nvSpPr>
        <p:spPr>
          <a:xfrm rot="20493283" flipH="1">
            <a:off x="12709037" y="-746031"/>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50" name="Sześciokąt 49">
            <a:extLst>
              <a:ext uri="{FF2B5EF4-FFF2-40B4-BE49-F238E27FC236}">
                <a16:creationId xmlns:a16="http://schemas.microsoft.com/office/drawing/2014/main" id="{F0CB8035-4D2D-4BA8-A00B-65B4F67BA55B}"/>
              </a:ext>
            </a:extLst>
          </p:cNvPr>
          <p:cNvSpPr/>
          <p:nvPr/>
        </p:nvSpPr>
        <p:spPr>
          <a:xfrm rot="20493283" flipH="1">
            <a:off x="9073494" y="-3445272"/>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51" name="Sześciokąt 50">
            <a:extLst>
              <a:ext uri="{FF2B5EF4-FFF2-40B4-BE49-F238E27FC236}">
                <a16:creationId xmlns:a16="http://schemas.microsoft.com/office/drawing/2014/main" id="{12739D37-E3E5-4D09-85A1-A4138BE6A64F}"/>
              </a:ext>
            </a:extLst>
          </p:cNvPr>
          <p:cNvSpPr/>
          <p:nvPr/>
        </p:nvSpPr>
        <p:spPr>
          <a:xfrm rot="20493283" flipH="1">
            <a:off x="6317116" y="-3059692"/>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52" name="Sześciokąt 51">
            <a:extLst>
              <a:ext uri="{FF2B5EF4-FFF2-40B4-BE49-F238E27FC236}">
                <a16:creationId xmlns:a16="http://schemas.microsoft.com/office/drawing/2014/main" id="{F4FC1DB4-5483-4B64-BD14-57B83EBA3D26}"/>
              </a:ext>
            </a:extLst>
          </p:cNvPr>
          <p:cNvSpPr/>
          <p:nvPr/>
        </p:nvSpPr>
        <p:spPr>
          <a:xfrm flipH="1">
            <a:off x="5319977" y="1994189"/>
            <a:ext cx="1623137" cy="1409368"/>
          </a:xfrm>
          <a:prstGeom prst="hexagon">
            <a:avLst>
              <a:gd name="adj" fmla="val 29051"/>
              <a:gd name="vf" fmla="val 115470"/>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53" name="Sześciokąt 52">
            <a:extLst>
              <a:ext uri="{FF2B5EF4-FFF2-40B4-BE49-F238E27FC236}">
                <a16:creationId xmlns:a16="http://schemas.microsoft.com/office/drawing/2014/main" id="{A84751EA-387A-4408-8DA3-E5863200EEB9}"/>
              </a:ext>
            </a:extLst>
          </p:cNvPr>
          <p:cNvSpPr/>
          <p:nvPr/>
        </p:nvSpPr>
        <p:spPr>
          <a:xfrm flipH="1">
            <a:off x="5307989" y="4908649"/>
            <a:ext cx="1623137" cy="1409368"/>
          </a:xfrm>
          <a:prstGeom prst="hexagon">
            <a:avLst>
              <a:gd name="adj" fmla="val 29051"/>
              <a:gd name="vf" fmla="val 115470"/>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92" name="Obraz 91">
            <a:extLst>
              <a:ext uri="{FF2B5EF4-FFF2-40B4-BE49-F238E27FC236}">
                <a16:creationId xmlns:a16="http://schemas.microsoft.com/office/drawing/2014/main" id="{9959B40A-9EF2-4797-816F-EBC94A0585E9}"/>
              </a:ext>
            </a:extLst>
          </p:cNvPr>
          <p:cNvPicPr>
            <a:picLocks noChangeAspect="1"/>
          </p:cNvPicPr>
          <p:nvPr/>
        </p:nvPicPr>
        <p:blipFill rotWithShape="1">
          <a:blip r:embed="rId2">
            <a:extLst>
              <a:ext uri="{28A0092B-C50C-407E-A947-70E740481C1C}">
                <a14:useLocalDpi xmlns:a14="http://schemas.microsoft.com/office/drawing/2010/main" val="0"/>
              </a:ext>
            </a:extLst>
          </a:blip>
          <a:srcRect t="18265" b="10046"/>
          <a:stretch/>
        </p:blipFill>
        <p:spPr>
          <a:xfrm>
            <a:off x="1812119" y="3232660"/>
            <a:ext cx="1107583" cy="393158"/>
          </a:xfrm>
          <a:prstGeom prst="rect">
            <a:avLst/>
          </a:prstGeom>
        </p:spPr>
      </p:pic>
      <p:pic>
        <p:nvPicPr>
          <p:cNvPr id="43" name="Obraz 42">
            <a:extLst>
              <a:ext uri="{FF2B5EF4-FFF2-40B4-BE49-F238E27FC236}">
                <a16:creationId xmlns:a16="http://schemas.microsoft.com/office/drawing/2014/main" id="{C35D1123-5F37-4656-80B2-EE2539D692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6422" y="3054962"/>
            <a:ext cx="725842" cy="725842"/>
          </a:xfrm>
          <a:prstGeom prst="rect">
            <a:avLst/>
          </a:prstGeom>
        </p:spPr>
      </p:pic>
      <p:pic>
        <p:nvPicPr>
          <p:cNvPr id="55" name="Obraz 54">
            <a:extLst>
              <a:ext uri="{FF2B5EF4-FFF2-40B4-BE49-F238E27FC236}">
                <a16:creationId xmlns:a16="http://schemas.microsoft.com/office/drawing/2014/main" id="{22A22B0F-D48F-48FF-A789-51E1E85DDE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17927" y="3803648"/>
            <a:ext cx="638459" cy="641499"/>
          </a:xfrm>
          <a:prstGeom prst="rect">
            <a:avLst/>
          </a:prstGeom>
        </p:spPr>
      </p:pic>
      <p:pic>
        <p:nvPicPr>
          <p:cNvPr id="56" name="Obraz 55">
            <a:extLst>
              <a:ext uri="{FF2B5EF4-FFF2-40B4-BE49-F238E27FC236}">
                <a16:creationId xmlns:a16="http://schemas.microsoft.com/office/drawing/2014/main" id="{B0D61961-5A5D-4A21-BD16-D32752ABEEBE}"/>
              </a:ext>
            </a:extLst>
          </p:cNvPr>
          <p:cNvPicPr>
            <a:picLocks noChangeAspect="1"/>
          </p:cNvPicPr>
          <p:nvPr/>
        </p:nvPicPr>
        <p:blipFill rotWithShape="1">
          <a:blip r:embed="rId5">
            <a:extLst>
              <a:ext uri="{28A0092B-C50C-407E-A947-70E740481C1C}">
                <a14:useLocalDpi xmlns:a14="http://schemas.microsoft.com/office/drawing/2010/main" val="0"/>
              </a:ext>
            </a:extLst>
          </a:blip>
          <a:srcRect t="-1" b="11235"/>
          <a:stretch/>
        </p:blipFill>
        <p:spPr>
          <a:xfrm>
            <a:off x="5561203" y="2472883"/>
            <a:ext cx="1129285" cy="388745"/>
          </a:xfrm>
          <a:prstGeom prst="rect">
            <a:avLst/>
          </a:prstGeom>
        </p:spPr>
      </p:pic>
      <p:pic>
        <p:nvPicPr>
          <p:cNvPr id="58" name="Obraz 57">
            <a:extLst>
              <a:ext uri="{FF2B5EF4-FFF2-40B4-BE49-F238E27FC236}">
                <a16:creationId xmlns:a16="http://schemas.microsoft.com/office/drawing/2014/main" id="{E19D1692-B34D-4118-8FB8-42245C95E40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90323" y="5496328"/>
            <a:ext cx="1237801" cy="267805"/>
          </a:xfrm>
          <a:prstGeom prst="rect">
            <a:avLst/>
          </a:prstGeom>
        </p:spPr>
      </p:pic>
      <p:pic>
        <p:nvPicPr>
          <p:cNvPr id="59" name="Obraz 58">
            <a:extLst>
              <a:ext uri="{FF2B5EF4-FFF2-40B4-BE49-F238E27FC236}">
                <a16:creationId xmlns:a16="http://schemas.microsoft.com/office/drawing/2014/main" id="{C0DFA634-2730-492F-AE96-E897A79FF6E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22703" y="5460707"/>
            <a:ext cx="1162481" cy="268548"/>
          </a:xfrm>
          <a:prstGeom prst="rect">
            <a:avLst/>
          </a:prstGeom>
        </p:spPr>
      </p:pic>
      <p:pic>
        <p:nvPicPr>
          <p:cNvPr id="60" name="Obraz 59">
            <a:extLst>
              <a:ext uri="{FF2B5EF4-FFF2-40B4-BE49-F238E27FC236}">
                <a16:creationId xmlns:a16="http://schemas.microsoft.com/office/drawing/2014/main" id="{60B90CA8-DACC-43BE-8D7D-7F910B33CC2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78615" y="4622947"/>
            <a:ext cx="1036459" cy="433240"/>
          </a:xfrm>
          <a:prstGeom prst="rect">
            <a:avLst/>
          </a:prstGeom>
        </p:spPr>
      </p:pic>
      <p:pic>
        <p:nvPicPr>
          <p:cNvPr id="61" name="Obraz 60">
            <a:extLst>
              <a:ext uri="{FF2B5EF4-FFF2-40B4-BE49-F238E27FC236}">
                <a16:creationId xmlns:a16="http://schemas.microsoft.com/office/drawing/2014/main" id="{C917C57D-B2B3-42EC-8326-10A75FC0FE7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234149" y="3707284"/>
            <a:ext cx="888585" cy="888585"/>
          </a:xfrm>
          <a:prstGeom prst="rect">
            <a:avLst/>
          </a:prstGeom>
        </p:spPr>
      </p:pic>
      <p:pic>
        <p:nvPicPr>
          <p:cNvPr id="62" name="Obraz 61">
            <a:extLst>
              <a:ext uri="{FF2B5EF4-FFF2-40B4-BE49-F238E27FC236}">
                <a16:creationId xmlns:a16="http://schemas.microsoft.com/office/drawing/2014/main" id="{4C8ED61D-FE71-453C-A6C6-F3E7759334A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093109" y="5437254"/>
            <a:ext cx="1197517" cy="224840"/>
          </a:xfrm>
          <a:prstGeom prst="rect">
            <a:avLst/>
          </a:prstGeom>
        </p:spPr>
      </p:pic>
      <p:sp>
        <p:nvSpPr>
          <p:cNvPr id="65" name="Sześciokąt 64">
            <a:extLst>
              <a:ext uri="{FF2B5EF4-FFF2-40B4-BE49-F238E27FC236}">
                <a16:creationId xmlns:a16="http://schemas.microsoft.com/office/drawing/2014/main" id="{CA7FEB38-B659-483E-BE11-487B63C24936}"/>
              </a:ext>
            </a:extLst>
          </p:cNvPr>
          <p:cNvSpPr/>
          <p:nvPr/>
        </p:nvSpPr>
        <p:spPr>
          <a:xfrm rot="20493283" flipH="1">
            <a:off x="11869125" y="1404719"/>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64" name="Obraz 63">
            <a:extLst>
              <a:ext uri="{FF2B5EF4-FFF2-40B4-BE49-F238E27FC236}">
                <a16:creationId xmlns:a16="http://schemas.microsoft.com/office/drawing/2014/main" id="{BBF85B69-06D9-467B-9BDD-65F871A9E96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099020" y="3870329"/>
            <a:ext cx="1003294" cy="469039"/>
          </a:xfrm>
          <a:prstGeom prst="rect">
            <a:avLst/>
          </a:prstGeom>
        </p:spPr>
      </p:pic>
      <p:sp>
        <p:nvSpPr>
          <p:cNvPr id="66" name="Strzałka: pięciokąt 65">
            <a:extLst>
              <a:ext uri="{FF2B5EF4-FFF2-40B4-BE49-F238E27FC236}">
                <a16:creationId xmlns:a16="http://schemas.microsoft.com/office/drawing/2014/main" id="{DE33E07E-BB8C-4584-AF4F-A764177831A6}"/>
              </a:ext>
            </a:extLst>
          </p:cNvPr>
          <p:cNvSpPr/>
          <p:nvPr/>
        </p:nvSpPr>
        <p:spPr>
          <a:xfrm>
            <a:off x="3" y="230733"/>
            <a:ext cx="2540550" cy="425106"/>
          </a:xfrm>
          <a:prstGeom prst="homePlate">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67" name="pole tekstowe 66">
            <a:extLst>
              <a:ext uri="{FF2B5EF4-FFF2-40B4-BE49-F238E27FC236}">
                <a16:creationId xmlns:a16="http://schemas.microsoft.com/office/drawing/2014/main" id="{55A6C4AF-A8A1-4B82-8456-EB41A8C1ED8B}"/>
              </a:ext>
            </a:extLst>
          </p:cNvPr>
          <p:cNvSpPr txBox="1"/>
          <p:nvPr/>
        </p:nvSpPr>
        <p:spPr>
          <a:xfrm>
            <a:off x="137648" y="245930"/>
            <a:ext cx="2289546" cy="400110"/>
          </a:xfrm>
          <a:prstGeom prst="rect">
            <a:avLst/>
          </a:prstGeom>
        </p:spPr>
        <p:txBody>
          <a:bodyPr wrap="square" rtlCol="0">
            <a:spAutoFit/>
          </a:bodyPr>
          <a:lstStyle/>
          <a:p>
            <a:pPr>
              <a:defRPr sz="2200" b="0" i="0" u="none" strike="noStrike" kern="1200" cap="none" spc="0" normalizeH="0" baseline="0">
                <a:solidFill>
                  <a:prstClr val="black">
                    <a:lumMod val="65000"/>
                    <a:lumOff val="35000"/>
                  </a:prstClr>
                </a:solidFill>
                <a:latin typeface="+mj-lt"/>
                <a:ea typeface="+mj-ea"/>
                <a:cs typeface="+mj-cs"/>
              </a:defRPr>
            </a:pPr>
            <a:r>
              <a:rPr lang="pl-PL" sz="2000" b="1" dirty="0">
                <a:solidFill>
                  <a:schemeClr val="bg1"/>
                </a:solidFill>
                <a:latin typeface="Century Gothic" panose="020B0502020202020204" pitchFamily="34" charset="0"/>
              </a:rPr>
              <a:t>OUR CUSTOMERS</a:t>
            </a:r>
          </a:p>
        </p:txBody>
      </p:sp>
      <p:sp>
        <p:nvSpPr>
          <p:cNvPr id="68" name="Strzałka: pagon 67">
            <a:extLst>
              <a:ext uri="{FF2B5EF4-FFF2-40B4-BE49-F238E27FC236}">
                <a16:creationId xmlns:a16="http://schemas.microsoft.com/office/drawing/2014/main" id="{4CAFFCB6-0C3B-4DE9-B21E-FE2B52C36F2F}"/>
              </a:ext>
            </a:extLst>
          </p:cNvPr>
          <p:cNvSpPr/>
          <p:nvPr/>
        </p:nvSpPr>
        <p:spPr>
          <a:xfrm>
            <a:off x="2397897" y="230733"/>
            <a:ext cx="438975" cy="432832"/>
          </a:xfrm>
          <a:prstGeom prst="chevron">
            <a:avLst/>
          </a:prstGeom>
          <a:solidFill>
            <a:srgbClr val="3B38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tx1"/>
              </a:solidFill>
            </a:endParaRPr>
          </a:p>
        </p:txBody>
      </p:sp>
      <p:pic>
        <p:nvPicPr>
          <p:cNvPr id="69" name="Obraz 68">
            <a:extLst>
              <a:ext uri="{FF2B5EF4-FFF2-40B4-BE49-F238E27FC236}">
                <a16:creationId xmlns:a16="http://schemas.microsoft.com/office/drawing/2014/main" id="{F17D33EA-E68D-44DB-8254-2BAB0689465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274231" y="1725591"/>
            <a:ext cx="1259506" cy="501284"/>
          </a:xfrm>
          <a:prstGeom prst="rect">
            <a:avLst/>
          </a:prstGeom>
        </p:spPr>
      </p:pic>
      <p:pic>
        <p:nvPicPr>
          <p:cNvPr id="63" name="Obraz 62">
            <a:extLst>
              <a:ext uri="{FF2B5EF4-FFF2-40B4-BE49-F238E27FC236}">
                <a16:creationId xmlns:a16="http://schemas.microsoft.com/office/drawing/2014/main" id="{60794CD5-401D-4AD9-B974-82B612617BEF}"/>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924819" y="2536782"/>
            <a:ext cx="1360968" cy="288320"/>
          </a:xfrm>
          <a:prstGeom prst="rect">
            <a:avLst/>
          </a:prstGeom>
        </p:spPr>
      </p:pic>
      <p:pic>
        <p:nvPicPr>
          <p:cNvPr id="70" name="Obraz 69">
            <a:extLst>
              <a:ext uri="{FF2B5EF4-FFF2-40B4-BE49-F238E27FC236}">
                <a16:creationId xmlns:a16="http://schemas.microsoft.com/office/drawing/2014/main" id="{3D298EDD-CB18-4334-BCCB-089D88447B9B}"/>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201899" y="4708133"/>
            <a:ext cx="1305024" cy="383677"/>
          </a:xfrm>
          <a:prstGeom prst="rect">
            <a:avLst/>
          </a:prstGeom>
        </p:spPr>
      </p:pic>
      <p:pic>
        <p:nvPicPr>
          <p:cNvPr id="71" name="Obraz 70">
            <a:extLst>
              <a:ext uri="{FF2B5EF4-FFF2-40B4-BE49-F238E27FC236}">
                <a16:creationId xmlns:a16="http://schemas.microsoft.com/office/drawing/2014/main" id="{7E16A9D8-C806-4335-B63A-E1E6EC214845}"/>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741873" y="3270610"/>
            <a:ext cx="1264318" cy="310268"/>
          </a:xfrm>
          <a:prstGeom prst="rect">
            <a:avLst/>
          </a:prstGeom>
        </p:spPr>
      </p:pic>
    </p:spTree>
    <p:extLst>
      <p:ext uri="{BB962C8B-B14F-4D97-AF65-F5344CB8AC3E}">
        <p14:creationId xmlns:p14="http://schemas.microsoft.com/office/powerpoint/2010/main" val="22953239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400" advClick="0" advTm="0">
        <p159:morph option="byObject"/>
      </p:transition>
    </mc:Choice>
    <mc:Fallback xmlns="">
      <p:transition advClick="0" advTm="0">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az 5">
            <a:extLst>
              <a:ext uri="{FF2B5EF4-FFF2-40B4-BE49-F238E27FC236}">
                <a16:creationId xmlns:a16="http://schemas.microsoft.com/office/drawing/2014/main" id="{C60C5997-7608-4D8C-A81C-A04F8367A6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Obraz 4">
            <a:extLst>
              <a:ext uri="{FF2B5EF4-FFF2-40B4-BE49-F238E27FC236}">
                <a16:creationId xmlns:a16="http://schemas.microsoft.com/office/drawing/2014/main" id="{F979CAB7-BC1E-4973-9ECD-C332DB1AE7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Obraz 3">
            <a:extLst>
              <a:ext uri="{FF2B5EF4-FFF2-40B4-BE49-F238E27FC236}">
                <a16:creationId xmlns:a16="http://schemas.microsoft.com/office/drawing/2014/main" id="{EE0686DF-1D7B-4803-870F-40386EBE4E4E}"/>
              </a:ext>
            </a:extLst>
          </p:cNvPr>
          <p:cNvPicPr>
            <a:picLocks noChangeAspect="1"/>
          </p:cNvPicPr>
          <p:nvPr/>
        </p:nvPicPr>
        <p:blipFill rotWithShape="1">
          <a:blip r:embed="rId4">
            <a:extLst>
              <a:ext uri="{28A0092B-C50C-407E-A947-70E740481C1C}">
                <a14:useLocalDpi xmlns:a14="http://schemas.microsoft.com/office/drawing/2010/main" val="0"/>
              </a:ext>
            </a:extLst>
          </a:blip>
          <a:srcRect l="34281" r="32906"/>
          <a:stretch/>
        </p:blipFill>
        <p:spPr>
          <a:xfrm>
            <a:off x="5619749" y="2203156"/>
            <a:ext cx="242275" cy="415329"/>
          </a:xfrm>
          <a:prstGeom prst="rect">
            <a:avLst/>
          </a:prstGeom>
        </p:spPr>
      </p:pic>
      <p:pic>
        <p:nvPicPr>
          <p:cNvPr id="3" name="Obraz 2">
            <a:extLst>
              <a:ext uri="{FF2B5EF4-FFF2-40B4-BE49-F238E27FC236}">
                <a16:creationId xmlns:a16="http://schemas.microsoft.com/office/drawing/2014/main" id="{DADD9447-6900-421A-8358-8AF78924B2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6576" y="10633"/>
            <a:ext cx="11747498" cy="6858000"/>
          </a:xfrm>
          <a:prstGeom prst="rect">
            <a:avLst/>
          </a:prstGeom>
        </p:spPr>
      </p:pic>
      <p:pic>
        <p:nvPicPr>
          <p:cNvPr id="24" name="Obraz 23">
            <a:extLst>
              <a:ext uri="{FF2B5EF4-FFF2-40B4-BE49-F238E27FC236}">
                <a16:creationId xmlns:a16="http://schemas.microsoft.com/office/drawing/2014/main" id="{98AEAD4C-D47D-477D-BDC6-789538EE677A}"/>
              </a:ext>
            </a:extLst>
          </p:cNvPr>
          <p:cNvPicPr>
            <a:picLocks noChangeAspect="1"/>
          </p:cNvPicPr>
          <p:nvPr/>
        </p:nvPicPr>
        <p:blipFill>
          <a:blip r:embed="rId6">
            <a:extLst>
              <a:ext uri="{BEBA8EAE-BF5A-486C-A8C5-ECC9F3942E4B}">
                <a14:imgProps xmlns:a14="http://schemas.microsoft.com/office/drawing/2010/main">
                  <a14:imgLayer r:embed="rId7">
                    <a14:imgEffect>
                      <a14:colorTemperature colorTemp="3166"/>
                    </a14:imgEffect>
                    <a14:imgEffect>
                      <a14:saturation sat="0"/>
                    </a14:imgEffect>
                  </a14:imgLayer>
                </a14:imgProps>
              </a:ext>
              <a:ext uri="{28A0092B-C50C-407E-A947-70E740481C1C}">
                <a14:useLocalDpi xmlns:a14="http://schemas.microsoft.com/office/drawing/2010/main" val="0"/>
              </a:ext>
            </a:extLst>
          </a:blip>
          <a:stretch>
            <a:fillRect/>
          </a:stretch>
        </p:blipFill>
        <p:spPr>
          <a:xfrm>
            <a:off x="5463349" y="773805"/>
            <a:ext cx="192495" cy="192495"/>
          </a:xfrm>
          <a:prstGeom prst="rect">
            <a:avLst/>
          </a:prstGeom>
        </p:spPr>
      </p:pic>
      <p:pic>
        <p:nvPicPr>
          <p:cNvPr id="25" name="Obraz 24">
            <a:extLst>
              <a:ext uri="{FF2B5EF4-FFF2-40B4-BE49-F238E27FC236}">
                <a16:creationId xmlns:a16="http://schemas.microsoft.com/office/drawing/2014/main" id="{56C049C4-4626-49A3-B15D-AE4738272105}"/>
              </a:ext>
            </a:extLst>
          </p:cNvPr>
          <p:cNvPicPr>
            <a:picLocks noChangeAspect="1"/>
          </p:cNvPicPr>
          <p:nvPr/>
        </p:nvPicPr>
        <p:blipFill>
          <a:blip r:embed="rId6">
            <a:extLst>
              <a:ext uri="{BEBA8EAE-BF5A-486C-A8C5-ECC9F3942E4B}">
                <a14:imgProps xmlns:a14="http://schemas.microsoft.com/office/drawing/2010/main">
                  <a14:imgLayer r:embed="rId7">
                    <a14:imgEffect>
                      <a14:colorTemperature colorTemp="3166"/>
                    </a14:imgEffect>
                    <a14:imgEffect>
                      <a14:saturation sat="0"/>
                    </a14:imgEffect>
                  </a14:imgLayer>
                </a14:imgProps>
              </a:ext>
              <a:ext uri="{28A0092B-C50C-407E-A947-70E740481C1C}">
                <a14:useLocalDpi xmlns:a14="http://schemas.microsoft.com/office/drawing/2010/main" val="0"/>
              </a:ext>
            </a:extLst>
          </a:blip>
          <a:stretch>
            <a:fillRect/>
          </a:stretch>
        </p:blipFill>
        <p:spPr>
          <a:xfrm>
            <a:off x="5692076" y="860325"/>
            <a:ext cx="192495" cy="192495"/>
          </a:xfrm>
          <a:prstGeom prst="rect">
            <a:avLst/>
          </a:prstGeom>
        </p:spPr>
      </p:pic>
      <p:pic>
        <p:nvPicPr>
          <p:cNvPr id="26" name="Obraz 25">
            <a:extLst>
              <a:ext uri="{FF2B5EF4-FFF2-40B4-BE49-F238E27FC236}">
                <a16:creationId xmlns:a16="http://schemas.microsoft.com/office/drawing/2014/main" id="{A8983522-B03A-4003-9538-190A9613F56A}"/>
              </a:ext>
            </a:extLst>
          </p:cNvPr>
          <p:cNvPicPr>
            <a:picLocks noChangeAspect="1"/>
          </p:cNvPicPr>
          <p:nvPr/>
        </p:nvPicPr>
        <p:blipFill>
          <a:blip r:embed="rId6">
            <a:extLst>
              <a:ext uri="{BEBA8EAE-BF5A-486C-A8C5-ECC9F3942E4B}">
                <a14:imgProps xmlns:a14="http://schemas.microsoft.com/office/drawing/2010/main">
                  <a14:imgLayer r:embed="rId7">
                    <a14:imgEffect>
                      <a14:colorTemperature colorTemp="3166"/>
                    </a14:imgEffect>
                    <a14:imgEffect>
                      <a14:saturation sat="0"/>
                    </a14:imgEffect>
                  </a14:imgLayer>
                </a14:imgProps>
              </a:ext>
              <a:ext uri="{28A0092B-C50C-407E-A947-70E740481C1C}">
                <a14:useLocalDpi xmlns:a14="http://schemas.microsoft.com/office/drawing/2010/main" val="0"/>
              </a:ext>
            </a:extLst>
          </a:blip>
          <a:stretch>
            <a:fillRect/>
          </a:stretch>
        </p:blipFill>
        <p:spPr>
          <a:xfrm>
            <a:off x="5369772" y="1427263"/>
            <a:ext cx="192495" cy="192495"/>
          </a:xfrm>
          <a:prstGeom prst="rect">
            <a:avLst/>
          </a:prstGeom>
        </p:spPr>
      </p:pic>
      <p:pic>
        <p:nvPicPr>
          <p:cNvPr id="27" name="Obraz 26">
            <a:extLst>
              <a:ext uri="{FF2B5EF4-FFF2-40B4-BE49-F238E27FC236}">
                <a16:creationId xmlns:a16="http://schemas.microsoft.com/office/drawing/2014/main" id="{570B94CF-79A9-4952-83EA-60F7C488E8E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982729" y="485201"/>
            <a:ext cx="113271" cy="45719"/>
          </a:xfrm>
          <a:prstGeom prst="rect">
            <a:avLst/>
          </a:prstGeom>
        </p:spPr>
      </p:pic>
      <p:sp>
        <p:nvSpPr>
          <p:cNvPr id="28" name="pole tekstowe 27">
            <a:extLst>
              <a:ext uri="{FF2B5EF4-FFF2-40B4-BE49-F238E27FC236}">
                <a16:creationId xmlns:a16="http://schemas.microsoft.com/office/drawing/2014/main" id="{930C1B53-B104-4EE0-AA09-8E984B01EF6B}"/>
              </a:ext>
            </a:extLst>
          </p:cNvPr>
          <p:cNvSpPr txBox="1"/>
          <p:nvPr/>
        </p:nvSpPr>
        <p:spPr>
          <a:xfrm>
            <a:off x="4492608" y="949692"/>
            <a:ext cx="1211876" cy="246221"/>
          </a:xfrm>
          <a:prstGeom prst="rect">
            <a:avLst/>
          </a:prstGeom>
          <a:noFill/>
        </p:spPr>
        <p:txBody>
          <a:bodyPr wrap="square" rtlCol="0">
            <a:spAutoFit/>
          </a:bodyPr>
          <a:lstStyle/>
          <a:p>
            <a:pPr algn="ctr"/>
            <a:r>
              <a:rPr lang="pl-PL" sz="1000" dirty="0" err="1">
                <a:solidFill>
                  <a:schemeClr val="bg1"/>
                </a:solidFill>
                <a:latin typeface="Century Gothic" panose="020B0502020202020204" pitchFamily="34" charset="0"/>
              </a:rPr>
              <a:t>Headquarters</a:t>
            </a:r>
            <a:endParaRPr lang="pl-PL" sz="1000" dirty="0">
              <a:solidFill>
                <a:schemeClr val="bg1"/>
              </a:solidFill>
              <a:latin typeface="Century Gothic" panose="020B0502020202020204" pitchFamily="34" charset="0"/>
            </a:endParaRPr>
          </a:p>
        </p:txBody>
      </p:sp>
      <p:sp>
        <p:nvSpPr>
          <p:cNvPr id="29" name="pole tekstowe 28">
            <a:extLst>
              <a:ext uri="{FF2B5EF4-FFF2-40B4-BE49-F238E27FC236}">
                <a16:creationId xmlns:a16="http://schemas.microsoft.com/office/drawing/2014/main" id="{CED84AFA-2739-4383-93A2-73A74E14B23E}"/>
              </a:ext>
            </a:extLst>
          </p:cNvPr>
          <p:cNvSpPr txBox="1"/>
          <p:nvPr/>
        </p:nvSpPr>
        <p:spPr>
          <a:xfrm>
            <a:off x="5568600" y="1051825"/>
            <a:ext cx="1333064" cy="400110"/>
          </a:xfrm>
          <a:prstGeom prst="rect">
            <a:avLst/>
          </a:prstGeom>
          <a:noFill/>
        </p:spPr>
        <p:txBody>
          <a:bodyPr wrap="square" rtlCol="0">
            <a:spAutoFit/>
          </a:bodyPr>
          <a:lstStyle/>
          <a:p>
            <a:pPr algn="ctr"/>
            <a:r>
              <a:rPr lang="pl-PL" sz="1000" dirty="0">
                <a:solidFill>
                  <a:schemeClr val="bg1"/>
                </a:solidFill>
                <a:latin typeface="Century Gothic" panose="020B0502020202020204" pitchFamily="34" charset="0"/>
              </a:rPr>
              <a:t>Sales </a:t>
            </a:r>
            <a:r>
              <a:rPr lang="pl-PL" sz="1000" dirty="0" err="1">
                <a:solidFill>
                  <a:schemeClr val="bg1"/>
                </a:solidFill>
                <a:latin typeface="Century Gothic" panose="020B0502020202020204" pitchFamily="34" charset="0"/>
              </a:rPr>
              <a:t>Department</a:t>
            </a:r>
            <a:endParaRPr lang="pl-PL" sz="1000" dirty="0">
              <a:solidFill>
                <a:schemeClr val="bg1"/>
              </a:solidFill>
              <a:latin typeface="Century Gothic" panose="020B0502020202020204" pitchFamily="34" charset="0"/>
            </a:endParaRPr>
          </a:p>
        </p:txBody>
      </p:sp>
      <p:sp>
        <p:nvSpPr>
          <p:cNvPr id="30" name="pole tekstowe 29">
            <a:extLst>
              <a:ext uri="{FF2B5EF4-FFF2-40B4-BE49-F238E27FC236}">
                <a16:creationId xmlns:a16="http://schemas.microsoft.com/office/drawing/2014/main" id="{B4E0B2A2-216E-4C6D-8188-E4C687C7D8A1}"/>
              </a:ext>
            </a:extLst>
          </p:cNvPr>
          <p:cNvSpPr txBox="1"/>
          <p:nvPr/>
        </p:nvSpPr>
        <p:spPr>
          <a:xfrm>
            <a:off x="4701766" y="1632859"/>
            <a:ext cx="1523934" cy="246221"/>
          </a:xfrm>
          <a:prstGeom prst="rect">
            <a:avLst/>
          </a:prstGeom>
          <a:noFill/>
        </p:spPr>
        <p:txBody>
          <a:bodyPr wrap="square" rtlCol="0">
            <a:spAutoFit/>
          </a:bodyPr>
          <a:lstStyle/>
          <a:p>
            <a:pPr algn="ctr"/>
            <a:r>
              <a:rPr lang="pl-PL" sz="1000" dirty="0" err="1">
                <a:solidFill>
                  <a:schemeClr val="bg1"/>
                </a:solidFill>
                <a:latin typeface="Century Gothic" panose="020B0502020202020204" pitchFamily="34" charset="0"/>
              </a:rPr>
              <a:t>Production</a:t>
            </a:r>
            <a:r>
              <a:rPr lang="pl-PL" sz="1000" dirty="0">
                <a:solidFill>
                  <a:schemeClr val="bg1"/>
                </a:solidFill>
                <a:latin typeface="Century Gothic" panose="020B0502020202020204" pitchFamily="34" charset="0"/>
              </a:rPr>
              <a:t> Plant</a:t>
            </a:r>
          </a:p>
        </p:txBody>
      </p:sp>
      <p:pic>
        <p:nvPicPr>
          <p:cNvPr id="31" name="Obraz 30">
            <a:extLst>
              <a:ext uri="{FF2B5EF4-FFF2-40B4-BE49-F238E27FC236}">
                <a16:creationId xmlns:a16="http://schemas.microsoft.com/office/drawing/2014/main" id="{3EE4C14E-5ED5-4062-8F3E-FB9FAC88603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884571" y="132377"/>
            <a:ext cx="266580" cy="107598"/>
          </a:xfrm>
          <a:prstGeom prst="rect">
            <a:avLst/>
          </a:prstGeom>
        </p:spPr>
      </p:pic>
      <p:sp>
        <p:nvSpPr>
          <p:cNvPr id="32" name="Prostokąt 31">
            <a:extLst>
              <a:ext uri="{FF2B5EF4-FFF2-40B4-BE49-F238E27FC236}">
                <a16:creationId xmlns:a16="http://schemas.microsoft.com/office/drawing/2014/main" id="{44A225E6-05F6-4866-A6C9-1FBE6FDA3342}"/>
              </a:ext>
            </a:extLst>
          </p:cNvPr>
          <p:cNvSpPr/>
          <p:nvPr/>
        </p:nvSpPr>
        <p:spPr>
          <a:xfrm>
            <a:off x="159489" y="5592726"/>
            <a:ext cx="510363" cy="11695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3" name="pole tekstowe 32">
            <a:extLst>
              <a:ext uri="{FF2B5EF4-FFF2-40B4-BE49-F238E27FC236}">
                <a16:creationId xmlns:a16="http://schemas.microsoft.com/office/drawing/2014/main" id="{1C1F3E2A-715D-49B8-91D0-2B7B9BB3C786}"/>
              </a:ext>
            </a:extLst>
          </p:cNvPr>
          <p:cNvSpPr txBox="1"/>
          <p:nvPr/>
        </p:nvSpPr>
        <p:spPr>
          <a:xfrm>
            <a:off x="669851" y="5512705"/>
            <a:ext cx="3138144" cy="276999"/>
          </a:xfrm>
          <a:prstGeom prst="rect">
            <a:avLst/>
          </a:prstGeom>
          <a:noFill/>
        </p:spPr>
        <p:txBody>
          <a:bodyPr wrap="square" rtlCol="0">
            <a:spAutoFit/>
          </a:bodyPr>
          <a:lstStyle/>
          <a:p>
            <a:r>
              <a:rPr lang="pl-PL" sz="1200" dirty="0" err="1">
                <a:latin typeface="Century Gothic" panose="020B0502020202020204" pitchFamily="34" charset="0"/>
              </a:rPr>
              <a:t>Headquarters</a:t>
            </a:r>
            <a:r>
              <a:rPr lang="pl-PL" sz="1200" dirty="0">
                <a:latin typeface="Century Gothic" panose="020B0502020202020204" pitchFamily="34" charset="0"/>
              </a:rPr>
              <a:t> &amp; Company </a:t>
            </a:r>
            <a:r>
              <a:rPr lang="pl-PL" sz="1200" dirty="0" err="1">
                <a:latin typeface="Century Gothic" panose="020B0502020202020204" pitchFamily="34" charset="0"/>
              </a:rPr>
              <a:t>Branches</a:t>
            </a:r>
            <a:endParaRPr lang="pl-PL" sz="1200" dirty="0">
              <a:latin typeface="Century Gothic" panose="020B0502020202020204" pitchFamily="34" charset="0"/>
            </a:endParaRPr>
          </a:p>
        </p:txBody>
      </p:sp>
      <p:sp>
        <p:nvSpPr>
          <p:cNvPr id="34" name="Prostokąt 33">
            <a:extLst>
              <a:ext uri="{FF2B5EF4-FFF2-40B4-BE49-F238E27FC236}">
                <a16:creationId xmlns:a16="http://schemas.microsoft.com/office/drawing/2014/main" id="{876C077E-490A-4636-A171-6D3AAB4650C5}"/>
              </a:ext>
            </a:extLst>
          </p:cNvPr>
          <p:cNvSpPr/>
          <p:nvPr/>
        </p:nvSpPr>
        <p:spPr>
          <a:xfrm>
            <a:off x="159489" y="5872124"/>
            <a:ext cx="510363" cy="116958"/>
          </a:xfrm>
          <a:prstGeom prst="rect">
            <a:avLst/>
          </a:prstGeom>
          <a:solidFill>
            <a:srgbClr val="A2A4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5" name="pole tekstowe 34">
            <a:extLst>
              <a:ext uri="{FF2B5EF4-FFF2-40B4-BE49-F238E27FC236}">
                <a16:creationId xmlns:a16="http://schemas.microsoft.com/office/drawing/2014/main" id="{2CE348D6-C3EB-4587-BC06-BF9FCD14CF39}"/>
              </a:ext>
            </a:extLst>
          </p:cNvPr>
          <p:cNvSpPr txBox="1"/>
          <p:nvPr/>
        </p:nvSpPr>
        <p:spPr>
          <a:xfrm>
            <a:off x="669852" y="5792103"/>
            <a:ext cx="2056734" cy="276999"/>
          </a:xfrm>
          <a:prstGeom prst="rect">
            <a:avLst/>
          </a:prstGeom>
          <a:noFill/>
        </p:spPr>
        <p:txBody>
          <a:bodyPr wrap="square" rtlCol="0">
            <a:spAutoFit/>
          </a:bodyPr>
          <a:lstStyle/>
          <a:p>
            <a:r>
              <a:rPr lang="pl-PL" sz="1200" dirty="0" err="1">
                <a:latin typeface="Century Gothic" panose="020B0502020202020204" pitchFamily="34" charset="0"/>
              </a:rPr>
              <a:t>Our</a:t>
            </a:r>
            <a:r>
              <a:rPr lang="pl-PL" sz="1200" dirty="0">
                <a:latin typeface="Century Gothic" panose="020B0502020202020204" pitchFamily="34" charset="0"/>
              </a:rPr>
              <a:t> </a:t>
            </a:r>
            <a:r>
              <a:rPr lang="pl-PL" sz="1200" dirty="0" err="1">
                <a:latin typeface="Century Gothic" panose="020B0502020202020204" pitchFamily="34" charset="0"/>
              </a:rPr>
              <a:t>customers</a:t>
            </a:r>
            <a:endParaRPr lang="pl-PL" sz="1200" dirty="0">
              <a:latin typeface="Century Gothic" panose="020B0502020202020204" pitchFamily="34" charset="0"/>
            </a:endParaRPr>
          </a:p>
        </p:txBody>
      </p:sp>
    </p:spTree>
    <p:extLst>
      <p:ext uri="{BB962C8B-B14F-4D97-AF65-F5344CB8AC3E}">
        <p14:creationId xmlns:p14="http://schemas.microsoft.com/office/powerpoint/2010/main" val="4281900031"/>
      </p:ext>
    </p:extLst>
  </p:cSld>
  <p:clrMapOvr>
    <a:masterClrMapping/>
  </p:clrMapOvr>
  <mc:AlternateContent xmlns:mc="http://schemas.openxmlformats.org/markup-compatibility/2006" xmlns:p159="http://schemas.microsoft.com/office/powerpoint/2015/09/main">
    <mc:Choice Requires="p159">
      <p:transition spd="slow" advClick="0" advTm="0">
        <p159:morph option="byObject"/>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250" fill="hold"/>
                                        <p:tgtEl>
                                          <p:spTgt spid="24"/>
                                        </p:tgtEl>
                                        <p:attrNameLst>
                                          <p:attrName>ppt_x</p:attrName>
                                        </p:attrNameLst>
                                      </p:cBhvr>
                                      <p:tavLst>
                                        <p:tav tm="0">
                                          <p:val>
                                            <p:strVal val="#ppt_x"/>
                                          </p:val>
                                        </p:tav>
                                        <p:tav tm="100000">
                                          <p:val>
                                            <p:strVal val="#ppt_x"/>
                                          </p:val>
                                        </p:tav>
                                      </p:tavLst>
                                    </p:anim>
                                    <p:anim calcmode="lin" valueType="num">
                                      <p:cBhvr additive="base">
                                        <p:cTn id="8" dur="250" fill="hold"/>
                                        <p:tgtEl>
                                          <p:spTgt spid="24"/>
                                        </p:tgtEl>
                                        <p:attrNameLst>
                                          <p:attrName>ppt_y</p:attrName>
                                        </p:attrNameLst>
                                      </p:cBhvr>
                                      <p:tavLst>
                                        <p:tav tm="0">
                                          <p:val>
                                            <p:strVal val="0-#ppt_h/2"/>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28">
                                            <p:txEl>
                                              <p:pRg st="0" end="0"/>
                                            </p:txEl>
                                          </p:spTgt>
                                        </p:tgtEl>
                                        <p:attrNameLst>
                                          <p:attrName>style.visibility</p:attrName>
                                        </p:attrNameLst>
                                      </p:cBhvr>
                                      <p:to>
                                        <p:strVal val="visible"/>
                                      </p:to>
                                    </p:set>
                                    <p:animEffect transition="in" filter="fade">
                                      <p:cBhvr>
                                        <p:cTn id="12" dur="150"/>
                                        <p:tgtEl>
                                          <p:spTgt spid="28">
                                            <p:txEl>
                                              <p:pRg st="0" end="0"/>
                                            </p:txEl>
                                          </p:spTgt>
                                        </p:tgtEl>
                                      </p:cBhvr>
                                    </p:animEffect>
                                  </p:childTnLst>
                                </p:cTn>
                              </p:par>
                            </p:childTnLst>
                          </p:cTn>
                        </p:par>
                        <p:par>
                          <p:cTn id="13" fill="hold">
                            <p:stCondLst>
                              <p:cond delay="400"/>
                            </p:stCondLst>
                            <p:childTnLst>
                              <p:par>
                                <p:cTn id="14" presetID="2" presetClass="entr" presetSubtype="1" fill="hold" nodeType="afterEffect">
                                  <p:stCondLst>
                                    <p:cond delay="0"/>
                                  </p:stCondLst>
                                  <p:childTnLst>
                                    <p:set>
                                      <p:cBhvr>
                                        <p:cTn id="15" dur="1" fill="hold">
                                          <p:stCondLst>
                                            <p:cond delay="0"/>
                                          </p:stCondLst>
                                        </p:cTn>
                                        <p:tgtEl>
                                          <p:spTgt spid="25"/>
                                        </p:tgtEl>
                                        <p:attrNameLst>
                                          <p:attrName>style.visibility</p:attrName>
                                        </p:attrNameLst>
                                      </p:cBhvr>
                                      <p:to>
                                        <p:strVal val="visible"/>
                                      </p:to>
                                    </p:set>
                                    <p:anim calcmode="lin" valueType="num">
                                      <p:cBhvr additive="base">
                                        <p:cTn id="16" dur="250" fill="hold"/>
                                        <p:tgtEl>
                                          <p:spTgt spid="25"/>
                                        </p:tgtEl>
                                        <p:attrNameLst>
                                          <p:attrName>ppt_x</p:attrName>
                                        </p:attrNameLst>
                                      </p:cBhvr>
                                      <p:tavLst>
                                        <p:tav tm="0">
                                          <p:val>
                                            <p:strVal val="#ppt_x"/>
                                          </p:val>
                                        </p:tav>
                                        <p:tav tm="100000">
                                          <p:val>
                                            <p:strVal val="#ppt_x"/>
                                          </p:val>
                                        </p:tav>
                                      </p:tavLst>
                                    </p:anim>
                                    <p:anim calcmode="lin" valueType="num">
                                      <p:cBhvr additive="base">
                                        <p:cTn id="17" dur="250" fill="hold"/>
                                        <p:tgtEl>
                                          <p:spTgt spid="25"/>
                                        </p:tgtEl>
                                        <p:attrNameLst>
                                          <p:attrName>ppt_y</p:attrName>
                                        </p:attrNameLst>
                                      </p:cBhvr>
                                      <p:tavLst>
                                        <p:tav tm="0">
                                          <p:val>
                                            <p:strVal val="0-#ppt_h/2"/>
                                          </p:val>
                                        </p:tav>
                                        <p:tav tm="100000">
                                          <p:val>
                                            <p:strVal val="#ppt_y"/>
                                          </p:val>
                                        </p:tav>
                                      </p:tavLst>
                                    </p:anim>
                                  </p:childTnLst>
                                </p:cTn>
                              </p:par>
                            </p:childTnLst>
                          </p:cTn>
                        </p:par>
                        <p:par>
                          <p:cTn id="18" fill="hold">
                            <p:stCondLst>
                              <p:cond delay="650"/>
                            </p:stCondLst>
                            <p:childTnLst>
                              <p:par>
                                <p:cTn id="19" presetID="10" presetClass="entr" presetSubtype="0" fill="hold" grpId="0" nodeType="afterEffect">
                                  <p:stCondLst>
                                    <p:cond delay="0"/>
                                  </p:stCondLst>
                                  <p:childTnLst>
                                    <p:set>
                                      <p:cBhvr>
                                        <p:cTn id="20" dur="1" fill="hold">
                                          <p:stCondLst>
                                            <p:cond delay="0"/>
                                          </p:stCondLst>
                                        </p:cTn>
                                        <p:tgtEl>
                                          <p:spTgt spid="29">
                                            <p:txEl>
                                              <p:pRg st="0" end="0"/>
                                            </p:txEl>
                                          </p:spTgt>
                                        </p:tgtEl>
                                        <p:attrNameLst>
                                          <p:attrName>style.visibility</p:attrName>
                                        </p:attrNameLst>
                                      </p:cBhvr>
                                      <p:to>
                                        <p:strVal val="visible"/>
                                      </p:to>
                                    </p:set>
                                    <p:animEffect transition="in" filter="fade">
                                      <p:cBhvr>
                                        <p:cTn id="21" dur="150"/>
                                        <p:tgtEl>
                                          <p:spTgt spid="29">
                                            <p:txEl>
                                              <p:pRg st="0" end="0"/>
                                            </p:txEl>
                                          </p:spTgt>
                                        </p:tgtEl>
                                      </p:cBhvr>
                                    </p:animEffect>
                                  </p:childTnLst>
                                </p:cTn>
                              </p:par>
                            </p:childTnLst>
                          </p:cTn>
                        </p:par>
                        <p:par>
                          <p:cTn id="22" fill="hold">
                            <p:stCondLst>
                              <p:cond delay="800"/>
                            </p:stCondLst>
                            <p:childTnLst>
                              <p:par>
                                <p:cTn id="23" presetID="2" presetClass="entr" presetSubtype="1" fill="hold" nodeType="afterEffect">
                                  <p:stCondLst>
                                    <p:cond delay="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250" fill="hold"/>
                                        <p:tgtEl>
                                          <p:spTgt spid="26"/>
                                        </p:tgtEl>
                                        <p:attrNameLst>
                                          <p:attrName>ppt_x</p:attrName>
                                        </p:attrNameLst>
                                      </p:cBhvr>
                                      <p:tavLst>
                                        <p:tav tm="0">
                                          <p:val>
                                            <p:strVal val="#ppt_x"/>
                                          </p:val>
                                        </p:tav>
                                        <p:tav tm="100000">
                                          <p:val>
                                            <p:strVal val="#ppt_x"/>
                                          </p:val>
                                        </p:tav>
                                      </p:tavLst>
                                    </p:anim>
                                    <p:anim calcmode="lin" valueType="num">
                                      <p:cBhvr additive="base">
                                        <p:cTn id="26" dur="250" fill="hold"/>
                                        <p:tgtEl>
                                          <p:spTgt spid="26"/>
                                        </p:tgtEl>
                                        <p:attrNameLst>
                                          <p:attrName>ppt_y</p:attrName>
                                        </p:attrNameLst>
                                      </p:cBhvr>
                                      <p:tavLst>
                                        <p:tav tm="0">
                                          <p:val>
                                            <p:strVal val="0-#ppt_h/2"/>
                                          </p:val>
                                        </p:tav>
                                        <p:tav tm="100000">
                                          <p:val>
                                            <p:strVal val="#ppt_y"/>
                                          </p:val>
                                        </p:tav>
                                      </p:tavLst>
                                    </p:anim>
                                  </p:childTnLst>
                                </p:cTn>
                              </p:par>
                            </p:childTnLst>
                          </p:cTn>
                        </p:par>
                        <p:par>
                          <p:cTn id="27" fill="hold">
                            <p:stCondLst>
                              <p:cond delay="1050"/>
                            </p:stCondLst>
                            <p:childTnLst>
                              <p:par>
                                <p:cTn id="28" presetID="10" presetClass="entr" presetSubtype="0" fill="hold" grpId="0" nodeType="afterEffect">
                                  <p:stCondLst>
                                    <p:cond delay="0"/>
                                  </p:stCondLst>
                                  <p:childTnLst>
                                    <p:set>
                                      <p:cBhvr>
                                        <p:cTn id="29" dur="1" fill="hold">
                                          <p:stCondLst>
                                            <p:cond delay="0"/>
                                          </p:stCondLst>
                                        </p:cTn>
                                        <p:tgtEl>
                                          <p:spTgt spid="30">
                                            <p:txEl>
                                              <p:pRg st="0" end="0"/>
                                            </p:txEl>
                                          </p:spTgt>
                                        </p:tgtEl>
                                        <p:attrNameLst>
                                          <p:attrName>style.visibility</p:attrName>
                                        </p:attrNameLst>
                                      </p:cBhvr>
                                      <p:to>
                                        <p:strVal val="visible"/>
                                      </p:to>
                                    </p:set>
                                    <p:animEffect transition="in" filter="fade">
                                      <p:cBhvr>
                                        <p:cTn id="30" dur="150"/>
                                        <p:tgtEl>
                                          <p:spTgt spid="3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build="p"/>
      <p:bldP spid="29" grpId="0" build="p"/>
      <p:bldP spid="30" grpId="0" build="p"/>
    </p:bld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 name="pole tekstowe 19">
            <a:extLst>
              <a:ext uri="{FF2B5EF4-FFF2-40B4-BE49-F238E27FC236}">
                <a16:creationId xmlns:a16="http://schemas.microsoft.com/office/drawing/2014/main" id="{6F54F204-ABF0-4295-85AA-911FE8B75465}"/>
              </a:ext>
            </a:extLst>
          </p:cNvPr>
          <p:cNvSpPr txBox="1"/>
          <p:nvPr/>
        </p:nvSpPr>
        <p:spPr>
          <a:xfrm>
            <a:off x="137648" y="245930"/>
            <a:ext cx="2655794" cy="400110"/>
          </a:xfrm>
          <a:prstGeom prst="rect">
            <a:avLst/>
          </a:prstGeom>
        </p:spPr>
        <p:txBody>
          <a:bodyPr wrap="square" rtlCol="0">
            <a:spAutoFit/>
          </a:bodyPr>
          <a:lstStyle/>
          <a:p>
            <a:pPr>
              <a:defRPr sz="2200" b="0" i="0" u="none" strike="noStrike" kern="1200" cap="none" spc="0" normalizeH="0" baseline="0">
                <a:solidFill>
                  <a:prstClr val="black">
                    <a:lumMod val="65000"/>
                    <a:lumOff val="35000"/>
                  </a:prstClr>
                </a:solidFill>
                <a:latin typeface="+mj-lt"/>
                <a:ea typeface="+mj-ea"/>
                <a:cs typeface="+mj-cs"/>
              </a:defRPr>
            </a:pPr>
            <a:r>
              <a:rPr lang="pl-PL" sz="2000" b="1" dirty="0">
                <a:solidFill>
                  <a:schemeClr val="bg1"/>
                </a:solidFill>
                <a:latin typeface="Century Gothic" panose="020B0502020202020204" pitchFamily="34" charset="0"/>
              </a:rPr>
              <a:t>NASI KLIENCI</a:t>
            </a:r>
          </a:p>
        </p:txBody>
      </p:sp>
      <p:sp>
        <p:nvSpPr>
          <p:cNvPr id="28" name="Sześciokąt 27">
            <a:extLst>
              <a:ext uri="{FF2B5EF4-FFF2-40B4-BE49-F238E27FC236}">
                <a16:creationId xmlns:a16="http://schemas.microsoft.com/office/drawing/2014/main" id="{30703C1D-F0C1-4BDB-AECD-231E7B7F123F}"/>
              </a:ext>
            </a:extLst>
          </p:cNvPr>
          <p:cNvSpPr/>
          <p:nvPr/>
        </p:nvSpPr>
        <p:spPr>
          <a:xfrm flipH="1">
            <a:off x="6581434" y="4189586"/>
            <a:ext cx="1623137" cy="1409368"/>
          </a:xfrm>
          <a:prstGeom prst="hexagon">
            <a:avLst>
              <a:gd name="adj" fmla="val 29051"/>
              <a:gd name="vf" fmla="val 115470"/>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9" name="Sześciokąt 28">
            <a:extLst>
              <a:ext uri="{FF2B5EF4-FFF2-40B4-BE49-F238E27FC236}">
                <a16:creationId xmlns:a16="http://schemas.microsoft.com/office/drawing/2014/main" id="{AE09FC11-5BBE-46C3-9DD5-7184FC25E626}"/>
              </a:ext>
            </a:extLst>
          </p:cNvPr>
          <p:cNvSpPr/>
          <p:nvPr/>
        </p:nvSpPr>
        <p:spPr>
          <a:xfrm flipH="1">
            <a:off x="6581434" y="1262556"/>
            <a:ext cx="1623137" cy="1409368"/>
          </a:xfrm>
          <a:prstGeom prst="hexagon">
            <a:avLst>
              <a:gd name="adj" fmla="val 29051"/>
              <a:gd name="vf" fmla="val 115470"/>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0" name="Sześciokąt 29">
            <a:extLst>
              <a:ext uri="{FF2B5EF4-FFF2-40B4-BE49-F238E27FC236}">
                <a16:creationId xmlns:a16="http://schemas.microsoft.com/office/drawing/2014/main" id="{F405876A-DFA4-4B92-A4C2-91DB905AEF79}"/>
              </a:ext>
            </a:extLst>
          </p:cNvPr>
          <p:cNvSpPr/>
          <p:nvPr/>
        </p:nvSpPr>
        <p:spPr>
          <a:xfrm flipH="1">
            <a:off x="7846991" y="3446893"/>
            <a:ext cx="1623137" cy="1409368"/>
          </a:xfrm>
          <a:prstGeom prst="hexagon">
            <a:avLst>
              <a:gd name="adj" fmla="val 29051"/>
              <a:gd name="vf" fmla="val 115470"/>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2" name="Sześciokąt 31">
            <a:extLst>
              <a:ext uri="{FF2B5EF4-FFF2-40B4-BE49-F238E27FC236}">
                <a16:creationId xmlns:a16="http://schemas.microsoft.com/office/drawing/2014/main" id="{656BE376-DE48-48C5-B051-627A4531AD02}"/>
              </a:ext>
            </a:extLst>
          </p:cNvPr>
          <p:cNvSpPr/>
          <p:nvPr/>
        </p:nvSpPr>
        <p:spPr>
          <a:xfrm flipH="1">
            <a:off x="2800565" y="3447933"/>
            <a:ext cx="1623137" cy="1409368"/>
          </a:xfrm>
          <a:prstGeom prst="hexagon">
            <a:avLst>
              <a:gd name="adj" fmla="val 29051"/>
              <a:gd name="vf" fmla="val 115470"/>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3" name="Sześciokąt 32">
            <a:extLst>
              <a:ext uri="{FF2B5EF4-FFF2-40B4-BE49-F238E27FC236}">
                <a16:creationId xmlns:a16="http://schemas.microsoft.com/office/drawing/2014/main" id="{9804557F-2A3F-4D2C-81A0-E2C5BFB96BB7}"/>
              </a:ext>
            </a:extLst>
          </p:cNvPr>
          <p:cNvSpPr/>
          <p:nvPr/>
        </p:nvSpPr>
        <p:spPr>
          <a:xfrm flipH="1">
            <a:off x="2800566" y="1987216"/>
            <a:ext cx="1623137" cy="1409368"/>
          </a:xfrm>
          <a:prstGeom prst="hexagon">
            <a:avLst>
              <a:gd name="adj" fmla="val 29051"/>
              <a:gd name="vf" fmla="val 115470"/>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4" name="Sześciokąt 33">
            <a:extLst>
              <a:ext uri="{FF2B5EF4-FFF2-40B4-BE49-F238E27FC236}">
                <a16:creationId xmlns:a16="http://schemas.microsoft.com/office/drawing/2014/main" id="{896A406B-A948-468A-B2EC-BB624F218AD1}"/>
              </a:ext>
            </a:extLst>
          </p:cNvPr>
          <p:cNvSpPr/>
          <p:nvPr/>
        </p:nvSpPr>
        <p:spPr>
          <a:xfrm flipH="1">
            <a:off x="5307989" y="3447931"/>
            <a:ext cx="1623137" cy="1409368"/>
          </a:xfrm>
          <a:prstGeom prst="hexagon">
            <a:avLst>
              <a:gd name="adj" fmla="val 29051"/>
              <a:gd name="vf" fmla="val 115470"/>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5" name="Sześciokąt 34">
            <a:extLst>
              <a:ext uri="{FF2B5EF4-FFF2-40B4-BE49-F238E27FC236}">
                <a16:creationId xmlns:a16="http://schemas.microsoft.com/office/drawing/2014/main" id="{30BE5499-EEB7-466A-A669-69DC931225DF}"/>
              </a:ext>
            </a:extLst>
          </p:cNvPr>
          <p:cNvSpPr/>
          <p:nvPr/>
        </p:nvSpPr>
        <p:spPr>
          <a:xfrm flipH="1">
            <a:off x="4058221" y="4178291"/>
            <a:ext cx="1623137" cy="1409368"/>
          </a:xfrm>
          <a:prstGeom prst="hexagon">
            <a:avLst>
              <a:gd name="adj" fmla="val 29051"/>
              <a:gd name="vf" fmla="val 115470"/>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6" name="Sześciokąt 35">
            <a:extLst>
              <a:ext uri="{FF2B5EF4-FFF2-40B4-BE49-F238E27FC236}">
                <a16:creationId xmlns:a16="http://schemas.microsoft.com/office/drawing/2014/main" id="{A3A11DDC-84FA-4DA6-AEBF-17B89B72CF35}"/>
              </a:ext>
            </a:extLst>
          </p:cNvPr>
          <p:cNvSpPr/>
          <p:nvPr/>
        </p:nvSpPr>
        <p:spPr>
          <a:xfrm flipH="1">
            <a:off x="1546815" y="2717574"/>
            <a:ext cx="1623138" cy="1409369"/>
          </a:xfrm>
          <a:prstGeom prst="hexagon">
            <a:avLst>
              <a:gd name="adj" fmla="val 29051"/>
              <a:gd name="vf" fmla="val 115470"/>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7" name="Sześciokąt 36">
            <a:extLst>
              <a:ext uri="{FF2B5EF4-FFF2-40B4-BE49-F238E27FC236}">
                <a16:creationId xmlns:a16="http://schemas.microsoft.com/office/drawing/2014/main" id="{F984EAFC-A3F5-4DAB-AE1F-8F61D0B90A30}"/>
              </a:ext>
            </a:extLst>
          </p:cNvPr>
          <p:cNvSpPr/>
          <p:nvPr/>
        </p:nvSpPr>
        <p:spPr>
          <a:xfrm flipH="1">
            <a:off x="4067012" y="1256321"/>
            <a:ext cx="1623137" cy="1409368"/>
          </a:xfrm>
          <a:prstGeom prst="hexagon">
            <a:avLst>
              <a:gd name="adj" fmla="val 29051"/>
              <a:gd name="vf" fmla="val 115470"/>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8" name="Sześciokąt 37">
            <a:extLst>
              <a:ext uri="{FF2B5EF4-FFF2-40B4-BE49-F238E27FC236}">
                <a16:creationId xmlns:a16="http://schemas.microsoft.com/office/drawing/2014/main" id="{D05E1C04-45C0-4144-98AA-E5042C420160}"/>
              </a:ext>
            </a:extLst>
          </p:cNvPr>
          <p:cNvSpPr/>
          <p:nvPr/>
        </p:nvSpPr>
        <p:spPr>
          <a:xfrm rot="20493283" flipH="1">
            <a:off x="11010193" y="5674155"/>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9" name="Sześciokąt 38">
            <a:extLst>
              <a:ext uri="{FF2B5EF4-FFF2-40B4-BE49-F238E27FC236}">
                <a16:creationId xmlns:a16="http://schemas.microsoft.com/office/drawing/2014/main" id="{802A72ED-06F0-4AFD-9E3B-80A425B0BEBC}"/>
              </a:ext>
            </a:extLst>
          </p:cNvPr>
          <p:cNvSpPr/>
          <p:nvPr/>
        </p:nvSpPr>
        <p:spPr>
          <a:xfrm rot="20493283" flipH="1">
            <a:off x="14475840" y="5020128"/>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0" name="Sześciokąt 39">
            <a:extLst>
              <a:ext uri="{FF2B5EF4-FFF2-40B4-BE49-F238E27FC236}">
                <a16:creationId xmlns:a16="http://schemas.microsoft.com/office/drawing/2014/main" id="{3142BA87-9933-499F-BC93-48BBAC41E887}"/>
              </a:ext>
            </a:extLst>
          </p:cNvPr>
          <p:cNvSpPr/>
          <p:nvPr/>
        </p:nvSpPr>
        <p:spPr>
          <a:xfrm flipH="1">
            <a:off x="4058222" y="2717574"/>
            <a:ext cx="1623137" cy="1409368"/>
          </a:xfrm>
          <a:prstGeom prst="hexagon">
            <a:avLst>
              <a:gd name="adj" fmla="val 29051"/>
              <a:gd name="vf" fmla="val 115470"/>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41" name="Sześciokąt 40">
            <a:extLst>
              <a:ext uri="{FF2B5EF4-FFF2-40B4-BE49-F238E27FC236}">
                <a16:creationId xmlns:a16="http://schemas.microsoft.com/office/drawing/2014/main" id="{11B0DB93-80D7-486C-AF6F-AA16C6EE0182}"/>
              </a:ext>
            </a:extLst>
          </p:cNvPr>
          <p:cNvSpPr/>
          <p:nvPr/>
        </p:nvSpPr>
        <p:spPr>
          <a:xfrm flipH="1">
            <a:off x="6572870" y="2725823"/>
            <a:ext cx="1623137" cy="1409368"/>
          </a:xfrm>
          <a:prstGeom prst="hexagon">
            <a:avLst>
              <a:gd name="adj" fmla="val 29051"/>
              <a:gd name="vf" fmla="val 115470"/>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4" name="Sześciokąt 43">
            <a:extLst>
              <a:ext uri="{FF2B5EF4-FFF2-40B4-BE49-F238E27FC236}">
                <a16:creationId xmlns:a16="http://schemas.microsoft.com/office/drawing/2014/main" id="{A43C690D-C0D3-4B76-91A6-C92E3FA6CBCF}"/>
              </a:ext>
            </a:extLst>
          </p:cNvPr>
          <p:cNvSpPr/>
          <p:nvPr/>
        </p:nvSpPr>
        <p:spPr>
          <a:xfrm flipH="1">
            <a:off x="2792376" y="4899940"/>
            <a:ext cx="1623137" cy="1409368"/>
          </a:xfrm>
          <a:prstGeom prst="hexagon">
            <a:avLst>
              <a:gd name="adj" fmla="val 29051"/>
              <a:gd name="vf" fmla="val 115470"/>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45" name="Sześciokąt 44">
            <a:extLst>
              <a:ext uri="{FF2B5EF4-FFF2-40B4-BE49-F238E27FC236}">
                <a16:creationId xmlns:a16="http://schemas.microsoft.com/office/drawing/2014/main" id="{FBD660BA-AAEA-4D08-BD3F-F293A1FE555E}"/>
              </a:ext>
            </a:extLst>
          </p:cNvPr>
          <p:cNvSpPr/>
          <p:nvPr/>
        </p:nvSpPr>
        <p:spPr>
          <a:xfrm flipH="1">
            <a:off x="7860468" y="4916764"/>
            <a:ext cx="1623137" cy="1409368"/>
          </a:xfrm>
          <a:prstGeom prst="hexagon">
            <a:avLst>
              <a:gd name="adj" fmla="val 29051"/>
              <a:gd name="vf" fmla="val 115470"/>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46" name="Sześciokąt 45">
            <a:extLst>
              <a:ext uri="{FF2B5EF4-FFF2-40B4-BE49-F238E27FC236}">
                <a16:creationId xmlns:a16="http://schemas.microsoft.com/office/drawing/2014/main" id="{B02D12E3-5AFF-4B00-AAE5-F18A098D0AE9}"/>
              </a:ext>
            </a:extLst>
          </p:cNvPr>
          <p:cNvSpPr/>
          <p:nvPr/>
        </p:nvSpPr>
        <p:spPr>
          <a:xfrm rot="20493283" flipH="1">
            <a:off x="11276943" y="7326821"/>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47" name="Sześciokąt 46">
            <a:extLst>
              <a:ext uri="{FF2B5EF4-FFF2-40B4-BE49-F238E27FC236}">
                <a16:creationId xmlns:a16="http://schemas.microsoft.com/office/drawing/2014/main" id="{8036137D-A139-414F-9C22-3ED874DCFA8A}"/>
              </a:ext>
            </a:extLst>
          </p:cNvPr>
          <p:cNvSpPr/>
          <p:nvPr/>
        </p:nvSpPr>
        <p:spPr>
          <a:xfrm rot="20493283" flipH="1">
            <a:off x="13069042" y="3000550"/>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48" name="Sześciokąt 47">
            <a:extLst>
              <a:ext uri="{FF2B5EF4-FFF2-40B4-BE49-F238E27FC236}">
                <a16:creationId xmlns:a16="http://schemas.microsoft.com/office/drawing/2014/main" id="{264ABA3C-B378-4096-B375-48FCD3B9AAE3}"/>
              </a:ext>
            </a:extLst>
          </p:cNvPr>
          <p:cNvSpPr/>
          <p:nvPr/>
        </p:nvSpPr>
        <p:spPr>
          <a:xfrm rot="20493283" flipH="1">
            <a:off x="12578724" y="3079311"/>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49" name="Sześciokąt 48">
            <a:extLst>
              <a:ext uri="{FF2B5EF4-FFF2-40B4-BE49-F238E27FC236}">
                <a16:creationId xmlns:a16="http://schemas.microsoft.com/office/drawing/2014/main" id="{AB2FEF94-13F5-47F3-8DD9-A83A4B552CD1}"/>
              </a:ext>
            </a:extLst>
          </p:cNvPr>
          <p:cNvSpPr/>
          <p:nvPr/>
        </p:nvSpPr>
        <p:spPr>
          <a:xfrm rot="20493283" flipH="1">
            <a:off x="12709037" y="-746031"/>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50" name="Sześciokąt 49">
            <a:extLst>
              <a:ext uri="{FF2B5EF4-FFF2-40B4-BE49-F238E27FC236}">
                <a16:creationId xmlns:a16="http://schemas.microsoft.com/office/drawing/2014/main" id="{F0CB8035-4D2D-4BA8-A00B-65B4F67BA55B}"/>
              </a:ext>
            </a:extLst>
          </p:cNvPr>
          <p:cNvSpPr/>
          <p:nvPr/>
        </p:nvSpPr>
        <p:spPr>
          <a:xfrm rot="20493283" flipH="1">
            <a:off x="9073494" y="-3445272"/>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51" name="Sześciokąt 50">
            <a:extLst>
              <a:ext uri="{FF2B5EF4-FFF2-40B4-BE49-F238E27FC236}">
                <a16:creationId xmlns:a16="http://schemas.microsoft.com/office/drawing/2014/main" id="{12739D37-E3E5-4D09-85A1-A4138BE6A64F}"/>
              </a:ext>
            </a:extLst>
          </p:cNvPr>
          <p:cNvSpPr/>
          <p:nvPr/>
        </p:nvSpPr>
        <p:spPr>
          <a:xfrm rot="20493283" flipH="1">
            <a:off x="6317116" y="-3059692"/>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52" name="Sześciokąt 51">
            <a:extLst>
              <a:ext uri="{FF2B5EF4-FFF2-40B4-BE49-F238E27FC236}">
                <a16:creationId xmlns:a16="http://schemas.microsoft.com/office/drawing/2014/main" id="{F4FC1DB4-5483-4B64-BD14-57B83EBA3D26}"/>
              </a:ext>
            </a:extLst>
          </p:cNvPr>
          <p:cNvSpPr/>
          <p:nvPr/>
        </p:nvSpPr>
        <p:spPr>
          <a:xfrm flipH="1">
            <a:off x="5319977" y="1994189"/>
            <a:ext cx="1623137" cy="1409368"/>
          </a:xfrm>
          <a:prstGeom prst="hexagon">
            <a:avLst>
              <a:gd name="adj" fmla="val 29051"/>
              <a:gd name="vf" fmla="val 115470"/>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53" name="Sześciokąt 52">
            <a:extLst>
              <a:ext uri="{FF2B5EF4-FFF2-40B4-BE49-F238E27FC236}">
                <a16:creationId xmlns:a16="http://schemas.microsoft.com/office/drawing/2014/main" id="{A84751EA-387A-4408-8DA3-E5863200EEB9}"/>
              </a:ext>
            </a:extLst>
          </p:cNvPr>
          <p:cNvSpPr/>
          <p:nvPr/>
        </p:nvSpPr>
        <p:spPr>
          <a:xfrm flipH="1">
            <a:off x="5307989" y="4908649"/>
            <a:ext cx="1623137" cy="1409368"/>
          </a:xfrm>
          <a:prstGeom prst="hexagon">
            <a:avLst>
              <a:gd name="adj" fmla="val 29051"/>
              <a:gd name="vf" fmla="val 115470"/>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92" name="Obraz 91">
            <a:extLst>
              <a:ext uri="{FF2B5EF4-FFF2-40B4-BE49-F238E27FC236}">
                <a16:creationId xmlns:a16="http://schemas.microsoft.com/office/drawing/2014/main" id="{9959B40A-9EF2-4797-816F-EBC94A0585E9}"/>
              </a:ext>
            </a:extLst>
          </p:cNvPr>
          <p:cNvPicPr>
            <a:picLocks noChangeAspect="1"/>
          </p:cNvPicPr>
          <p:nvPr/>
        </p:nvPicPr>
        <p:blipFill rotWithShape="1">
          <a:blip r:embed="rId2">
            <a:extLst>
              <a:ext uri="{28A0092B-C50C-407E-A947-70E740481C1C}">
                <a14:useLocalDpi xmlns:a14="http://schemas.microsoft.com/office/drawing/2010/main" val="0"/>
              </a:ext>
            </a:extLst>
          </a:blip>
          <a:srcRect t="18265" b="10046"/>
          <a:stretch/>
        </p:blipFill>
        <p:spPr>
          <a:xfrm>
            <a:off x="1812119" y="3232660"/>
            <a:ext cx="1107583" cy="393158"/>
          </a:xfrm>
          <a:prstGeom prst="rect">
            <a:avLst/>
          </a:prstGeom>
        </p:spPr>
      </p:pic>
      <p:pic>
        <p:nvPicPr>
          <p:cNvPr id="43" name="Obraz 42">
            <a:extLst>
              <a:ext uri="{FF2B5EF4-FFF2-40B4-BE49-F238E27FC236}">
                <a16:creationId xmlns:a16="http://schemas.microsoft.com/office/drawing/2014/main" id="{C35D1123-5F37-4656-80B2-EE2539D692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6422" y="3054962"/>
            <a:ext cx="725842" cy="725842"/>
          </a:xfrm>
          <a:prstGeom prst="rect">
            <a:avLst/>
          </a:prstGeom>
        </p:spPr>
      </p:pic>
      <p:pic>
        <p:nvPicPr>
          <p:cNvPr id="55" name="Obraz 54">
            <a:extLst>
              <a:ext uri="{FF2B5EF4-FFF2-40B4-BE49-F238E27FC236}">
                <a16:creationId xmlns:a16="http://schemas.microsoft.com/office/drawing/2014/main" id="{22A22B0F-D48F-48FF-A789-51E1E85DDE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17927" y="3803648"/>
            <a:ext cx="638459" cy="641499"/>
          </a:xfrm>
          <a:prstGeom prst="rect">
            <a:avLst/>
          </a:prstGeom>
        </p:spPr>
      </p:pic>
      <p:pic>
        <p:nvPicPr>
          <p:cNvPr id="56" name="Obraz 55">
            <a:extLst>
              <a:ext uri="{FF2B5EF4-FFF2-40B4-BE49-F238E27FC236}">
                <a16:creationId xmlns:a16="http://schemas.microsoft.com/office/drawing/2014/main" id="{B0D61961-5A5D-4A21-BD16-D32752ABEEBE}"/>
              </a:ext>
            </a:extLst>
          </p:cNvPr>
          <p:cNvPicPr>
            <a:picLocks noChangeAspect="1"/>
          </p:cNvPicPr>
          <p:nvPr/>
        </p:nvPicPr>
        <p:blipFill rotWithShape="1">
          <a:blip r:embed="rId5">
            <a:extLst>
              <a:ext uri="{28A0092B-C50C-407E-A947-70E740481C1C}">
                <a14:useLocalDpi xmlns:a14="http://schemas.microsoft.com/office/drawing/2010/main" val="0"/>
              </a:ext>
            </a:extLst>
          </a:blip>
          <a:srcRect t="-1" b="11235"/>
          <a:stretch/>
        </p:blipFill>
        <p:spPr>
          <a:xfrm>
            <a:off x="5561203" y="2472883"/>
            <a:ext cx="1129285" cy="388745"/>
          </a:xfrm>
          <a:prstGeom prst="rect">
            <a:avLst/>
          </a:prstGeom>
        </p:spPr>
      </p:pic>
      <p:pic>
        <p:nvPicPr>
          <p:cNvPr id="58" name="Obraz 57">
            <a:extLst>
              <a:ext uri="{FF2B5EF4-FFF2-40B4-BE49-F238E27FC236}">
                <a16:creationId xmlns:a16="http://schemas.microsoft.com/office/drawing/2014/main" id="{E19D1692-B34D-4118-8FB8-42245C95E40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90323" y="5496328"/>
            <a:ext cx="1237801" cy="267805"/>
          </a:xfrm>
          <a:prstGeom prst="rect">
            <a:avLst/>
          </a:prstGeom>
        </p:spPr>
      </p:pic>
      <p:pic>
        <p:nvPicPr>
          <p:cNvPr id="59" name="Obraz 58">
            <a:extLst>
              <a:ext uri="{FF2B5EF4-FFF2-40B4-BE49-F238E27FC236}">
                <a16:creationId xmlns:a16="http://schemas.microsoft.com/office/drawing/2014/main" id="{C0DFA634-2730-492F-AE96-E897A79FF6E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22703" y="5460707"/>
            <a:ext cx="1162481" cy="268548"/>
          </a:xfrm>
          <a:prstGeom prst="rect">
            <a:avLst/>
          </a:prstGeom>
        </p:spPr>
      </p:pic>
      <p:pic>
        <p:nvPicPr>
          <p:cNvPr id="60" name="Obraz 59">
            <a:extLst>
              <a:ext uri="{FF2B5EF4-FFF2-40B4-BE49-F238E27FC236}">
                <a16:creationId xmlns:a16="http://schemas.microsoft.com/office/drawing/2014/main" id="{60B90CA8-DACC-43BE-8D7D-7F910B33CC2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78615" y="4622947"/>
            <a:ext cx="1036459" cy="433240"/>
          </a:xfrm>
          <a:prstGeom prst="rect">
            <a:avLst/>
          </a:prstGeom>
        </p:spPr>
      </p:pic>
      <p:pic>
        <p:nvPicPr>
          <p:cNvPr id="61" name="Obraz 60">
            <a:extLst>
              <a:ext uri="{FF2B5EF4-FFF2-40B4-BE49-F238E27FC236}">
                <a16:creationId xmlns:a16="http://schemas.microsoft.com/office/drawing/2014/main" id="{C917C57D-B2B3-42EC-8326-10A75FC0FE7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234149" y="3707284"/>
            <a:ext cx="888585" cy="888585"/>
          </a:xfrm>
          <a:prstGeom prst="rect">
            <a:avLst/>
          </a:prstGeom>
        </p:spPr>
      </p:pic>
      <p:pic>
        <p:nvPicPr>
          <p:cNvPr id="62" name="Obraz 61">
            <a:extLst>
              <a:ext uri="{FF2B5EF4-FFF2-40B4-BE49-F238E27FC236}">
                <a16:creationId xmlns:a16="http://schemas.microsoft.com/office/drawing/2014/main" id="{4C8ED61D-FE71-453C-A6C6-F3E7759334A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093109" y="5437254"/>
            <a:ext cx="1197517" cy="224840"/>
          </a:xfrm>
          <a:prstGeom prst="rect">
            <a:avLst/>
          </a:prstGeom>
        </p:spPr>
      </p:pic>
      <p:pic>
        <p:nvPicPr>
          <p:cNvPr id="64" name="Obraz 63">
            <a:extLst>
              <a:ext uri="{FF2B5EF4-FFF2-40B4-BE49-F238E27FC236}">
                <a16:creationId xmlns:a16="http://schemas.microsoft.com/office/drawing/2014/main" id="{C0762F66-BD37-412F-AB2C-A9BF800EC18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970801" y="1522115"/>
            <a:ext cx="835885" cy="891085"/>
          </a:xfrm>
          <a:prstGeom prst="rect">
            <a:avLst/>
          </a:prstGeom>
        </p:spPr>
      </p:pic>
      <p:pic>
        <p:nvPicPr>
          <p:cNvPr id="65" name="Obraz 64">
            <a:extLst>
              <a:ext uri="{FF2B5EF4-FFF2-40B4-BE49-F238E27FC236}">
                <a16:creationId xmlns:a16="http://schemas.microsoft.com/office/drawing/2014/main" id="{C735A46B-9A65-4FDF-89F5-4615BDCCDDA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099020" y="3870329"/>
            <a:ext cx="1003294" cy="469039"/>
          </a:xfrm>
          <a:prstGeom prst="rect">
            <a:avLst/>
          </a:prstGeom>
        </p:spPr>
      </p:pic>
      <p:sp>
        <p:nvSpPr>
          <p:cNvPr id="66" name="Strzałka: pięciokąt 65">
            <a:extLst>
              <a:ext uri="{FF2B5EF4-FFF2-40B4-BE49-F238E27FC236}">
                <a16:creationId xmlns:a16="http://schemas.microsoft.com/office/drawing/2014/main" id="{7BE6F450-C261-4BEF-9E77-C8C915658D04}"/>
              </a:ext>
            </a:extLst>
          </p:cNvPr>
          <p:cNvSpPr/>
          <p:nvPr/>
        </p:nvSpPr>
        <p:spPr>
          <a:xfrm>
            <a:off x="3" y="230733"/>
            <a:ext cx="2540550" cy="425106"/>
          </a:xfrm>
          <a:prstGeom prst="homePlate">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67" name="pole tekstowe 66">
            <a:extLst>
              <a:ext uri="{FF2B5EF4-FFF2-40B4-BE49-F238E27FC236}">
                <a16:creationId xmlns:a16="http://schemas.microsoft.com/office/drawing/2014/main" id="{E9B46730-8805-4734-A455-DA3E690684AA}"/>
              </a:ext>
            </a:extLst>
          </p:cNvPr>
          <p:cNvSpPr txBox="1"/>
          <p:nvPr/>
        </p:nvSpPr>
        <p:spPr>
          <a:xfrm>
            <a:off x="137648" y="245930"/>
            <a:ext cx="2289546" cy="400110"/>
          </a:xfrm>
          <a:prstGeom prst="rect">
            <a:avLst/>
          </a:prstGeom>
        </p:spPr>
        <p:txBody>
          <a:bodyPr wrap="square" rtlCol="0">
            <a:spAutoFit/>
          </a:bodyPr>
          <a:lstStyle/>
          <a:p>
            <a:pPr>
              <a:defRPr sz="2200" b="0" i="0" u="none" strike="noStrike" kern="1200" cap="none" spc="0" normalizeH="0" baseline="0">
                <a:solidFill>
                  <a:prstClr val="black">
                    <a:lumMod val="65000"/>
                    <a:lumOff val="35000"/>
                  </a:prstClr>
                </a:solidFill>
                <a:latin typeface="+mj-lt"/>
                <a:ea typeface="+mj-ea"/>
                <a:cs typeface="+mj-cs"/>
              </a:defRPr>
            </a:pPr>
            <a:r>
              <a:rPr lang="pl-PL" sz="2000" b="1" dirty="0">
                <a:solidFill>
                  <a:schemeClr val="bg1"/>
                </a:solidFill>
                <a:latin typeface="Century Gothic" panose="020B0502020202020204" pitchFamily="34" charset="0"/>
              </a:rPr>
              <a:t>OUR CUSTOMERS</a:t>
            </a:r>
          </a:p>
        </p:txBody>
      </p:sp>
      <p:sp>
        <p:nvSpPr>
          <p:cNvPr id="68" name="Strzałka: pagon 67">
            <a:extLst>
              <a:ext uri="{FF2B5EF4-FFF2-40B4-BE49-F238E27FC236}">
                <a16:creationId xmlns:a16="http://schemas.microsoft.com/office/drawing/2014/main" id="{C330CC57-A1D0-467E-B302-1671D384D39C}"/>
              </a:ext>
            </a:extLst>
          </p:cNvPr>
          <p:cNvSpPr/>
          <p:nvPr/>
        </p:nvSpPr>
        <p:spPr>
          <a:xfrm>
            <a:off x="2397897" y="230733"/>
            <a:ext cx="438975" cy="432832"/>
          </a:xfrm>
          <a:prstGeom prst="chevron">
            <a:avLst/>
          </a:prstGeom>
          <a:solidFill>
            <a:srgbClr val="3B38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tx1"/>
              </a:solidFill>
            </a:endParaRPr>
          </a:p>
        </p:txBody>
      </p:sp>
      <p:pic>
        <p:nvPicPr>
          <p:cNvPr id="69" name="Obraz 68">
            <a:extLst>
              <a:ext uri="{FF2B5EF4-FFF2-40B4-BE49-F238E27FC236}">
                <a16:creationId xmlns:a16="http://schemas.microsoft.com/office/drawing/2014/main" id="{F3FEE54E-D552-4CE9-AF06-459E9C592D94}"/>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274231" y="1725591"/>
            <a:ext cx="1259506" cy="501284"/>
          </a:xfrm>
          <a:prstGeom prst="rect">
            <a:avLst/>
          </a:prstGeom>
        </p:spPr>
      </p:pic>
      <p:pic>
        <p:nvPicPr>
          <p:cNvPr id="63" name="Obraz 62">
            <a:extLst>
              <a:ext uri="{FF2B5EF4-FFF2-40B4-BE49-F238E27FC236}">
                <a16:creationId xmlns:a16="http://schemas.microsoft.com/office/drawing/2014/main" id="{7EA75266-E766-4501-8834-3088C3765FC7}"/>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924819" y="2536782"/>
            <a:ext cx="1360968" cy="288320"/>
          </a:xfrm>
          <a:prstGeom prst="rect">
            <a:avLst/>
          </a:prstGeom>
        </p:spPr>
      </p:pic>
      <p:pic>
        <p:nvPicPr>
          <p:cNvPr id="70" name="Obraz 69">
            <a:extLst>
              <a:ext uri="{FF2B5EF4-FFF2-40B4-BE49-F238E27FC236}">
                <a16:creationId xmlns:a16="http://schemas.microsoft.com/office/drawing/2014/main" id="{C5E1F491-E8BF-42B6-93DF-D3E88406DDAE}"/>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201899" y="4708133"/>
            <a:ext cx="1305024" cy="383677"/>
          </a:xfrm>
          <a:prstGeom prst="rect">
            <a:avLst/>
          </a:prstGeom>
        </p:spPr>
      </p:pic>
      <p:pic>
        <p:nvPicPr>
          <p:cNvPr id="71" name="Obraz 70">
            <a:extLst>
              <a:ext uri="{FF2B5EF4-FFF2-40B4-BE49-F238E27FC236}">
                <a16:creationId xmlns:a16="http://schemas.microsoft.com/office/drawing/2014/main" id="{D6E747A6-239F-4B94-9283-9096D9CA32B8}"/>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6741873" y="3270610"/>
            <a:ext cx="1264318" cy="310268"/>
          </a:xfrm>
          <a:prstGeom prst="rect">
            <a:avLst/>
          </a:prstGeom>
        </p:spPr>
      </p:pic>
    </p:spTree>
    <p:extLst>
      <p:ext uri="{BB962C8B-B14F-4D97-AF65-F5344CB8AC3E}">
        <p14:creationId xmlns:p14="http://schemas.microsoft.com/office/powerpoint/2010/main" val="31717094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400" advClick="0" advTm="0">
        <p159:morph option="byObject"/>
      </p:transition>
    </mc:Choice>
    <mc:Fallback xmlns="">
      <p:transition advClick="0" advTm="0">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8" name="Sześciokąt 27">
            <a:extLst>
              <a:ext uri="{FF2B5EF4-FFF2-40B4-BE49-F238E27FC236}">
                <a16:creationId xmlns:a16="http://schemas.microsoft.com/office/drawing/2014/main" id="{30703C1D-F0C1-4BDB-AECD-231E7B7F123F}"/>
              </a:ext>
            </a:extLst>
          </p:cNvPr>
          <p:cNvSpPr/>
          <p:nvPr/>
        </p:nvSpPr>
        <p:spPr>
          <a:xfrm flipH="1">
            <a:off x="6581434" y="4189586"/>
            <a:ext cx="1623137" cy="1409368"/>
          </a:xfrm>
          <a:prstGeom prst="hexagon">
            <a:avLst>
              <a:gd name="adj" fmla="val 29051"/>
              <a:gd name="vf" fmla="val 115470"/>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0" name="Sześciokąt 29">
            <a:extLst>
              <a:ext uri="{FF2B5EF4-FFF2-40B4-BE49-F238E27FC236}">
                <a16:creationId xmlns:a16="http://schemas.microsoft.com/office/drawing/2014/main" id="{F405876A-DFA4-4B92-A4C2-91DB905AEF79}"/>
              </a:ext>
            </a:extLst>
          </p:cNvPr>
          <p:cNvSpPr/>
          <p:nvPr/>
        </p:nvSpPr>
        <p:spPr>
          <a:xfrm flipH="1">
            <a:off x="7846991" y="3446893"/>
            <a:ext cx="1623137" cy="1409368"/>
          </a:xfrm>
          <a:prstGeom prst="hexagon">
            <a:avLst>
              <a:gd name="adj" fmla="val 29051"/>
              <a:gd name="vf" fmla="val 115470"/>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2" name="Sześciokąt 31">
            <a:extLst>
              <a:ext uri="{FF2B5EF4-FFF2-40B4-BE49-F238E27FC236}">
                <a16:creationId xmlns:a16="http://schemas.microsoft.com/office/drawing/2014/main" id="{656BE376-DE48-48C5-B051-627A4531AD02}"/>
              </a:ext>
            </a:extLst>
          </p:cNvPr>
          <p:cNvSpPr/>
          <p:nvPr/>
        </p:nvSpPr>
        <p:spPr>
          <a:xfrm flipH="1">
            <a:off x="2800565" y="3447933"/>
            <a:ext cx="1623137" cy="1409368"/>
          </a:xfrm>
          <a:prstGeom prst="hexagon">
            <a:avLst>
              <a:gd name="adj" fmla="val 29051"/>
              <a:gd name="vf" fmla="val 115470"/>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3" name="Sześciokąt 32">
            <a:extLst>
              <a:ext uri="{FF2B5EF4-FFF2-40B4-BE49-F238E27FC236}">
                <a16:creationId xmlns:a16="http://schemas.microsoft.com/office/drawing/2014/main" id="{9804557F-2A3F-4D2C-81A0-E2C5BFB96BB7}"/>
              </a:ext>
            </a:extLst>
          </p:cNvPr>
          <p:cNvSpPr/>
          <p:nvPr/>
        </p:nvSpPr>
        <p:spPr>
          <a:xfrm flipH="1">
            <a:off x="2800566" y="1987216"/>
            <a:ext cx="1623137" cy="1409368"/>
          </a:xfrm>
          <a:prstGeom prst="hexagon">
            <a:avLst>
              <a:gd name="adj" fmla="val 29051"/>
              <a:gd name="vf" fmla="val 115470"/>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4" name="Sześciokąt 33">
            <a:extLst>
              <a:ext uri="{FF2B5EF4-FFF2-40B4-BE49-F238E27FC236}">
                <a16:creationId xmlns:a16="http://schemas.microsoft.com/office/drawing/2014/main" id="{896A406B-A948-468A-B2EC-BB624F218AD1}"/>
              </a:ext>
            </a:extLst>
          </p:cNvPr>
          <p:cNvSpPr/>
          <p:nvPr/>
        </p:nvSpPr>
        <p:spPr>
          <a:xfrm flipH="1">
            <a:off x="5307989" y="3447931"/>
            <a:ext cx="1623137" cy="1409368"/>
          </a:xfrm>
          <a:prstGeom prst="hexagon">
            <a:avLst>
              <a:gd name="adj" fmla="val 29051"/>
              <a:gd name="vf" fmla="val 115470"/>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5" name="Sześciokąt 34">
            <a:extLst>
              <a:ext uri="{FF2B5EF4-FFF2-40B4-BE49-F238E27FC236}">
                <a16:creationId xmlns:a16="http://schemas.microsoft.com/office/drawing/2014/main" id="{30BE5499-EEB7-466A-A669-69DC931225DF}"/>
              </a:ext>
            </a:extLst>
          </p:cNvPr>
          <p:cNvSpPr/>
          <p:nvPr/>
        </p:nvSpPr>
        <p:spPr>
          <a:xfrm flipH="1">
            <a:off x="4058221" y="4178291"/>
            <a:ext cx="1623137" cy="1409368"/>
          </a:xfrm>
          <a:prstGeom prst="hexagon">
            <a:avLst>
              <a:gd name="adj" fmla="val 29051"/>
              <a:gd name="vf" fmla="val 115470"/>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6" name="Sześciokąt 35">
            <a:extLst>
              <a:ext uri="{FF2B5EF4-FFF2-40B4-BE49-F238E27FC236}">
                <a16:creationId xmlns:a16="http://schemas.microsoft.com/office/drawing/2014/main" id="{A3A11DDC-84FA-4DA6-AEBF-17B89B72CF35}"/>
              </a:ext>
            </a:extLst>
          </p:cNvPr>
          <p:cNvSpPr/>
          <p:nvPr/>
        </p:nvSpPr>
        <p:spPr>
          <a:xfrm flipH="1">
            <a:off x="1546815" y="2717574"/>
            <a:ext cx="1623138" cy="1409369"/>
          </a:xfrm>
          <a:prstGeom prst="hexagon">
            <a:avLst>
              <a:gd name="adj" fmla="val 29051"/>
              <a:gd name="vf" fmla="val 115470"/>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8" name="Sześciokąt 37">
            <a:extLst>
              <a:ext uri="{FF2B5EF4-FFF2-40B4-BE49-F238E27FC236}">
                <a16:creationId xmlns:a16="http://schemas.microsoft.com/office/drawing/2014/main" id="{D05E1C04-45C0-4144-98AA-E5042C420160}"/>
              </a:ext>
            </a:extLst>
          </p:cNvPr>
          <p:cNvSpPr/>
          <p:nvPr/>
        </p:nvSpPr>
        <p:spPr>
          <a:xfrm flipH="1">
            <a:off x="7857034" y="1985030"/>
            <a:ext cx="1623136" cy="1409367"/>
          </a:xfrm>
          <a:prstGeom prst="hexagon">
            <a:avLst>
              <a:gd name="adj" fmla="val 29051"/>
              <a:gd name="vf" fmla="val 115470"/>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9" name="Sześciokąt 38">
            <a:extLst>
              <a:ext uri="{FF2B5EF4-FFF2-40B4-BE49-F238E27FC236}">
                <a16:creationId xmlns:a16="http://schemas.microsoft.com/office/drawing/2014/main" id="{802A72ED-06F0-4AFD-9E3B-80A425B0BEBC}"/>
              </a:ext>
            </a:extLst>
          </p:cNvPr>
          <p:cNvSpPr/>
          <p:nvPr/>
        </p:nvSpPr>
        <p:spPr>
          <a:xfrm rot="20493283" flipH="1">
            <a:off x="14475840" y="5020128"/>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0" name="Sześciokąt 39">
            <a:extLst>
              <a:ext uri="{FF2B5EF4-FFF2-40B4-BE49-F238E27FC236}">
                <a16:creationId xmlns:a16="http://schemas.microsoft.com/office/drawing/2014/main" id="{3142BA87-9933-499F-BC93-48BBAC41E887}"/>
              </a:ext>
            </a:extLst>
          </p:cNvPr>
          <p:cNvSpPr/>
          <p:nvPr/>
        </p:nvSpPr>
        <p:spPr>
          <a:xfrm flipH="1">
            <a:off x="4058222" y="2717574"/>
            <a:ext cx="1623137" cy="1409368"/>
          </a:xfrm>
          <a:prstGeom prst="hexagon">
            <a:avLst>
              <a:gd name="adj" fmla="val 29051"/>
              <a:gd name="vf" fmla="val 115470"/>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41" name="Sześciokąt 40">
            <a:extLst>
              <a:ext uri="{FF2B5EF4-FFF2-40B4-BE49-F238E27FC236}">
                <a16:creationId xmlns:a16="http://schemas.microsoft.com/office/drawing/2014/main" id="{11B0DB93-80D7-486C-AF6F-AA16C6EE0182}"/>
              </a:ext>
            </a:extLst>
          </p:cNvPr>
          <p:cNvSpPr/>
          <p:nvPr/>
        </p:nvSpPr>
        <p:spPr>
          <a:xfrm flipH="1">
            <a:off x="6572870" y="2725823"/>
            <a:ext cx="1623137" cy="1409368"/>
          </a:xfrm>
          <a:prstGeom prst="hexagon">
            <a:avLst>
              <a:gd name="adj" fmla="val 29051"/>
              <a:gd name="vf" fmla="val 115470"/>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4" name="Sześciokąt 43">
            <a:extLst>
              <a:ext uri="{FF2B5EF4-FFF2-40B4-BE49-F238E27FC236}">
                <a16:creationId xmlns:a16="http://schemas.microsoft.com/office/drawing/2014/main" id="{A43C690D-C0D3-4B76-91A6-C92E3FA6CBCF}"/>
              </a:ext>
            </a:extLst>
          </p:cNvPr>
          <p:cNvSpPr/>
          <p:nvPr/>
        </p:nvSpPr>
        <p:spPr>
          <a:xfrm flipH="1">
            <a:off x="2792376" y="4899940"/>
            <a:ext cx="1623137" cy="1409368"/>
          </a:xfrm>
          <a:prstGeom prst="hexagon">
            <a:avLst>
              <a:gd name="adj" fmla="val 29051"/>
              <a:gd name="vf" fmla="val 115470"/>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45" name="Sześciokąt 44">
            <a:extLst>
              <a:ext uri="{FF2B5EF4-FFF2-40B4-BE49-F238E27FC236}">
                <a16:creationId xmlns:a16="http://schemas.microsoft.com/office/drawing/2014/main" id="{FBD660BA-AAEA-4D08-BD3F-F293A1FE555E}"/>
              </a:ext>
            </a:extLst>
          </p:cNvPr>
          <p:cNvSpPr/>
          <p:nvPr/>
        </p:nvSpPr>
        <p:spPr>
          <a:xfrm flipH="1">
            <a:off x="7860468" y="4916764"/>
            <a:ext cx="1623137" cy="1409368"/>
          </a:xfrm>
          <a:prstGeom prst="hexagon">
            <a:avLst>
              <a:gd name="adj" fmla="val 29051"/>
              <a:gd name="vf" fmla="val 115470"/>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47" name="Sześciokąt 46">
            <a:extLst>
              <a:ext uri="{FF2B5EF4-FFF2-40B4-BE49-F238E27FC236}">
                <a16:creationId xmlns:a16="http://schemas.microsoft.com/office/drawing/2014/main" id="{8036137D-A139-414F-9C22-3ED874DCFA8A}"/>
              </a:ext>
            </a:extLst>
          </p:cNvPr>
          <p:cNvSpPr/>
          <p:nvPr/>
        </p:nvSpPr>
        <p:spPr>
          <a:xfrm rot="20493283" flipH="1">
            <a:off x="13069042" y="3000550"/>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48" name="Sześciokąt 47">
            <a:extLst>
              <a:ext uri="{FF2B5EF4-FFF2-40B4-BE49-F238E27FC236}">
                <a16:creationId xmlns:a16="http://schemas.microsoft.com/office/drawing/2014/main" id="{264ABA3C-B378-4096-B375-48FCD3B9AAE3}"/>
              </a:ext>
            </a:extLst>
          </p:cNvPr>
          <p:cNvSpPr/>
          <p:nvPr/>
        </p:nvSpPr>
        <p:spPr>
          <a:xfrm rot="20493283" flipH="1">
            <a:off x="12578724" y="3079311"/>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49" name="Sześciokąt 48">
            <a:extLst>
              <a:ext uri="{FF2B5EF4-FFF2-40B4-BE49-F238E27FC236}">
                <a16:creationId xmlns:a16="http://schemas.microsoft.com/office/drawing/2014/main" id="{AB2FEF94-13F5-47F3-8DD9-A83A4B552CD1}"/>
              </a:ext>
            </a:extLst>
          </p:cNvPr>
          <p:cNvSpPr/>
          <p:nvPr/>
        </p:nvSpPr>
        <p:spPr>
          <a:xfrm rot="20493283" flipH="1">
            <a:off x="12709037" y="-746031"/>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50" name="Sześciokąt 49">
            <a:extLst>
              <a:ext uri="{FF2B5EF4-FFF2-40B4-BE49-F238E27FC236}">
                <a16:creationId xmlns:a16="http://schemas.microsoft.com/office/drawing/2014/main" id="{F0CB8035-4D2D-4BA8-A00B-65B4F67BA55B}"/>
              </a:ext>
            </a:extLst>
          </p:cNvPr>
          <p:cNvSpPr/>
          <p:nvPr/>
        </p:nvSpPr>
        <p:spPr>
          <a:xfrm rot="20493283" flipH="1">
            <a:off x="9073494" y="-3445272"/>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51" name="Sześciokąt 50">
            <a:extLst>
              <a:ext uri="{FF2B5EF4-FFF2-40B4-BE49-F238E27FC236}">
                <a16:creationId xmlns:a16="http://schemas.microsoft.com/office/drawing/2014/main" id="{12739D37-E3E5-4D09-85A1-A4138BE6A64F}"/>
              </a:ext>
            </a:extLst>
          </p:cNvPr>
          <p:cNvSpPr/>
          <p:nvPr/>
        </p:nvSpPr>
        <p:spPr>
          <a:xfrm rot="20493283" flipH="1">
            <a:off x="6317116" y="-3059692"/>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52" name="Sześciokąt 51">
            <a:extLst>
              <a:ext uri="{FF2B5EF4-FFF2-40B4-BE49-F238E27FC236}">
                <a16:creationId xmlns:a16="http://schemas.microsoft.com/office/drawing/2014/main" id="{F4FC1DB4-5483-4B64-BD14-57B83EBA3D26}"/>
              </a:ext>
            </a:extLst>
          </p:cNvPr>
          <p:cNvSpPr/>
          <p:nvPr/>
        </p:nvSpPr>
        <p:spPr>
          <a:xfrm flipH="1">
            <a:off x="5319977" y="1994189"/>
            <a:ext cx="1623137" cy="1409368"/>
          </a:xfrm>
          <a:prstGeom prst="hexagon">
            <a:avLst>
              <a:gd name="adj" fmla="val 29051"/>
              <a:gd name="vf" fmla="val 115470"/>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53" name="Sześciokąt 52">
            <a:extLst>
              <a:ext uri="{FF2B5EF4-FFF2-40B4-BE49-F238E27FC236}">
                <a16:creationId xmlns:a16="http://schemas.microsoft.com/office/drawing/2014/main" id="{A84751EA-387A-4408-8DA3-E5863200EEB9}"/>
              </a:ext>
            </a:extLst>
          </p:cNvPr>
          <p:cNvSpPr/>
          <p:nvPr/>
        </p:nvSpPr>
        <p:spPr>
          <a:xfrm flipH="1">
            <a:off x="5307989" y="4908649"/>
            <a:ext cx="1623137" cy="1409368"/>
          </a:xfrm>
          <a:prstGeom prst="hexagon">
            <a:avLst>
              <a:gd name="adj" fmla="val 29051"/>
              <a:gd name="vf" fmla="val 115470"/>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92" name="Obraz 91">
            <a:extLst>
              <a:ext uri="{FF2B5EF4-FFF2-40B4-BE49-F238E27FC236}">
                <a16:creationId xmlns:a16="http://schemas.microsoft.com/office/drawing/2014/main" id="{9959B40A-9EF2-4797-816F-EBC94A0585E9}"/>
              </a:ext>
            </a:extLst>
          </p:cNvPr>
          <p:cNvPicPr>
            <a:picLocks noChangeAspect="1"/>
          </p:cNvPicPr>
          <p:nvPr/>
        </p:nvPicPr>
        <p:blipFill rotWithShape="1">
          <a:blip r:embed="rId2">
            <a:extLst>
              <a:ext uri="{28A0092B-C50C-407E-A947-70E740481C1C}">
                <a14:useLocalDpi xmlns:a14="http://schemas.microsoft.com/office/drawing/2010/main" val="0"/>
              </a:ext>
            </a:extLst>
          </a:blip>
          <a:srcRect t="18265" b="10046"/>
          <a:stretch/>
        </p:blipFill>
        <p:spPr>
          <a:xfrm>
            <a:off x="1812119" y="3232660"/>
            <a:ext cx="1107583" cy="393158"/>
          </a:xfrm>
          <a:prstGeom prst="rect">
            <a:avLst/>
          </a:prstGeom>
        </p:spPr>
      </p:pic>
      <p:pic>
        <p:nvPicPr>
          <p:cNvPr id="43" name="Obraz 42">
            <a:extLst>
              <a:ext uri="{FF2B5EF4-FFF2-40B4-BE49-F238E27FC236}">
                <a16:creationId xmlns:a16="http://schemas.microsoft.com/office/drawing/2014/main" id="{C35D1123-5F37-4656-80B2-EE2539D692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6422" y="3054962"/>
            <a:ext cx="725842" cy="725842"/>
          </a:xfrm>
          <a:prstGeom prst="rect">
            <a:avLst/>
          </a:prstGeom>
        </p:spPr>
      </p:pic>
      <p:pic>
        <p:nvPicPr>
          <p:cNvPr id="55" name="Obraz 54">
            <a:extLst>
              <a:ext uri="{FF2B5EF4-FFF2-40B4-BE49-F238E27FC236}">
                <a16:creationId xmlns:a16="http://schemas.microsoft.com/office/drawing/2014/main" id="{22A22B0F-D48F-48FF-A789-51E1E85DDE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17927" y="3803648"/>
            <a:ext cx="638459" cy="641499"/>
          </a:xfrm>
          <a:prstGeom prst="rect">
            <a:avLst/>
          </a:prstGeom>
        </p:spPr>
      </p:pic>
      <p:pic>
        <p:nvPicPr>
          <p:cNvPr id="56" name="Obraz 55">
            <a:extLst>
              <a:ext uri="{FF2B5EF4-FFF2-40B4-BE49-F238E27FC236}">
                <a16:creationId xmlns:a16="http://schemas.microsoft.com/office/drawing/2014/main" id="{B0D61961-5A5D-4A21-BD16-D32752ABEEBE}"/>
              </a:ext>
            </a:extLst>
          </p:cNvPr>
          <p:cNvPicPr>
            <a:picLocks noChangeAspect="1"/>
          </p:cNvPicPr>
          <p:nvPr/>
        </p:nvPicPr>
        <p:blipFill rotWithShape="1">
          <a:blip r:embed="rId5">
            <a:extLst>
              <a:ext uri="{28A0092B-C50C-407E-A947-70E740481C1C}">
                <a14:useLocalDpi xmlns:a14="http://schemas.microsoft.com/office/drawing/2010/main" val="0"/>
              </a:ext>
            </a:extLst>
          </a:blip>
          <a:srcRect t="-1" b="11235"/>
          <a:stretch/>
        </p:blipFill>
        <p:spPr>
          <a:xfrm>
            <a:off x="5561203" y="2472883"/>
            <a:ext cx="1129285" cy="388745"/>
          </a:xfrm>
          <a:prstGeom prst="rect">
            <a:avLst/>
          </a:prstGeom>
        </p:spPr>
      </p:pic>
      <p:pic>
        <p:nvPicPr>
          <p:cNvPr id="58" name="Obraz 57">
            <a:extLst>
              <a:ext uri="{FF2B5EF4-FFF2-40B4-BE49-F238E27FC236}">
                <a16:creationId xmlns:a16="http://schemas.microsoft.com/office/drawing/2014/main" id="{E19D1692-B34D-4118-8FB8-42245C95E40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90323" y="5496328"/>
            <a:ext cx="1237801" cy="267805"/>
          </a:xfrm>
          <a:prstGeom prst="rect">
            <a:avLst/>
          </a:prstGeom>
        </p:spPr>
      </p:pic>
      <p:pic>
        <p:nvPicPr>
          <p:cNvPr id="59" name="Obraz 58">
            <a:extLst>
              <a:ext uri="{FF2B5EF4-FFF2-40B4-BE49-F238E27FC236}">
                <a16:creationId xmlns:a16="http://schemas.microsoft.com/office/drawing/2014/main" id="{C0DFA634-2730-492F-AE96-E897A79FF6E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22703" y="5460707"/>
            <a:ext cx="1162481" cy="268548"/>
          </a:xfrm>
          <a:prstGeom prst="rect">
            <a:avLst/>
          </a:prstGeom>
        </p:spPr>
      </p:pic>
      <p:pic>
        <p:nvPicPr>
          <p:cNvPr id="60" name="Obraz 59">
            <a:extLst>
              <a:ext uri="{FF2B5EF4-FFF2-40B4-BE49-F238E27FC236}">
                <a16:creationId xmlns:a16="http://schemas.microsoft.com/office/drawing/2014/main" id="{60B90CA8-DACC-43BE-8D7D-7F910B33CC2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78615" y="4622947"/>
            <a:ext cx="1036459" cy="433240"/>
          </a:xfrm>
          <a:prstGeom prst="rect">
            <a:avLst/>
          </a:prstGeom>
        </p:spPr>
      </p:pic>
      <p:pic>
        <p:nvPicPr>
          <p:cNvPr id="61" name="Obraz 60">
            <a:extLst>
              <a:ext uri="{FF2B5EF4-FFF2-40B4-BE49-F238E27FC236}">
                <a16:creationId xmlns:a16="http://schemas.microsoft.com/office/drawing/2014/main" id="{C917C57D-B2B3-42EC-8326-10A75FC0FE7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234149" y="3707284"/>
            <a:ext cx="888585" cy="888585"/>
          </a:xfrm>
          <a:prstGeom prst="rect">
            <a:avLst/>
          </a:prstGeom>
        </p:spPr>
      </p:pic>
      <p:pic>
        <p:nvPicPr>
          <p:cNvPr id="62" name="Obraz 61">
            <a:extLst>
              <a:ext uri="{FF2B5EF4-FFF2-40B4-BE49-F238E27FC236}">
                <a16:creationId xmlns:a16="http://schemas.microsoft.com/office/drawing/2014/main" id="{4C8ED61D-FE71-453C-A6C6-F3E7759334A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093109" y="5437254"/>
            <a:ext cx="1197517" cy="224840"/>
          </a:xfrm>
          <a:prstGeom prst="rect">
            <a:avLst/>
          </a:prstGeom>
        </p:spPr>
      </p:pic>
      <p:pic>
        <p:nvPicPr>
          <p:cNvPr id="64" name="Obraz 63">
            <a:extLst>
              <a:ext uri="{FF2B5EF4-FFF2-40B4-BE49-F238E27FC236}">
                <a16:creationId xmlns:a16="http://schemas.microsoft.com/office/drawing/2014/main" id="{8B7614A4-54A7-429E-8048-A3847070013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970801" y="1522115"/>
            <a:ext cx="835885" cy="891085"/>
          </a:xfrm>
          <a:prstGeom prst="rect">
            <a:avLst/>
          </a:prstGeom>
        </p:spPr>
      </p:pic>
      <p:pic>
        <p:nvPicPr>
          <p:cNvPr id="65" name="Obraz 64">
            <a:extLst>
              <a:ext uri="{FF2B5EF4-FFF2-40B4-BE49-F238E27FC236}">
                <a16:creationId xmlns:a16="http://schemas.microsoft.com/office/drawing/2014/main" id="{F68E0079-2D69-49B0-BD4A-6A0557BF850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032952" y="2528440"/>
            <a:ext cx="1211859" cy="412032"/>
          </a:xfrm>
          <a:prstGeom prst="rect">
            <a:avLst/>
          </a:prstGeom>
        </p:spPr>
      </p:pic>
      <p:sp>
        <p:nvSpPr>
          <p:cNvPr id="66" name="Sześciokąt 65">
            <a:extLst>
              <a:ext uri="{FF2B5EF4-FFF2-40B4-BE49-F238E27FC236}">
                <a16:creationId xmlns:a16="http://schemas.microsoft.com/office/drawing/2014/main" id="{5B9733E9-EDD1-4B54-9A86-2B5663474806}"/>
              </a:ext>
            </a:extLst>
          </p:cNvPr>
          <p:cNvSpPr/>
          <p:nvPr/>
        </p:nvSpPr>
        <p:spPr>
          <a:xfrm flipH="1">
            <a:off x="4067012" y="1256321"/>
            <a:ext cx="1623137" cy="1409368"/>
          </a:xfrm>
          <a:prstGeom prst="hexagon">
            <a:avLst>
              <a:gd name="adj" fmla="val 29051"/>
              <a:gd name="vf" fmla="val 115470"/>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67" name="Sześciokąt 66">
            <a:extLst>
              <a:ext uri="{FF2B5EF4-FFF2-40B4-BE49-F238E27FC236}">
                <a16:creationId xmlns:a16="http://schemas.microsoft.com/office/drawing/2014/main" id="{68A41C4E-637A-4298-9843-9F02B7DCCD03}"/>
              </a:ext>
            </a:extLst>
          </p:cNvPr>
          <p:cNvSpPr/>
          <p:nvPr/>
        </p:nvSpPr>
        <p:spPr>
          <a:xfrm flipH="1">
            <a:off x="6581434" y="1262556"/>
            <a:ext cx="1623137" cy="1409368"/>
          </a:xfrm>
          <a:prstGeom prst="hexagon">
            <a:avLst>
              <a:gd name="adj" fmla="val 29051"/>
              <a:gd name="vf" fmla="val 115470"/>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46" name="Obraz 45">
            <a:extLst>
              <a:ext uri="{FF2B5EF4-FFF2-40B4-BE49-F238E27FC236}">
                <a16:creationId xmlns:a16="http://schemas.microsoft.com/office/drawing/2014/main" id="{82787E03-7807-4BFC-8A8F-F1D75A49286D}"/>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099020" y="3870329"/>
            <a:ext cx="1003294" cy="469039"/>
          </a:xfrm>
          <a:prstGeom prst="rect">
            <a:avLst/>
          </a:prstGeom>
        </p:spPr>
      </p:pic>
      <p:sp>
        <p:nvSpPr>
          <p:cNvPr id="68" name="Strzałka: pięciokąt 67">
            <a:extLst>
              <a:ext uri="{FF2B5EF4-FFF2-40B4-BE49-F238E27FC236}">
                <a16:creationId xmlns:a16="http://schemas.microsoft.com/office/drawing/2014/main" id="{6CB874DD-E9E0-4942-902E-B97A00B9AD9C}"/>
              </a:ext>
            </a:extLst>
          </p:cNvPr>
          <p:cNvSpPr/>
          <p:nvPr/>
        </p:nvSpPr>
        <p:spPr>
          <a:xfrm>
            <a:off x="3" y="230733"/>
            <a:ext cx="2540550" cy="425106"/>
          </a:xfrm>
          <a:prstGeom prst="homePlate">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69" name="pole tekstowe 68">
            <a:extLst>
              <a:ext uri="{FF2B5EF4-FFF2-40B4-BE49-F238E27FC236}">
                <a16:creationId xmlns:a16="http://schemas.microsoft.com/office/drawing/2014/main" id="{F1DBE273-02BE-4DFF-A81B-917C6C90451C}"/>
              </a:ext>
            </a:extLst>
          </p:cNvPr>
          <p:cNvSpPr txBox="1"/>
          <p:nvPr/>
        </p:nvSpPr>
        <p:spPr>
          <a:xfrm>
            <a:off x="137648" y="245930"/>
            <a:ext cx="2289546" cy="400110"/>
          </a:xfrm>
          <a:prstGeom prst="rect">
            <a:avLst/>
          </a:prstGeom>
        </p:spPr>
        <p:txBody>
          <a:bodyPr wrap="square" rtlCol="0">
            <a:spAutoFit/>
          </a:bodyPr>
          <a:lstStyle/>
          <a:p>
            <a:pPr>
              <a:defRPr sz="2200" b="0" i="0" u="none" strike="noStrike" kern="1200" cap="none" spc="0" normalizeH="0" baseline="0">
                <a:solidFill>
                  <a:prstClr val="black">
                    <a:lumMod val="65000"/>
                    <a:lumOff val="35000"/>
                  </a:prstClr>
                </a:solidFill>
                <a:latin typeface="+mj-lt"/>
                <a:ea typeface="+mj-ea"/>
                <a:cs typeface="+mj-cs"/>
              </a:defRPr>
            </a:pPr>
            <a:r>
              <a:rPr lang="pl-PL" sz="2000" b="1" dirty="0">
                <a:solidFill>
                  <a:schemeClr val="bg1"/>
                </a:solidFill>
                <a:latin typeface="Century Gothic" panose="020B0502020202020204" pitchFamily="34" charset="0"/>
              </a:rPr>
              <a:t>OUR CUSTOMERS</a:t>
            </a:r>
          </a:p>
        </p:txBody>
      </p:sp>
      <p:sp>
        <p:nvSpPr>
          <p:cNvPr id="70" name="Strzałka: pagon 69">
            <a:extLst>
              <a:ext uri="{FF2B5EF4-FFF2-40B4-BE49-F238E27FC236}">
                <a16:creationId xmlns:a16="http://schemas.microsoft.com/office/drawing/2014/main" id="{9CFFCD22-9703-4E22-988E-AA8AD75C90E6}"/>
              </a:ext>
            </a:extLst>
          </p:cNvPr>
          <p:cNvSpPr/>
          <p:nvPr/>
        </p:nvSpPr>
        <p:spPr>
          <a:xfrm>
            <a:off x="2397897" y="230733"/>
            <a:ext cx="438975" cy="432832"/>
          </a:xfrm>
          <a:prstGeom prst="chevron">
            <a:avLst/>
          </a:prstGeom>
          <a:solidFill>
            <a:srgbClr val="3B38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tx1"/>
              </a:solidFill>
            </a:endParaRPr>
          </a:p>
        </p:txBody>
      </p:sp>
      <p:pic>
        <p:nvPicPr>
          <p:cNvPr id="71" name="Obraz 70">
            <a:extLst>
              <a:ext uri="{FF2B5EF4-FFF2-40B4-BE49-F238E27FC236}">
                <a16:creationId xmlns:a16="http://schemas.microsoft.com/office/drawing/2014/main" id="{21EC473B-B80D-4F03-BF4F-F3B7EDD2DCB4}"/>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274231" y="1725591"/>
            <a:ext cx="1259506" cy="501284"/>
          </a:xfrm>
          <a:prstGeom prst="rect">
            <a:avLst/>
          </a:prstGeom>
        </p:spPr>
      </p:pic>
      <p:pic>
        <p:nvPicPr>
          <p:cNvPr id="63" name="Obraz 62">
            <a:extLst>
              <a:ext uri="{FF2B5EF4-FFF2-40B4-BE49-F238E27FC236}">
                <a16:creationId xmlns:a16="http://schemas.microsoft.com/office/drawing/2014/main" id="{E4BAE2C5-5965-47E0-B877-9D4C418EF19A}"/>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924819" y="2536782"/>
            <a:ext cx="1360968" cy="288320"/>
          </a:xfrm>
          <a:prstGeom prst="rect">
            <a:avLst/>
          </a:prstGeom>
        </p:spPr>
      </p:pic>
      <p:pic>
        <p:nvPicPr>
          <p:cNvPr id="72" name="Obraz 71">
            <a:extLst>
              <a:ext uri="{FF2B5EF4-FFF2-40B4-BE49-F238E27FC236}">
                <a16:creationId xmlns:a16="http://schemas.microsoft.com/office/drawing/2014/main" id="{514B0831-5BFE-4E00-ADAE-8BB0C4FA2DF3}"/>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201899" y="4708133"/>
            <a:ext cx="1305024" cy="383677"/>
          </a:xfrm>
          <a:prstGeom prst="rect">
            <a:avLst/>
          </a:prstGeom>
        </p:spPr>
      </p:pic>
      <p:pic>
        <p:nvPicPr>
          <p:cNvPr id="73" name="Obraz 72">
            <a:extLst>
              <a:ext uri="{FF2B5EF4-FFF2-40B4-BE49-F238E27FC236}">
                <a16:creationId xmlns:a16="http://schemas.microsoft.com/office/drawing/2014/main" id="{4D7E041F-ED31-45AA-9DAE-A3BB561071C7}"/>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6741873" y="3270610"/>
            <a:ext cx="1264318" cy="310268"/>
          </a:xfrm>
          <a:prstGeom prst="rect">
            <a:avLst/>
          </a:prstGeom>
        </p:spPr>
      </p:pic>
    </p:spTree>
    <p:extLst>
      <p:ext uri="{BB962C8B-B14F-4D97-AF65-F5344CB8AC3E}">
        <p14:creationId xmlns:p14="http://schemas.microsoft.com/office/powerpoint/2010/main" val="24424712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400" advClick="0" advTm="0">
        <p159:morph option="byObject"/>
      </p:transition>
    </mc:Choice>
    <mc:Fallback xmlns="">
      <p:transition advClick="0" advTm="0">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8" name="Sześciokąt 27">
            <a:extLst>
              <a:ext uri="{FF2B5EF4-FFF2-40B4-BE49-F238E27FC236}">
                <a16:creationId xmlns:a16="http://schemas.microsoft.com/office/drawing/2014/main" id="{30703C1D-F0C1-4BDB-AECD-231E7B7F123F}"/>
              </a:ext>
            </a:extLst>
          </p:cNvPr>
          <p:cNvSpPr/>
          <p:nvPr/>
        </p:nvSpPr>
        <p:spPr>
          <a:xfrm flipH="1">
            <a:off x="6581434" y="4189586"/>
            <a:ext cx="1623137" cy="1409368"/>
          </a:xfrm>
          <a:prstGeom prst="hexagon">
            <a:avLst>
              <a:gd name="adj" fmla="val 29051"/>
              <a:gd name="vf" fmla="val 115470"/>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0" name="Sześciokąt 29">
            <a:extLst>
              <a:ext uri="{FF2B5EF4-FFF2-40B4-BE49-F238E27FC236}">
                <a16:creationId xmlns:a16="http://schemas.microsoft.com/office/drawing/2014/main" id="{F405876A-DFA4-4B92-A4C2-91DB905AEF79}"/>
              </a:ext>
            </a:extLst>
          </p:cNvPr>
          <p:cNvSpPr/>
          <p:nvPr/>
        </p:nvSpPr>
        <p:spPr>
          <a:xfrm flipH="1">
            <a:off x="7846991" y="3446893"/>
            <a:ext cx="1623137" cy="1409368"/>
          </a:xfrm>
          <a:prstGeom prst="hexagon">
            <a:avLst>
              <a:gd name="adj" fmla="val 29051"/>
              <a:gd name="vf" fmla="val 115470"/>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2" name="Sześciokąt 31">
            <a:extLst>
              <a:ext uri="{FF2B5EF4-FFF2-40B4-BE49-F238E27FC236}">
                <a16:creationId xmlns:a16="http://schemas.microsoft.com/office/drawing/2014/main" id="{656BE376-DE48-48C5-B051-627A4531AD02}"/>
              </a:ext>
            </a:extLst>
          </p:cNvPr>
          <p:cNvSpPr/>
          <p:nvPr/>
        </p:nvSpPr>
        <p:spPr>
          <a:xfrm flipH="1">
            <a:off x="2800565" y="3447933"/>
            <a:ext cx="1623137" cy="1409368"/>
          </a:xfrm>
          <a:prstGeom prst="hexagon">
            <a:avLst>
              <a:gd name="adj" fmla="val 29051"/>
              <a:gd name="vf" fmla="val 115470"/>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3" name="Sześciokąt 32">
            <a:extLst>
              <a:ext uri="{FF2B5EF4-FFF2-40B4-BE49-F238E27FC236}">
                <a16:creationId xmlns:a16="http://schemas.microsoft.com/office/drawing/2014/main" id="{9804557F-2A3F-4D2C-81A0-E2C5BFB96BB7}"/>
              </a:ext>
            </a:extLst>
          </p:cNvPr>
          <p:cNvSpPr/>
          <p:nvPr/>
        </p:nvSpPr>
        <p:spPr>
          <a:xfrm flipH="1">
            <a:off x="2800566" y="1987216"/>
            <a:ext cx="1623137" cy="1409368"/>
          </a:xfrm>
          <a:prstGeom prst="hexagon">
            <a:avLst>
              <a:gd name="adj" fmla="val 29051"/>
              <a:gd name="vf" fmla="val 115470"/>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4" name="Sześciokąt 33">
            <a:extLst>
              <a:ext uri="{FF2B5EF4-FFF2-40B4-BE49-F238E27FC236}">
                <a16:creationId xmlns:a16="http://schemas.microsoft.com/office/drawing/2014/main" id="{896A406B-A948-468A-B2EC-BB624F218AD1}"/>
              </a:ext>
            </a:extLst>
          </p:cNvPr>
          <p:cNvSpPr/>
          <p:nvPr/>
        </p:nvSpPr>
        <p:spPr>
          <a:xfrm flipH="1">
            <a:off x="5307989" y="3447931"/>
            <a:ext cx="1623137" cy="1409368"/>
          </a:xfrm>
          <a:prstGeom prst="hexagon">
            <a:avLst>
              <a:gd name="adj" fmla="val 29051"/>
              <a:gd name="vf" fmla="val 115470"/>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5" name="Sześciokąt 34">
            <a:extLst>
              <a:ext uri="{FF2B5EF4-FFF2-40B4-BE49-F238E27FC236}">
                <a16:creationId xmlns:a16="http://schemas.microsoft.com/office/drawing/2014/main" id="{30BE5499-EEB7-466A-A669-69DC931225DF}"/>
              </a:ext>
            </a:extLst>
          </p:cNvPr>
          <p:cNvSpPr/>
          <p:nvPr/>
        </p:nvSpPr>
        <p:spPr>
          <a:xfrm flipH="1">
            <a:off x="4058221" y="4178291"/>
            <a:ext cx="1623137" cy="1409368"/>
          </a:xfrm>
          <a:prstGeom prst="hexagon">
            <a:avLst>
              <a:gd name="adj" fmla="val 29051"/>
              <a:gd name="vf" fmla="val 115470"/>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6" name="Sześciokąt 35">
            <a:extLst>
              <a:ext uri="{FF2B5EF4-FFF2-40B4-BE49-F238E27FC236}">
                <a16:creationId xmlns:a16="http://schemas.microsoft.com/office/drawing/2014/main" id="{A3A11DDC-84FA-4DA6-AEBF-17B89B72CF35}"/>
              </a:ext>
            </a:extLst>
          </p:cNvPr>
          <p:cNvSpPr/>
          <p:nvPr/>
        </p:nvSpPr>
        <p:spPr>
          <a:xfrm flipH="1">
            <a:off x="1546815" y="2717574"/>
            <a:ext cx="1623138" cy="1409369"/>
          </a:xfrm>
          <a:prstGeom prst="hexagon">
            <a:avLst>
              <a:gd name="adj" fmla="val 29051"/>
              <a:gd name="vf" fmla="val 115470"/>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8" name="Sześciokąt 37">
            <a:extLst>
              <a:ext uri="{FF2B5EF4-FFF2-40B4-BE49-F238E27FC236}">
                <a16:creationId xmlns:a16="http://schemas.microsoft.com/office/drawing/2014/main" id="{D05E1C04-45C0-4144-98AA-E5042C420160}"/>
              </a:ext>
            </a:extLst>
          </p:cNvPr>
          <p:cNvSpPr/>
          <p:nvPr/>
        </p:nvSpPr>
        <p:spPr>
          <a:xfrm flipH="1">
            <a:off x="7857034" y="1985030"/>
            <a:ext cx="1623136" cy="1409367"/>
          </a:xfrm>
          <a:prstGeom prst="hexagon">
            <a:avLst>
              <a:gd name="adj" fmla="val 29051"/>
              <a:gd name="vf" fmla="val 115470"/>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9" name="Sześciokąt 38">
            <a:extLst>
              <a:ext uri="{FF2B5EF4-FFF2-40B4-BE49-F238E27FC236}">
                <a16:creationId xmlns:a16="http://schemas.microsoft.com/office/drawing/2014/main" id="{802A72ED-06F0-4AFD-9E3B-80A425B0BEBC}"/>
              </a:ext>
            </a:extLst>
          </p:cNvPr>
          <p:cNvSpPr/>
          <p:nvPr/>
        </p:nvSpPr>
        <p:spPr>
          <a:xfrm rot="20493283" flipH="1">
            <a:off x="14475840" y="5020128"/>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0" name="Sześciokąt 39">
            <a:extLst>
              <a:ext uri="{FF2B5EF4-FFF2-40B4-BE49-F238E27FC236}">
                <a16:creationId xmlns:a16="http://schemas.microsoft.com/office/drawing/2014/main" id="{3142BA87-9933-499F-BC93-48BBAC41E887}"/>
              </a:ext>
            </a:extLst>
          </p:cNvPr>
          <p:cNvSpPr/>
          <p:nvPr/>
        </p:nvSpPr>
        <p:spPr>
          <a:xfrm flipH="1">
            <a:off x="4058222" y="2717574"/>
            <a:ext cx="1623137" cy="1409368"/>
          </a:xfrm>
          <a:prstGeom prst="hexagon">
            <a:avLst>
              <a:gd name="adj" fmla="val 29051"/>
              <a:gd name="vf" fmla="val 115470"/>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41" name="Sześciokąt 40">
            <a:extLst>
              <a:ext uri="{FF2B5EF4-FFF2-40B4-BE49-F238E27FC236}">
                <a16:creationId xmlns:a16="http://schemas.microsoft.com/office/drawing/2014/main" id="{11B0DB93-80D7-486C-AF6F-AA16C6EE0182}"/>
              </a:ext>
            </a:extLst>
          </p:cNvPr>
          <p:cNvSpPr/>
          <p:nvPr/>
        </p:nvSpPr>
        <p:spPr>
          <a:xfrm flipH="1">
            <a:off x="6572870" y="2725823"/>
            <a:ext cx="1623137" cy="1409368"/>
          </a:xfrm>
          <a:prstGeom prst="hexagon">
            <a:avLst>
              <a:gd name="adj" fmla="val 29051"/>
              <a:gd name="vf" fmla="val 115470"/>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4" name="Sześciokąt 43">
            <a:extLst>
              <a:ext uri="{FF2B5EF4-FFF2-40B4-BE49-F238E27FC236}">
                <a16:creationId xmlns:a16="http://schemas.microsoft.com/office/drawing/2014/main" id="{A43C690D-C0D3-4B76-91A6-C92E3FA6CBCF}"/>
              </a:ext>
            </a:extLst>
          </p:cNvPr>
          <p:cNvSpPr/>
          <p:nvPr/>
        </p:nvSpPr>
        <p:spPr>
          <a:xfrm flipH="1">
            <a:off x="2792376" y="4899940"/>
            <a:ext cx="1623137" cy="1409368"/>
          </a:xfrm>
          <a:prstGeom prst="hexagon">
            <a:avLst>
              <a:gd name="adj" fmla="val 29051"/>
              <a:gd name="vf" fmla="val 115470"/>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45" name="Sześciokąt 44">
            <a:extLst>
              <a:ext uri="{FF2B5EF4-FFF2-40B4-BE49-F238E27FC236}">
                <a16:creationId xmlns:a16="http://schemas.microsoft.com/office/drawing/2014/main" id="{FBD660BA-AAEA-4D08-BD3F-F293A1FE555E}"/>
              </a:ext>
            </a:extLst>
          </p:cNvPr>
          <p:cNvSpPr/>
          <p:nvPr/>
        </p:nvSpPr>
        <p:spPr>
          <a:xfrm flipH="1">
            <a:off x="7860468" y="4916764"/>
            <a:ext cx="1623137" cy="1409368"/>
          </a:xfrm>
          <a:prstGeom prst="hexagon">
            <a:avLst>
              <a:gd name="adj" fmla="val 29051"/>
              <a:gd name="vf" fmla="val 115470"/>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47" name="Sześciokąt 46">
            <a:extLst>
              <a:ext uri="{FF2B5EF4-FFF2-40B4-BE49-F238E27FC236}">
                <a16:creationId xmlns:a16="http://schemas.microsoft.com/office/drawing/2014/main" id="{8036137D-A139-414F-9C22-3ED874DCFA8A}"/>
              </a:ext>
            </a:extLst>
          </p:cNvPr>
          <p:cNvSpPr/>
          <p:nvPr/>
        </p:nvSpPr>
        <p:spPr>
          <a:xfrm flipH="1">
            <a:off x="13069042" y="3000550"/>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48" name="Sześciokąt 47">
            <a:extLst>
              <a:ext uri="{FF2B5EF4-FFF2-40B4-BE49-F238E27FC236}">
                <a16:creationId xmlns:a16="http://schemas.microsoft.com/office/drawing/2014/main" id="{264ABA3C-B378-4096-B375-48FCD3B9AAE3}"/>
              </a:ext>
            </a:extLst>
          </p:cNvPr>
          <p:cNvSpPr/>
          <p:nvPr/>
        </p:nvSpPr>
        <p:spPr>
          <a:xfrm rot="20493283" flipH="1">
            <a:off x="12578724" y="3079311"/>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49" name="Sześciokąt 48">
            <a:extLst>
              <a:ext uri="{FF2B5EF4-FFF2-40B4-BE49-F238E27FC236}">
                <a16:creationId xmlns:a16="http://schemas.microsoft.com/office/drawing/2014/main" id="{AB2FEF94-13F5-47F3-8DD9-A83A4B552CD1}"/>
              </a:ext>
            </a:extLst>
          </p:cNvPr>
          <p:cNvSpPr/>
          <p:nvPr/>
        </p:nvSpPr>
        <p:spPr>
          <a:xfrm rot="20493283" flipH="1">
            <a:off x="12709037" y="-746031"/>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50" name="Sześciokąt 49">
            <a:extLst>
              <a:ext uri="{FF2B5EF4-FFF2-40B4-BE49-F238E27FC236}">
                <a16:creationId xmlns:a16="http://schemas.microsoft.com/office/drawing/2014/main" id="{F0CB8035-4D2D-4BA8-A00B-65B4F67BA55B}"/>
              </a:ext>
            </a:extLst>
          </p:cNvPr>
          <p:cNvSpPr/>
          <p:nvPr/>
        </p:nvSpPr>
        <p:spPr>
          <a:xfrm flipH="1">
            <a:off x="9127719" y="2715265"/>
            <a:ext cx="1623134" cy="1409365"/>
          </a:xfrm>
          <a:prstGeom prst="hexagon">
            <a:avLst>
              <a:gd name="adj" fmla="val 29051"/>
              <a:gd name="vf" fmla="val 115470"/>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51" name="Sześciokąt 50">
            <a:extLst>
              <a:ext uri="{FF2B5EF4-FFF2-40B4-BE49-F238E27FC236}">
                <a16:creationId xmlns:a16="http://schemas.microsoft.com/office/drawing/2014/main" id="{12739D37-E3E5-4D09-85A1-A4138BE6A64F}"/>
              </a:ext>
            </a:extLst>
          </p:cNvPr>
          <p:cNvSpPr/>
          <p:nvPr/>
        </p:nvSpPr>
        <p:spPr>
          <a:xfrm rot="20493283" flipH="1">
            <a:off x="6317116" y="-3059692"/>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52" name="Sześciokąt 51">
            <a:extLst>
              <a:ext uri="{FF2B5EF4-FFF2-40B4-BE49-F238E27FC236}">
                <a16:creationId xmlns:a16="http://schemas.microsoft.com/office/drawing/2014/main" id="{F4FC1DB4-5483-4B64-BD14-57B83EBA3D26}"/>
              </a:ext>
            </a:extLst>
          </p:cNvPr>
          <p:cNvSpPr/>
          <p:nvPr/>
        </p:nvSpPr>
        <p:spPr>
          <a:xfrm flipH="1">
            <a:off x="5319977" y="1994189"/>
            <a:ext cx="1623137" cy="1409368"/>
          </a:xfrm>
          <a:prstGeom prst="hexagon">
            <a:avLst>
              <a:gd name="adj" fmla="val 29051"/>
              <a:gd name="vf" fmla="val 115470"/>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53" name="Sześciokąt 52">
            <a:extLst>
              <a:ext uri="{FF2B5EF4-FFF2-40B4-BE49-F238E27FC236}">
                <a16:creationId xmlns:a16="http://schemas.microsoft.com/office/drawing/2014/main" id="{A84751EA-387A-4408-8DA3-E5863200EEB9}"/>
              </a:ext>
            </a:extLst>
          </p:cNvPr>
          <p:cNvSpPr/>
          <p:nvPr/>
        </p:nvSpPr>
        <p:spPr>
          <a:xfrm flipH="1">
            <a:off x="5307989" y="4908649"/>
            <a:ext cx="1623137" cy="1409368"/>
          </a:xfrm>
          <a:prstGeom prst="hexagon">
            <a:avLst>
              <a:gd name="adj" fmla="val 29051"/>
              <a:gd name="vf" fmla="val 115470"/>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92" name="Obraz 91">
            <a:extLst>
              <a:ext uri="{FF2B5EF4-FFF2-40B4-BE49-F238E27FC236}">
                <a16:creationId xmlns:a16="http://schemas.microsoft.com/office/drawing/2014/main" id="{9959B40A-9EF2-4797-816F-EBC94A0585E9}"/>
              </a:ext>
            </a:extLst>
          </p:cNvPr>
          <p:cNvPicPr>
            <a:picLocks noChangeAspect="1"/>
          </p:cNvPicPr>
          <p:nvPr/>
        </p:nvPicPr>
        <p:blipFill rotWithShape="1">
          <a:blip r:embed="rId2">
            <a:extLst>
              <a:ext uri="{28A0092B-C50C-407E-A947-70E740481C1C}">
                <a14:useLocalDpi xmlns:a14="http://schemas.microsoft.com/office/drawing/2010/main" val="0"/>
              </a:ext>
            </a:extLst>
          </a:blip>
          <a:srcRect t="18265" b="10046"/>
          <a:stretch/>
        </p:blipFill>
        <p:spPr>
          <a:xfrm>
            <a:off x="1812119" y="3232660"/>
            <a:ext cx="1107583" cy="393158"/>
          </a:xfrm>
          <a:prstGeom prst="rect">
            <a:avLst/>
          </a:prstGeom>
        </p:spPr>
      </p:pic>
      <p:pic>
        <p:nvPicPr>
          <p:cNvPr id="43" name="Obraz 42">
            <a:extLst>
              <a:ext uri="{FF2B5EF4-FFF2-40B4-BE49-F238E27FC236}">
                <a16:creationId xmlns:a16="http://schemas.microsoft.com/office/drawing/2014/main" id="{C35D1123-5F37-4656-80B2-EE2539D692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6422" y="3054962"/>
            <a:ext cx="725842" cy="725842"/>
          </a:xfrm>
          <a:prstGeom prst="rect">
            <a:avLst/>
          </a:prstGeom>
        </p:spPr>
      </p:pic>
      <p:pic>
        <p:nvPicPr>
          <p:cNvPr id="55" name="Obraz 54">
            <a:extLst>
              <a:ext uri="{FF2B5EF4-FFF2-40B4-BE49-F238E27FC236}">
                <a16:creationId xmlns:a16="http://schemas.microsoft.com/office/drawing/2014/main" id="{22A22B0F-D48F-48FF-A789-51E1E85DDE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17927" y="3803648"/>
            <a:ext cx="638459" cy="641499"/>
          </a:xfrm>
          <a:prstGeom prst="rect">
            <a:avLst/>
          </a:prstGeom>
        </p:spPr>
      </p:pic>
      <p:pic>
        <p:nvPicPr>
          <p:cNvPr id="56" name="Obraz 55">
            <a:extLst>
              <a:ext uri="{FF2B5EF4-FFF2-40B4-BE49-F238E27FC236}">
                <a16:creationId xmlns:a16="http://schemas.microsoft.com/office/drawing/2014/main" id="{B0D61961-5A5D-4A21-BD16-D32752ABEEBE}"/>
              </a:ext>
            </a:extLst>
          </p:cNvPr>
          <p:cNvPicPr>
            <a:picLocks noChangeAspect="1"/>
          </p:cNvPicPr>
          <p:nvPr/>
        </p:nvPicPr>
        <p:blipFill rotWithShape="1">
          <a:blip r:embed="rId5">
            <a:extLst>
              <a:ext uri="{28A0092B-C50C-407E-A947-70E740481C1C}">
                <a14:useLocalDpi xmlns:a14="http://schemas.microsoft.com/office/drawing/2010/main" val="0"/>
              </a:ext>
            </a:extLst>
          </a:blip>
          <a:srcRect t="-1" b="11235"/>
          <a:stretch/>
        </p:blipFill>
        <p:spPr>
          <a:xfrm>
            <a:off x="5561203" y="2472883"/>
            <a:ext cx="1129285" cy="388745"/>
          </a:xfrm>
          <a:prstGeom prst="rect">
            <a:avLst/>
          </a:prstGeom>
        </p:spPr>
      </p:pic>
      <p:pic>
        <p:nvPicPr>
          <p:cNvPr id="58" name="Obraz 57">
            <a:extLst>
              <a:ext uri="{FF2B5EF4-FFF2-40B4-BE49-F238E27FC236}">
                <a16:creationId xmlns:a16="http://schemas.microsoft.com/office/drawing/2014/main" id="{E19D1692-B34D-4118-8FB8-42245C95E40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90323" y="5496328"/>
            <a:ext cx="1237801" cy="267805"/>
          </a:xfrm>
          <a:prstGeom prst="rect">
            <a:avLst/>
          </a:prstGeom>
        </p:spPr>
      </p:pic>
      <p:pic>
        <p:nvPicPr>
          <p:cNvPr id="59" name="Obraz 58">
            <a:extLst>
              <a:ext uri="{FF2B5EF4-FFF2-40B4-BE49-F238E27FC236}">
                <a16:creationId xmlns:a16="http://schemas.microsoft.com/office/drawing/2014/main" id="{C0DFA634-2730-492F-AE96-E897A79FF6E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22703" y="5460707"/>
            <a:ext cx="1162481" cy="268548"/>
          </a:xfrm>
          <a:prstGeom prst="rect">
            <a:avLst/>
          </a:prstGeom>
        </p:spPr>
      </p:pic>
      <p:pic>
        <p:nvPicPr>
          <p:cNvPr id="60" name="Obraz 59">
            <a:extLst>
              <a:ext uri="{FF2B5EF4-FFF2-40B4-BE49-F238E27FC236}">
                <a16:creationId xmlns:a16="http://schemas.microsoft.com/office/drawing/2014/main" id="{60B90CA8-DACC-43BE-8D7D-7F910B33CC2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78615" y="4622947"/>
            <a:ext cx="1036459" cy="433240"/>
          </a:xfrm>
          <a:prstGeom prst="rect">
            <a:avLst/>
          </a:prstGeom>
        </p:spPr>
      </p:pic>
      <p:pic>
        <p:nvPicPr>
          <p:cNvPr id="61" name="Obraz 60">
            <a:extLst>
              <a:ext uri="{FF2B5EF4-FFF2-40B4-BE49-F238E27FC236}">
                <a16:creationId xmlns:a16="http://schemas.microsoft.com/office/drawing/2014/main" id="{C917C57D-B2B3-42EC-8326-10A75FC0FE7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234149" y="3707284"/>
            <a:ext cx="888585" cy="888585"/>
          </a:xfrm>
          <a:prstGeom prst="rect">
            <a:avLst/>
          </a:prstGeom>
        </p:spPr>
      </p:pic>
      <p:pic>
        <p:nvPicPr>
          <p:cNvPr id="62" name="Obraz 61">
            <a:extLst>
              <a:ext uri="{FF2B5EF4-FFF2-40B4-BE49-F238E27FC236}">
                <a16:creationId xmlns:a16="http://schemas.microsoft.com/office/drawing/2014/main" id="{4C8ED61D-FE71-453C-A6C6-F3E7759334A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093109" y="5437254"/>
            <a:ext cx="1197517" cy="224840"/>
          </a:xfrm>
          <a:prstGeom prst="rect">
            <a:avLst/>
          </a:prstGeom>
        </p:spPr>
      </p:pic>
      <p:pic>
        <p:nvPicPr>
          <p:cNvPr id="64" name="Obraz 63">
            <a:extLst>
              <a:ext uri="{FF2B5EF4-FFF2-40B4-BE49-F238E27FC236}">
                <a16:creationId xmlns:a16="http://schemas.microsoft.com/office/drawing/2014/main" id="{8B7614A4-54A7-429E-8048-A3847070013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970801" y="1522115"/>
            <a:ext cx="835885" cy="891085"/>
          </a:xfrm>
          <a:prstGeom prst="rect">
            <a:avLst/>
          </a:prstGeom>
        </p:spPr>
      </p:pic>
      <p:pic>
        <p:nvPicPr>
          <p:cNvPr id="65" name="Obraz 64">
            <a:extLst>
              <a:ext uri="{FF2B5EF4-FFF2-40B4-BE49-F238E27FC236}">
                <a16:creationId xmlns:a16="http://schemas.microsoft.com/office/drawing/2014/main" id="{F68E0079-2D69-49B0-BD4A-6A0557BF850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032952" y="2528440"/>
            <a:ext cx="1211859" cy="412032"/>
          </a:xfrm>
          <a:prstGeom prst="rect">
            <a:avLst/>
          </a:prstGeom>
        </p:spPr>
      </p:pic>
      <p:pic>
        <p:nvPicPr>
          <p:cNvPr id="66" name="Obraz 65">
            <a:extLst>
              <a:ext uri="{FF2B5EF4-FFF2-40B4-BE49-F238E27FC236}">
                <a16:creationId xmlns:a16="http://schemas.microsoft.com/office/drawing/2014/main" id="{DB9DDEC0-036F-45E0-81B9-EC84994351A8}"/>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320625" y="3347725"/>
            <a:ext cx="1223946" cy="176248"/>
          </a:xfrm>
          <a:prstGeom prst="rect">
            <a:avLst/>
          </a:prstGeom>
        </p:spPr>
      </p:pic>
      <p:sp>
        <p:nvSpPr>
          <p:cNvPr id="67" name="Sześciokąt 66">
            <a:extLst>
              <a:ext uri="{FF2B5EF4-FFF2-40B4-BE49-F238E27FC236}">
                <a16:creationId xmlns:a16="http://schemas.microsoft.com/office/drawing/2014/main" id="{6B57566F-C124-473C-915E-C310099DE654}"/>
              </a:ext>
            </a:extLst>
          </p:cNvPr>
          <p:cNvSpPr/>
          <p:nvPr/>
        </p:nvSpPr>
        <p:spPr>
          <a:xfrm flipH="1">
            <a:off x="4067012" y="1256321"/>
            <a:ext cx="1623137" cy="1409368"/>
          </a:xfrm>
          <a:prstGeom prst="hexagon">
            <a:avLst>
              <a:gd name="adj" fmla="val 29051"/>
              <a:gd name="vf" fmla="val 115470"/>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68" name="Sześciokąt 67">
            <a:extLst>
              <a:ext uri="{FF2B5EF4-FFF2-40B4-BE49-F238E27FC236}">
                <a16:creationId xmlns:a16="http://schemas.microsoft.com/office/drawing/2014/main" id="{C176CA70-22C0-4304-92E6-32D8F9695012}"/>
              </a:ext>
            </a:extLst>
          </p:cNvPr>
          <p:cNvSpPr/>
          <p:nvPr/>
        </p:nvSpPr>
        <p:spPr>
          <a:xfrm flipH="1">
            <a:off x="6581434" y="1262556"/>
            <a:ext cx="1623137" cy="1409368"/>
          </a:xfrm>
          <a:prstGeom prst="hexagon">
            <a:avLst>
              <a:gd name="adj" fmla="val 29051"/>
              <a:gd name="vf" fmla="val 115470"/>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46" name="Obraz 45">
            <a:extLst>
              <a:ext uri="{FF2B5EF4-FFF2-40B4-BE49-F238E27FC236}">
                <a16:creationId xmlns:a16="http://schemas.microsoft.com/office/drawing/2014/main" id="{79EDABBF-20D6-483D-B610-559DE232E459}"/>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099020" y="3870329"/>
            <a:ext cx="1003294" cy="469039"/>
          </a:xfrm>
          <a:prstGeom prst="rect">
            <a:avLst/>
          </a:prstGeom>
        </p:spPr>
      </p:pic>
      <p:sp>
        <p:nvSpPr>
          <p:cNvPr id="69" name="Strzałka: pięciokąt 68">
            <a:extLst>
              <a:ext uri="{FF2B5EF4-FFF2-40B4-BE49-F238E27FC236}">
                <a16:creationId xmlns:a16="http://schemas.microsoft.com/office/drawing/2014/main" id="{E41A5313-C3E1-48A8-A73F-F962D29494D0}"/>
              </a:ext>
            </a:extLst>
          </p:cNvPr>
          <p:cNvSpPr/>
          <p:nvPr/>
        </p:nvSpPr>
        <p:spPr>
          <a:xfrm>
            <a:off x="3" y="230733"/>
            <a:ext cx="2540550" cy="425106"/>
          </a:xfrm>
          <a:prstGeom prst="homePlate">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0" name="pole tekstowe 69">
            <a:extLst>
              <a:ext uri="{FF2B5EF4-FFF2-40B4-BE49-F238E27FC236}">
                <a16:creationId xmlns:a16="http://schemas.microsoft.com/office/drawing/2014/main" id="{42FFFC51-EA34-4C76-9109-71F30A15DF6D}"/>
              </a:ext>
            </a:extLst>
          </p:cNvPr>
          <p:cNvSpPr txBox="1"/>
          <p:nvPr/>
        </p:nvSpPr>
        <p:spPr>
          <a:xfrm>
            <a:off x="137648" y="245930"/>
            <a:ext cx="2289546" cy="400110"/>
          </a:xfrm>
          <a:prstGeom prst="rect">
            <a:avLst/>
          </a:prstGeom>
        </p:spPr>
        <p:txBody>
          <a:bodyPr wrap="square" rtlCol="0">
            <a:spAutoFit/>
          </a:bodyPr>
          <a:lstStyle/>
          <a:p>
            <a:pPr>
              <a:defRPr sz="2200" b="0" i="0" u="none" strike="noStrike" kern="1200" cap="none" spc="0" normalizeH="0" baseline="0">
                <a:solidFill>
                  <a:prstClr val="black">
                    <a:lumMod val="65000"/>
                    <a:lumOff val="35000"/>
                  </a:prstClr>
                </a:solidFill>
                <a:latin typeface="+mj-lt"/>
                <a:ea typeface="+mj-ea"/>
                <a:cs typeface="+mj-cs"/>
              </a:defRPr>
            </a:pPr>
            <a:r>
              <a:rPr lang="pl-PL" sz="2000" b="1" dirty="0">
                <a:solidFill>
                  <a:schemeClr val="bg1"/>
                </a:solidFill>
                <a:latin typeface="Century Gothic" panose="020B0502020202020204" pitchFamily="34" charset="0"/>
              </a:rPr>
              <a:t>OUR CUSTOMERS</a:t>
            </a:r>
          </a:p>
        </p:txBody>
      </p:sp>
      <p:sp>
        <p:nvSpPr>
          <p:cNvPr id="71" name="Strzałka: pagon 70">
            <a:extLst>
              <a:ext uri="{FF2B5EF4-FFF2-40B4-BE49-F238E27FC236}">
                <a16:creationId xmlns:a16="http://schemas.microsoft.com/office/drawing/2014/main" id="{6605BE64-01E6-4FE1-8F45-1E61FE2ADBBD}"/>
              </a:ext>
            </a:extLst>
          </p:cNvPr>
          <p:cNvSpPr/>
          <p:nvPr/>
        </p:nvSpPr>
        <p:spPr>
          <a:xfrm>
            <a:off x="2397897" y="230733"/>
            <a:ext cx="438975" cy="432832"/>
          </a:xfrm>
          <a:prstGeom prst="chevron">
            <a:avLst/>
          </a:prstGeom>
          <a:solidFill>
            <a:srgbClr val="3B38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tx1"/>
              </a:solidFill>
            </a:endParaRPr>
          </a:p>
        </p:txBody>
      </p:sp>
      <p:pic>
        <p:nvPicPr>
          <p:cNvPr id="72" name="Obraz 71">
            <a:extLst>
              <a:ext uri="{FF2B5EF4-FFF2-40B4-BE49-F238E27FC236}">
                <a16:creationId xmlns:a16="http://schemas.microsoft.com/office/drawing/2014/main" id="{5D340764-0CCC-466C-853D-69F44A1D1B64}"/>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274231" y="1725591"/>
            <a:ext cx="1259506" cy="501284"/>
          </a:xfrm>
          <a:prstGeom prst="rect">
            <a:avLst/>
          </a:prstGeom>
        </p:spPr>
      </p:pic>
      <p:pic>
        <p:nvPicPr>
          <p:cNvPr id="63" name="Obraz 62">
            <a:extLst>
              <a:ext uri="{FF2B5EF4-FFF2-40B4-BE49-F238E27FC236}">
                <a16:creationId xmlns:a16="http://schemas.microsoft.com/office/drawing/2014/main" id="{50BFB46F-2B29-4EC5-B51D-61B7B71D1BCC}"/>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924819" y="2536782"/>
            <a:ext cx="1360968" cy="288320"/>
          </a:xfrm>
          <a:prstGeom prst="rect">
            <a:avLst/>
          </a:prstGeom>
        </p:spPr>
      </p:pic>
      <p:pic>
        <p:nvPicPr>
          <p:cNvPr id="73" name="Obraz 72">
            <a:extLst>
              <a:ext uri="{FF2B5EF4-FFF2-40B4-BE49-F238E27FC236}">
                <a16:creationId xmlns:a16="http://schemas.microsoft.com/office/drawing/2014/main" id="{14F260FD-1899-4FEE-8E5F-A8BA60098DFC}"/>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201899" y="4708133"/>
            <a:ext cx="1305024" cy="383677"/>
          </a:xfrm>
          <a:prstGeom prst="rect">
            <a:avLst/>
          </a:prstGeom>
        </p:spPr>
      </p:pic>
      <p:pic>
        <p:nvPicPr>
          <p:cNvPr id="74" name="Obraz 73">
            <a:extLst>
              <a:ext uri="{FF2B5EF4-FFF2-40B4-BE49-F238E27FC236}">
                <a16:creationId xmlns:a16="http://schemas.microsoft.com/office/drawing/2014/main" id="{CEA9E8C2-EB33-4EF8-8A00-666EF815AEDB}"/>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6741873" y="3270610"/>
            <a:ext cx="1264318" cy="310268"/>
          </a:xfrm>
          <a:prstGeom prst="rect">
            <a:avLst/>
          </a:prstGeom>
        </p:spPr>
      </p:pic>
    </p:spTree>
    <p:extLst>
      <p:ext uri="{BB962C8B-B14F-4D97-AF65-F5344CB8AC3E}">
        <p14:creationId xmlns:p14="http://schemas.microsoft.com/office/powerpoint/2010/main" val="30868438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400" advClick="0" advTm="0">
        <p159:morph option="byObject"/>
      </p:transition>
    </mc:Choice>
    <mc:Fallback xmlns="">
      <p:transition advClick="0" advTm="0">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8" name="Sześciokąt 27">
            <a:extLst>
              <a:ext uri="{FF2B5EF4-FFF2-40B4-BE49-F238E27FC236}">
                <a16:creationId xmlns:a16="http://schemas.microsoft.com/office/drawing/2014/main" id="{30703C1D-F0C1-4BDB-AECD-231E7B7F123F}"/>
              </a:ext>
            </a:extLst>
          </p:cNvPr>
          <p:cNvSpPr/>
          <p:nvPr/>
        </p:nvSpPr>
        <p:spPr>
          <a:xfrm flipH="1">
            <a:off x="6581434" y="4189586"/>
            <a:ext cx="1623137" cy="1409368"/>
          </a:xfrm>
          <a:prstGeom prst="hexagon">
            <a:avLst>
              <a:gd name="adj" fmla="val 29051"/>
              <a:gd name="vf" fmla="val 115470"/>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0" name="Sześciokąt 29">
            <a:extLst>
              <a:ext uri="{FF2B5EF4-FFF2-40B4-BE49-F238E27FC236}">
                <a16:creationId xmlns:a16="http://schemas.microsoft.com/office/drawing/2014/main" id="{F405876A-DFA4-4B92-A4C2-91DB905AEF79}"/>
              </a:ext>
            </a:extLst>
          </p:cNvPr>
          <p:cNvSpPr/>
          <p:nvPr/>
        </p:nvSpPr>
        <p:spPr>
          <a:xfrm flipH="1">
            <a:off x="7846991" y="3446893"/>
            <a:ext cx="1623137" cy="1409368"/>
          </a:xfrm>
          <a:prstGeom prst="hexagon">
            <a:avLst>
              <a:gd name="adj" fmla="val 29051"/>
              <a:gd name="vf" fmla="val 115470"/>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2" name="Sześciokąt 31">
            <a:extLst>
              <a:ext uri="{FF2B5EF4-FFF2-40B4-BE49-F238E27FC236}">
                <a16:creationId xmlns:a16="http://schemas.microsoft.com/office/drawing/2014/main" id="{656BE376-DE48-48C5-B051-627A4531AD02}"/>
              </a:ext>
            </a:extLst>
          </p:cNvPr>
          <p:cNvSpPr/>
          <p:nvPr/>
        </p:nvSpPr>
        <p:spPr>
          <a:xfrm flipH="1">
            <a:off x="2800565" y="3447933"/>
            <a:ext cx="1623137" cy="1409368"/>
          </a:xfrm>
          <a:prstGeom prst="hexagon">
            <a:avLst>
              <a:gd name="adj" fmla="val 29051"/>
              <a:gd name="vf" fmla="val 115470"/>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3" name="Sześciokąt 32">
            <a:extLst>
              <a:ext uri="{FF2B5EF4-FFF2-40B4-BE49-F238E27FC236}">
                <a16:creationId xmlns:a16="http://schemas.microsoft.com/office/drawing/2014/main" id="{9804557F-2A3F-4D2C-81A0-E2C5BFB96BB7}"/>
              </a:ext>
            </a:extLst>
          </p:cNvPr>
          <p:cNvSpPr/>
          <p:nvPr/>
        </p:nvSpPr>
        <p:spPr>
          <a:xfrm flipH="1">
            <a:off x="2800566" y="1987216"/>
            <a:ext cx="1623137" cy="1409368"/>
          </a:xfrm>
          <a:prstGeom prst="hexagon">
            <a:avLst>
              <a:gd name="adj" fmla="val 29051"/>
              <a:gd name="vf" fmla="val 115470"/>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4" name="Sześciokąt 33">
            <a:extLst>
              <a:ext uri="{FF2B5EF4-FFF2-40B4-BE49-F238E27FC236}">
                <a16:creationId xmlns:a16="http://schemas.microsoft.com/office/drawing/2014/main" id="{896A406B-A948-468A-B2EC-BB624F218AD1}"/>
              </a:ext>
            </a:extLst>
          </p:cNvPr>
          <p:cNvSpPr/>
          <p:nvPr/>
        </p:nvSpPr>
        <p:spPr>
          <a:xfrm flipH="1">
            <a:off x="5307989" y="3447931"/>
            <a:ext cx="1623137" cy="1409368"/>
          </a:xfrm>
          <a:prstGeom prst="hexagon">
            <a:avLst>
              <a:gd name="adj" fmla="val 29051"/>
              <a:gd name="vf" fmla="val 115470"/>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5" name="Sześciokąt 34">
            <a:extLst>
              <a:ext uri="{FF2B5EF4-FFF2-40B4-BE49-F238E27FC236}">
                <a16:creationId xmlns:a16="http://schemas.microsoft.com/office/drawing/2014/main" id="{30BE5499-EEB7-466A-A669-69DC931225DF}"/>
              </a:ext>
            </a:extLst>
          </p:cNvPr>
          <p:cNvSpPr/>
          <p:nvPr/>
        </p:nvSpPr>
        <p:spPr>
          <a:xfrm flipH="1">
            <a:off x="4058221" y="4178291"/>
            <a:ext cx="1623137" cy="1409368"/>
          </a:xfrm>
          <a:prstGeom prst="hexagon">
            <a:avLst>
              <a:gd name="adj" fmla="val 29051"/>
              <a:gd name="vf" fmla="val 115470"/>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6" name="Sześciokąt 35">
            <a:extLst>
              <a:ext uri="{FF2B5EF4-FFF2-40B4-BE49-F238E27FC236}">
                <a16:creationId xmlns:a16="http://schemas.microsoft.com/office/drawing/2014/main" id="{A3A11DDC-84FA-4DA6-AEBF-17B89B72CF35}"/>
              </a:ext>
            </a:extLst>
          </p:cNvPr>
          <p:cNvSpPr/>
          <p:nvPr/>
        </p:nvSpPr>
        <p:spPr>
          <a:xfrm flipH="1">
            <a:off x="1546815" y="2717574"/>
            <a:ext cx="1623138" cy="1409369"/>
          </a:xfrm>
          <a:prstGeom prst="hexagon">
            <a:avLst>
              <a:gd name="adj" fmla="val 29051"/>
              <a:gd name="vf" fmla="val 115470"/>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8" name="Sześciokąt 37">
            <a:extLst>
              <a:ext uri="{FF2B5EF4-FFF2-40B4-BE49-F238E27FC236}">
                <a16:creationId xmlns:a16="http://schemas.microsoft.com/office/drawing/2014/main" id="{D05E1C04-45C0-4144-98AA-E5042C420160}"/>
              </a:ext>
            </a:extLst>
          </p:cNvPr>
          <p:cNvSpPr/>
          <p:nvPr/>
        </p:nvSpPr>
        <p:spPr>
          <a:xfrm flipH="1">
            <a:off x="7857034" y="1985030"/>
            <a:ext cx="1623136" cy="1409367"/>
          </a:xfrm>
          <a:prstGeom prst="hexagon">
            <a:avLst>
              <a:gd name="adj" fmla="val 29051"/>
              <a:gd name="vf" fmla="val 115470"/>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9" name="Sześciokąt 38">
            <a:extLst>
              <a:ext uri="{FF2B5EF4-FFF2-40B4-BE49-F238E27FC236}">
                <a16:creationId xmlns:a16="http://schemas.microsoft.com/office/drawing/2014/main" id="{802A72ED-06F0-4AFD-9E3B-80A425B0BEBC}"/>
              </a:ext>
            </a:extLst>
          </p:cNvPr>
          <p:cNvSpPr/>
          <p:nvPr/>
        </p:nvSpPr>
        <p:spPr>
          <a:xfrm rot="20493283" flipH="1">
            <a:off x="14475840" y="5020128"/>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0" name="Sześciokąt 39">
            <a:extLst>
              <a:ext uri="{FF2B5EF4-FFF2-40B4-BE49-F238E27FC236}">
                <a16:creationId xmlns:a16="http://schemas.microsoft.com/office/drawing/2014/main" id="{3142BA87-9933-499F-BC93-48BBAC41E887}"/>
              </a:ext>
            </a:extLst>
          </p:cNvPr>
          <p:cNvSpPr/>
          <p:nvPr/>
        </p:nvSpPr>
        <p:spPr>
          <a:xfrm flipH="1">
            <a:off x="4058222" y="2717574"/>
            <a:ext cx="1623137" cy="1409368"/>
          </a:xfrm>
          <a:prstGeom prst="hexagon">
            <a:avLst>
              <a:gd name="adj" fmla="val 29051"/>
              <a:gd name="vf" fmla="val 115470"/>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41" name="Sześciokąt 40">
            <a:extLst>
              <a:ext uri="{FF2B5EF4-FFF2-40B4-BE49-F238E27FC236}">
                <a16:creationId xmlns:a16="http://schemas.microsoft.com/office/drawing/2014/main" id="{11B0DB93-80D7-486C-AF6F-AA16C6EE0182}"/>
              </a:ext>
            </a:extLst>
          </p:cNvPr>
          <p:cNvSpPr/>
          <p:nvPr/>
        </p:nvSpPr>
        <p:spPr>
          <a:xfrm flipH="1">
            <a:off x="6572870" y="2725823"/>
            <a:ext cx="1623137" cy="1409368"/>
          </a:xfrm>
          <a:prstGeom prst="hexagon">
            <a:avLst>
              <a:gd name="adj" fmla="val 29051"/>
              <a:gd name="vf" fmla="val 115470"/>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4" name="Sześciokąt 43">
            <a:extLst>
              <a:ext uri="{FF2B5EF4-FFF2-40B4-BE49-F238E27FC236}">
                <a16:creationId xmlns:a16="http://schemas.microsoft.com/office/drawing/2014/main" id="{A43C690D-C0D3-4B76-91A6-C92E3FA6CBCF}"/>
              </a:ext>
            </a:extLst>
          </p:cNvPr>
          <p:cNvSpPr/>
          <p:nvPr/>
        </p:nvSpPr>
        <p:spPr>
          <a:xfrm flipH="1">
            <a:off x="2792376" y="4899940"/>
            <a:ext cx="1623137" cy="1409368"/>
          </a:xfrm>
          <a:prstGeom prst="hexagon">
            <a:avLst>
              <a:gd name="adj" fmla="val 29051"/>
              <a:gd name="vf" fmla="val 115470"/>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45" name="Sześciokąt 44">
            <a:extLst>
              <a:ext uri="{FF2B5EF4-FFF2-40B4-BE49-F238E27FC236}">
                <a16:creationId xmlns:a16="http://schemas.microsoft.com/office/drawing/2014/main" id="{FBD660BA-AAEA-4D08-BD3F-F293A1FE555E}"/>
              </a:ext>
            </a:extLst>
          </p:cNvPr>
          <p:cNvSpPr/>
          <p:nvPr/>
        </p:nvSpPr>
        <p:spPr>
          <a:xfrm flipH="1">
            <a:off x="7860468" y="4916764"/>
            <a:ext cx="1623137" cy="1409368"/>
          </a:xfrm>
          <a:prstGeom prst="hexagon">
            <a:avLst>
              <a:gd name="adj" fmla="val 29051"/>
              <a:gd name="vf" fmla="val 115470"/>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47" name="Sześciokąt 46">
            <a:extLst>
              <a:ext uri="{FF2B5EF4-FFF2-40B4-BE49-F238E27FC236}">
                <a16:creationId xmlns:a16="http://schemas.microsoft.com/office/drawing/2014/main" id="{8036137D-A139-414F-9C22-3ED874DCFA8A}"/>
              </a:ext>
            </a:extLst>
          </p:cNvPr>
          <p:cNvSpPr/>
          <p:nvPr/>
        </p:nvSpPr>
        <p:spPr>
          <a:xfrm flipH="1">
            <a:off x="9120549" y="4181395"/>
            <a:ext cx="1623133" cy="1409365"/>
          </a:xfrm>
          <a:prstGeom prst="hexagon">
            <a:avLst>
              <a:gd name="adj" fmla="val 29051"/>
              <a:gd name="vf" fmla="val 115470"/>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48" name="Sześciokąt 47">
            <a:extLst>
              <a:ext uri="{FF2B5EF4-FFF2-40B4-BE49-F238E27FC236}">
                <a16:creationId xmlns:a16="http://schemas.microsoft.com/office/drawing/2014/main" id="{264ABA3C-B378-4096-B375-48FCD3B9AAE3}"/>
              </a:ext>
            </a:extLst>
          </p:cNvPr>
          <p:cNvSpPr/>
          <p:nvPr/>
        </p:nvSpPr>
        <p:spPr>
          <a:xfrm rot="20493283" flipH="1">
            <a:off x="12578724" y="3079311"/>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49" name="Sześciokąt 48">
            <a:extLst>
              <a:ext uri="{FF2B5EF4-FFF2-40B4-BE49-F238E27FC236}">
                <a16:creationId xmlns:a16="http://schemas.microsoft.com/office/drawing/2014/main" id="{AB2FEF94-13F5-47F3-8DD9-A83A4B552CD1}"/>
              </a:ext>
            </a:extLst>
          </p:cNvPr>
          <p:cNvSpPr/>
          <p:nvPr/>
        </p:nvSpPr>
        <p:spPr>
          <a:xfrm rot="20493283" flipH="1">
            <a:off x="12709037" y="-746031"/>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50" name="Sześciokąt 49">
            <a:extLst>
              <a:ext uri="{FF2B5EF4-FFF2-40B4-BE49-F238E27FC236}">
                <a16:creationId xmlns:a16="http://schemas.microsoft.com/office/drawing/2014/main" id="{F0CB8035-4D2D-4BA8-A00B-65B4F67BA55B}"/>
              </a:ext>
            </a:extLst>
          </p:cNvPr>
          <p:cNvSpPr/>
          <p:nvPr/>
        </p:nvSpPr>
        <p:spPr>
          <a:xfrm flipH="1">
            <a:off x="9127719" y="2715265"/>
            <a:ext cx="1623134" cy="1409365"/>
          </a:xfrm>
          <a:prstGeom prst="hexagon">
            <a:avLst>
              <a:gd name="adj" fmla="val 29051"/>
              <a:gd name="vf" fmla="val 115470"/>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51" name="Sześciokąt 50">
            <a:extLst>
              <a:ext uri="{FF2B5EF4-FFF2-40B4-BE49-F238E27FC236}">
                <a16:creationId xmlns:a16="http://schemas.microsoft.com/office/drawing/2014/main" id="{12739D37-E3E5-4D09-85A1-A4138BE6A64F}"/>
              </a:ext>
            </a:extLst>
          </p:cNvPr>
          <p:cNvSpPr/>
          <p:nvPr/>
        </p:nvSpPr>
        <p:spPr>
          <a:xfrm rot="20493283" flipH="1">
            <a:off x="6317116" y="-3059692"/>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52" name="Sześciokąt 51">
            <a:extLst>
              <a:ext uri="{FF2B5EF4-FFF2-40B4-BE49-F238E27FC236}">
                <a16:creationId xmlns:a16="http://schemas.microsoft.com/office/drawing/2014/main" id="{F4FC1DB4-5483-4B64-BD14-57B83EBA3D26}"/>
              </a:ext>
            </a:extLst>
          </p:cNvPr>
          <p:cNvSpPr/>
          <p:nvPr/>
        </p:nvSpPr>
        <p:spPr>
          <a:xfrm flipH="1">
            <a:off x="5319977" y="1994189"/>
            <a:ext cx="1623137" cy="1409368"/>
          </a:xfrm>
          <a:prstGeom prst="hexagon">
            <a:avLst>
              <a:gd name="adj" fmla="val 29051"/>
              <a:gd name="vf" fmla="val 115470"/>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53" name="Sześciokąt 52">
            <a:extLst>
              <a:ext uri="{FF2B5EF4-FFF2-40B4-BE49-F238E27FC236}">
                <a16:creationId xmlns:a16="http://schemas.microsoft.com/office/drawing/2014/main" id="{A84751EA-387A-4408-8DA3-E5863200EEB9}"/>
              </a:ext>
            </a:extLst>
          </p:cNvPr>
          <p:cNvSpPr/>
          <p:nvPr/>
        </p:nvSpPr>
        <p:spPr>
          <a:xfrm flipH="1">
            <a:off x="5307989" y="4908649"/>
            <a:ext cx="1623137" cy="1409368"/>
          </a:xfrm>
          <a:prstGeom prst="hexagon">
            <a:avLst>
              <a:gd name="adj" fmla="val 29051"/>
              <a:gd name="vf" fmla="val 115470"/>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92" name="Obraz 91">
            <a:extLst>
              <a:ext uri="{FF2B5EF4-FFF2-40B4-BE49-F238E27FC236}">
                <a16:creationId xmlns:a16="http://schemas.microsoft.com/office/drawing/2014/main" id="{9959B40A-9EF2-4797-816F-EBC94A0585E9}"/>
              </a:ext>
            </a:extLst>
          </p:cNvPr>
          <p:cNvPicPr>
            <a:picLocks noChangeAspect="1"/>
          </p:cNvPicPr>
          <p:nvPr/>
        </p:nvPicPr>
        <p:blipFill rotWithShape="1">
          <a:blip r:embed="rId2">
            <a:extLst>
              <a:ext uri="{28A0092B-C50C-407E-A947-70E740481C1C}">
                <a14:useLocalDpi xmlns:a14="http://schemas.microsoft.com/office/drawing/2010/main" val="0"/>
              </a:ext>
            </a:extLst>
          </a:blip>
          <a:srcRect t="18265" b="10046"/>
          <a:stretch/>
        </p:blipFill>
        <p:spPr>
          <a:xfrm>
            <a:off x="1812119" y="3232660"/>
            <a:ext cx="1107583" cy="393158"/>
          </a:xfrm>
          <a:prstGeom prst="rect">
            <a:avLst/>
          </a:prstGeom>
        </p:spPr>
      </p:pic>
      <p:pic>
        <p:nvPicPr>
          <p:cNvPr id="43" name="Obraz 42">
            <a:extLst>
              <a:ext uri="{FF2B5EF4-FFF2-40B4-BE49-F238E27FC236}">
                <a16:creationId xmlns:a16="http://schemas.microsoft.com/office/drawing/2014/main" id="{C35D1123-5F37-4656-80B2-EE2539D692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6422" y="3054962"/>
            <a:ext cx="725842" cy="725842"/>
          </a:xfrm>
          <a:prstGeom prst="rect">
            <a:avLst/>
          </a:prstGeom>
        </p:spPr>
      </p:pic>
      <p:pic>
        <p:nvPicPr>
          <p:cNvPr id="55" name="Obraz 54">
            <a:extLst>
              <a:ext uri="{FF2B5EF4-FFF2-40B4-BE49-F238E27FC236}">
                <a16:creationId xmlns:a16="http://schemas.microsoft.com/office/drawing/2014/main" id="{22A22B0F-D48F-48FF-A789-51E1E85DDE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17927" y="3803648"/>
            <a:ext cx="638459" cy="641499"/>
          </a:xfrm>
          <a:prstGeom prst="rect">
            <a:avLst/>
          </a:prstGeom>
        </p:spPr>
      </p:pic>
      <p:pic>
        <p:nvPicPr>
          <p:cNvPr id="56" name="Obraz 55">
            <a:extLst>
              <a:ext uri="{FF2B5EF4-FFF2-40B4-BE49-F238E27FC236}">
                <a16:creationId xmlns:a16="http://schemas.microsoft.com/office/drawing/2014/main" id="{B0D61961-5A5D-4A21-BD16-D32752ABEEBE}"/>
              </a:ext>
            </a:extLst>
          </p:cNvPr>
          <p:cNvPicPr>
            <a:picLocks noChangeAspect="1"/>
          </p:cNvPicPr>
          <p:nvPr/>
        </p:nvPicPr>
        <p:blipFill rotWithShape="1">
          <a:blip r:embed="rId5">
            <a:extLst>
              <a:ext uri="{28A0092B-C50C-407E-A947-70E740481C1C}">
                <a14:useLocalDpi xmlns:a14="http://schemas.microsoft.com/office/drawing/2010/main" val="0"/>
              </a:ext>
            </a:extLst>
          </a:blip>
          <a:srcRect t="-1" b="11235"/>
          <a:stretch/>
        </p:blipFill>
        <p:spPr>
          <a:xfrm>
            <a:off x="5561203" y="2472883"/>
            <a:ext cx="1129285" cy="388745"/>
          </a:xfrm>
          <a:prstGeom prst="rect">
            <a:avLst/>
          </a:prstGeom>
        </p:spPr>
      </p:pic>
      <p:pic>
        <p:nvPicPr>
          <p:cNvPr id="58" name="Obraz 57">
            <a:extLst>
              <a:ext uri="{FF2B5EF4-FFF2-40B4-BE49-F238E27FC236}">
                <a16:creationId xmlns:a16="http://schemas.microsoft.com/office/drawing/2014/main" id="{E19D1692-B34D-4118-8FB8-42245C95E40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90323" y="5496328"/>
            <a:ext cx="1237801" cy="267805"/>
          </a:xfrm>
          <a:prstGeom prst="rect">
            <a:avLst/>
          </a:prstGeom>
        </p:spPr>
      </p:pic>
      <p:pic>
        <p:nvPicPr>
          <p:cNvPr id="59" name="Obraz 58">
            <a:extLst>
              <a:ext uri="{FF2B5EF4-FFF2-40B4-BE49-F238E27FC236}">
                <a16:creationId xmlns:a16="http://schemas.microsoft.com/office/drawing/2014/main" id="{C0DFA634-2730-492F-AE96-E897A79FF6E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22703" y="5460707"/>
            <a:ext cx="1162481" cy="268548"/>
          </a:xfrm>
          <a:prstGeom prst="rect">
            <a:avLst/>
          </a:prstGeom>
        </p:spPr>
      </p:pic>
      <p:pic>
        <p:nvPicPr>
          <p:cNvPr id="60" name="Obraz 59">
            <a:extLst>
              <a:ext uri="{FF2B5EF4-FFF2-40B4-BE49-F238E27FC236}">
                <a16:creationId xmlns:a16="http://schemas.microsoft.com/office/drawing/2014/main" id="{60B90CA8-DACC-43BE-8D7D-7F910B33CC2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78615" y="4622947"/>
            <a:ext cx="1036459" cy="433240"/>
          </a:xfrm>
          <a:prstGeom prst="rect">
            <a:avLst/>
          </a:prstGeom>
        </p:spPr>
      </p:pic>
      <p:pic>
        <p:nvPicPr>
          <p:cNvPr id="61" name="Obraz 60">
            <a:extLst>
              <a:ext uri="{FF2B5EF4-FFF2-40B4-BE49-F238E27FC236}">
                <a16:creationId xmlns:a16="http://schemas.microsoft.com/office/drawing/2014/main" id="{C917C57D-B2B3-42EC-8326-10A75FC0FE7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234149" y="3707284"/>
            <a:ext cx="888585" cy="888585"/>
          </a:xfrm>
          <a:prstGeom prst="rect">
            <a:avLst/>
          </a:prstGeom>
        </p:spPr>
      </p:pic>
      <p:pic>
        <p:nvPicPr>
          <p:cNvPr id="62" name="Obraz 61">
            <a:extLst>
              <a:ext uri="{FF2B5EF4-FFF2-40B4-BE49-F238E27FC236}">
                <a16:creationId xmlns:a16="http://schemas.microsoft.com/office/drawing/2014/main" id="{4C8ED61D-FE71-453C-A6C6-F3E7759334A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093109" y="5437254"/>
            <a:ext cx="1197517" cy="224840"/>
          </a:xfrm>
          <a:prstGeom prst="rect">
            <a:avLst/>
          </a:prstGeom>
        </p:spPr>
      </p:pic>
      <p:pic>
        <p:nvPicPr>
          <p:cNvPr id="64" name="Obraz 63">
            <a:extLst>
              <a:ext uri="{FF2B5EF4-FFF2-40B4-BE49-F238E27FC236}">
                <a16:creationId xmlns:a16="http://schemas.microsoft.com/office/drawing/2014/main" id="{8B7614A4-54A7-429E-8048-A3847070013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970801" y="1522115"/>
            <a:ext cx="835885" cy="891085"/>
          </a:xfrm>
          <a:prstGeom prst="rect">
            <a:avLst/>
          </a:prstGeom>
        </p:spPr>
      </p:pic>
      <p:pic>
        <p:nvPicPr>
          <p:cNvPr id="65" name="Obraz 64">
            <a:extLst>
              <a:ext uri="{FF2B5EF4-FFF2-40B4-BE49-F238E27FC236}">
                <a16:creationId xmlns:a16="http://schemas.microsoft.com/office/drawing/2014/main" id="{F68E0079-2D69-49B0-BD4A-6A0557BF850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032952" y="2528440"/>
            <a:ext cx="1211859" cy="412032"/>
          </a:xfrm>
          <a:prstGeom prst="rect">
            <a:avLst/>
          </a:prstGeom>
        </p:spPr>
      </p:pic>
      <p:pic>
        <p:nvPicPr>
          <p:cNvPr id="66" name="Obraz 65">
            <a:extLst>
              <a:ext uri="{FF2B5EF4-FFF2-40B4-BE49-F238E27FC236}">
                <a16:creationId xmlns:a16="http://schemas.microsoft.com/office/drawing/2014/main" id="{DB9DDEC0-036F-45E0-81B9-EC84994351A8}"/>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320625" y="3347725"/>
            <a:ext cx="1223946" cy="176248"/>
          </a:xfrm>
          <a:prstGeom prst="rect">
            <a:avLst/>
          </a:prstGeom>
        </p:spPr>
      </p:pic>
      <p:pic>
        <p:nvPicPr>
          <p:cNvPr id="67" name="Obraz 66">
            <a:extLst>
              <a:ext uri="{FF2B5EF4-FFF2-40B4-BE49-F238E27FC236}">
                <a16:creationId xmlns:a16="http://schemas.microsoft.com/office/drawing/2014/main" id="{47F92017-C7EE-4BD7-ACF4-EF094E18F3A6}"/>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9373094" y="4726568"/>
            <a:ext cx="1149560" cy="236844"/>
          </a:xfrm>
          <a:prstGeom prst="rect">
            <a:avLst/>
          </a:prstGeom>
        </p:spPr>
      </p:pic>
      <p:sp>
        <p:nvSpPr>
          <p:cNvPr id="68" name="Sześciokąt 67">
            <a:extLst>
              <a:ext uri="{FF2B5EF4-FFF2-40B4-BE49-F238E27FC236}">
                <a16:creationId xmlns:a16="http://schemas.microsoft.com/office/drawing/2014/main" id="{D196CE7B-5938-4AE6-8CCC-5F6E1A2BC29C}"/>
              </a:ext>
            </a:extLst>
          </p:cNvPr>
          <p:cNvSpPr/>
          <p:nvPr/>
        </p:nvSpPr>
        <p:spPr>
          <a:xfrm flipH="1">
            <a:off x="4067012" y="1256321"/>
            <a:ext cx="1623137" cy="1409368"/>
          </a:xfrm>
          <a:prstGeom prst="hexagon">
            <a:avLst>
              <a:gd name="adj" fmla="val 29051"/>
              <a:gd name="vf" fmla="val 115470"/>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69" name="Sześciokąt 68">
            <a:extLst>
              <a:ext uri="{FF2B5EF4-FFF2-40B4-BE49-F238E27FC236}">
                <a16:creationId xmlns:a16="http://schemas.microsoft.com/office/drawing/2014/main" id="{8954BD35-90EA-4144-9214-1D90CC0783F3}"/>
              </a:ext>
            </a:extLst>
          </p:cNvPr>
          <p:cNvSpPr/>
          <p:nvPr/>
        </p:nvSpPr>
        <p:spPr>
          <a:xfrm flipH="1">
            <a:off x="6581434" y="1262556"/>
            <a:ext cx="1623137" cy="1409368"/>
          </a:xfrm>
          <a:prstGeom prst="hexagon">
            <a:avLst>
              <a:gd name="adj" fmla="val 29051"/>
              <a:gd name="vf" fmla="val 115470"/>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46" name="Obraz 45">
            <a:extLst>
              <a:ext uri="{FF2B5EF4-FFF2-40B4-BE49-F238E27FC236}">
                <a16:creationId xmlns:a16="http://schemas.microsoft.com/office/drawing/2014/main" id="{A17B0B2A-6A41-4E3A-8D52-BA4214A38C6F}"/>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099020" y="3870329"/>
            <a:ext cx="1003294" cy="469039"/>
          </a:xfrm>
          <a:prstGeom prst="rect">
            <a:avLst/>
          </a:prstGeom>
        </p:spPr>
      </p:pic>
      <p:sp>
        <p:nvSpPr>
          <p:cNvPr id="70" name="Strzałka: pięciokąt 69">
            <a:extLst>
              <a:ext uri="{FF2B5EF4-FFF2-40B4-BE49-F238E27FC236}">
                <a16:creationId xmlns:a16="http://schemas.microsoft.com/office/drawing/2014/main" id="{6F4E57A6-B847-4B82-BFDE-CF5BC0D18E82}"/>
              </a:ext>
            </a:extLst>
          </p:cNvPr>
          <p:cNvSpPr/>
          <p:nvPr/>
        </p:nvSpPr>
        <p:spPr>
          <a:xfrm>
            <a:off x="3" y="230733"/>
            <a:ext cx="2540550" cy="425106"/>
          </a:xfrm>
          <a:prstGeom prst="homePlate">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1" name="pole tekstowe 70">
            <a:extLst>
              <a:ext uri="{FF2B5EF4-FFF2-40B4-BE49-F238E27FC236}">
                <a16:creationId xmlns:a16="http://schemas.microsoft.com/office/drawing/2014/main" id="{80155114-6C85-414F-A13D-879275EEF498}"/>
              </a:ext>
            </a:extLst>
          </p:cNvPr>
          <p:cNvSpPr txBox="1"/>
          <p:nvPr/>
        </p:nvSpPr>
        <p:spPr>
          <a:xfrm>
            <a:off x="137648" y="245930"/>
            <a:ext cx="2289546" cy="400110"/>
          </a:xfrm>
          <a:prstGeom prst="rect">
            <a:avLst/>
          </a:prstGeom>
        </p:spPr>
        <p:txBody>
          <a:bodyPr wrap="square" rtlCol="0">
            <a:spAutoFit/>
          </a:bodyPr>
          <a:lstStyle/>
          <a:p>
            <a:pPr>
              <a:defRPr sz="2200" b="0" i="0" u="none" strike="noStrike" kern="1200" cap="none" spc="0" normalizeH="0" baseline="0">
                <a:solidFill>
                  <a:prstClr val="black">
                    <a:lumMod val="65000"/>
                    <a:lumOff val="35000"/>
                  </a:prstClr>
                </a:solidFill>
                <a:latin typeface="+mj-lt"/>
                <a:ea typeface="+mj-ea"/>
                <a:cs typeface="+mj-cs"/>
              </a:defRPr>
            </a:pPr>
            <a:r>
              <a:rPr lang="pl-PL" sz="2000" b="1" dirty="0">
                <a:solidFill>
                  <a:schemeClr val="bg1"/>
                </a:solidFill>
                <a:latin typeface="Century Gothic" panose="020B0502020202020204" pitchFamily="34" charset="0"/>
              </a:rPr>
              <a:t>OUR CUSTOMERS</a:t>
            </a:r>
          </a:p>
        </p:txBody>
      </p:sp>
      <p:sp>
        <p:nvSpPr>
          <p:cNvPr id="72" name="Strzałka: pagon 71">
            <a:extLst>
              <a:ext uri="{FF2B5EF4-FFF2-40B4-BE49-F238E27FC236}">
                <a16:creationId xmlns:a16="http://schemas.microsoft.com/office/drawing/2014/main" id="{20CBD131-3619-4E5D-B6A2-B39D074C9635}"/>
              </a:ext>
            </a:extLst>
          </p:cNvPr>
          <p:cNvSpPr/>
          <p:nvPr/>
        </p:nvSpPr>
        <p:spPr>
          <a:xfrm>
            <a:off x="2397897" y="230733"/>
            <a:ext cx="438975" cy="432832"/>
          </a:xfrm>
          <a:prstGeom prst="chevron">
            <a:avLst/>
          </a:prstGeom>
          <a:solidFill>
            <a:srgbClr val="3B38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tx1"/>
              </a:solidFill>
            </a:endParaRPr>
          </a:p>
        </p:txBody>
      </p:sp>
      <p:pic>
        <p:nvPicPr>
          <p:cNvPr id="73" name="Obraz 72">
            <a:extLst>
              <a:ext uri="{FF2B5EF4-FFF2-40B4-BE49-F238E27FC236}">
                <a16:creationId xmlns:a16="http://schemas.microsoft.com/office/drawing/2014/main" id="{9FBD23DA-C959-42B7-B685-C2F4CA4F6B52}"/>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274231" y="1725591"/>
            <a:ext cx="1259506" cy="501284"/>
          </a:xfrm>
          <a:prstGeom prst="rect">
            <a:avLst/>
          </a:prstGeom>
        </p:spPr>
      </p:pic>
      <p:pic>
        <p:nvPicPr>
          <p:cNvPr id="63" name="Obraz 62">
            <a:extLst>
              <a:ext uri="{FF2B5EF4-FFF2-40B4-BE49-F238E27FC236}">
                <a16:creationId xmlns:a16="http://schemas.microsoft.com/office/drawing/2014/main" id="{70B4C3D5-0474-46E2-B8CC-BD074E3A49F9}"/>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924819" y="2536782"/>
            <a:ext cx="1360968" cy="288320"/>
          </a:xfrm>
          <a:prstGeom prst="rect">
            <a:avLst/>
          </a:prstGeom>
        </p:spPr>
      </p:pic>
      <p:pic>
        <p:nvPicPr>
          <p:cNvPr id="74" name="Obraz 73">
            <a:extLst>
              <a:ext uri="{FF2B5EF4-FFF2-40B4-BE49-F238E27FC236}">
                <a16:creationId xmlns:a16="http://schemas.microsoft.com/office/drawing/2014/main" id="{DF739F31-FA0B-4CC3-90F9-A90181BC11CD}"/>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4201899" y="4708133"/>
            <a:ext cx="1305024" cy="383677"/>
          </a:xfrm>
          <a:prstGeom prst="rect">
            <a:avLst/>
          </a:prstGeom>
        </p:spPr>
      </p:pic>
      <p:pic>
        <p:nvPicPr>
          <p:cNvPr id="75" name="Obraz 74">
            <a:extLst>
              <a:ext uri="{FF2B5EF4-FFF2-40B4-BE49-F238E27FC236}">
                <a16:creationId xmlns:a16="http://schemas.microsoft.com/office/drawing/2014/main" id="{E4E833D3-2264-4C78-B59C-C8C562621651}"/>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6741873" y="3270610"/>
            <a:ext cx="1264318" cy="310268"/>
          </a:xfrm>
          <a:prstGeom prst="rect">
            <a:avLst/>
          </a:prstGeom>
        </p:spPr>
      </p:pic>
    </p:spTree>
    <p:extLst>
      <p:ext uri="{BB962C8B-B14F-4D97-AF65-F5344CB8AC3E}">
        <p14:creationId xmlns:p14="http://schemas.microsoft.com/office/powerpoint/2010/main" val="23737897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400" advClick="0" advTm="0">
        <p159:morph option="byObject"/>
      </p:transition>
    </mc:Choice>
    <mc:Fallback xmlns="">
      <p:transition advClick="0" advTm="0">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8" name="Sześciokąt 27">
            <a:extLst>
              <a:ext uri="{FF2B5EF4-FFF2-40B4-BE49-F238E27FC236}">
                <a16:creationId xmlns:a16="http://schemas.microsoft.com/office/drawing/2014/main" id="{30703C1D-F0C1-4BDB-AECD-231E7B7F123F}"/>
              </a:ext>
            </a:extLst>
          </p:cNvPr>
          <p:cNvSpPr/>
          <p:nvPr/>
        </p:nvSpPr>
        <p:spPr>
          <a:xfrm flipH="1">
            <a:off x="6581434" y="4189586"/>
            <a:ext cx="1623137" cy="1409368"/>
          </a:xfrm>
          <a:prstGeom prst="hexagon">
            <a:avLst>
              <a:gd name="adj" fmla="val 29051"/>
              <a:gd name="vf" fmla="val 115470"/>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0" name="Sześciokąt 29">
            <a:extLst>
              <a:ext uri="{FF2B5EF4-FFF2-40B4-BE49-F238E27FC236}">
                <a16:creationId xmlns:a16="http://schemas.microsoft.com/office/drawing/2014/main" id="{F405876A-DFA4-4B92-A4C2-91DB905AEF79}"/>
              </a:ext>
            </a:extLst>
          </p:cNvPr>
          <p:cNvSpPr/>
          <p:nvPr/>
        </p:nvSpPr>
        <p:spPr>
          <a:xfrm flipH="1">
            <a:off x="7846991" y="3446893"/>
            <a:ext cx="1623137" cy="1409368"/>
          </a:xfrm>
          <a:prstGeom prst="hexagon">
            <a:avLst>
              <a:gd name="adj" fmla="val 29051"/>
              <a:gd name="vf" fmla="val 115470"/>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2" name="Sześciokąt 31">
            <a:extLst>
              <a:ext uri="{FF2B5EF4-FFF2-40B4-BE49-F238E27FC236}">
                <a16:creationId xmlns:a16="http://schemas.microsoft.com/office/drawing/2014/main" id="{656BE376-DE48-48C5-B051-627A4531AD02}"/>
              </a:ext>
            </a:extLst>
          </p:cNvPr>
          <p:cNvSpPr/>
          <p:nvPr/>
        </p:nvSpPr>
        <p:spPr>
          <a:xfrm flipH="1">
            <a:off x="2800565" y="3447933"/>
            <a:ext cx="1623137" cy="1409368"/>
          </a:xfrm>
          <a:prstGeom prst="hexagon">
            <a:avLst>
              <a:gd name="adj" fmla="val 29051"/>
              <a:gd name="vf" fmla="val 115470"/>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3" name="Sześciokąt 32">
            <a:extLst>
              <a:ext uri="{FF2B5EF4-FFF2-40B4-BE49-F238E27FC236}">
                <a16:creationId xmlns:a16="http://schemas.microsoft.com/office/drawing/2014/main" id="{9804557F-2A3F-4D2C-81A0-E2C5BFB96BB7}"/>
              </a:ext>
            </a:extLst>
          </p:cNvPr>
          <p:cNvSpPr/>
          <p:nvPr/>
        </p:nvSpPr>
        <p:spPr>
          <a:xfrm flipH="1">
            <a:off x="2800566" y="1987216"/>
            <a:ext cx="1623137" cy="1409368"/>
          </a:xfrm>
          <a:prstGeom prst="hexagon">
            <a:avLst>
              <a:gd name="adj" fmla="val 29051"/>
              <a:gd name="vf" fmla="val 115470"/>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4" name="Sześciokąt 33">
            <a:extLst>
              <a:ext uri="{FF2B5EF4-FFF2-40B4-BE49-F238E27FC236}">
                <a16:creationId xmlns:a16="http://schemas.microsoft.com/office/drawing/2014/main" id="{896A406B-A948-468A-B2EC-BB624F218AD1}"/>
              </a:ext>
            </a:extLst>
          </p:cNvPr>
          <p:cNvSpPr/>
          <p:nvPr/>
        </p:nvSpPr>
        <p:spPr>
          <a:xfrm flipH="1">
            <a:off x="5307989" y="3447931"/>
            <a:ext cx="1623137" cy="1409368"/>
          </a:xfrm>
          <a:prstGeom prst="hexagon">
            <a:avLst>
              <a:gd name="adj" fmla="val 29051"/>
              <a:gd name="vf" fmla="val 115470"/>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5" name="Sześciokąt 34">
            <a:extLst>
              <a:ext uri="{FF2B5EF4-FFF2-40B4-BE49-F238E27FC236}">
                <a16:creationId xmlns:a16="http://schemas.microsoft.com/office/drawing/2014/main" id="{30BE5499-EEB7-466A-A669-69DC931225DF}"/>
              </a:ext>
            </a:extLst>
          </p:cNvPr>
          <p:cNvSpPr/>
          <p:nvPr/>
        </p:nvSpPr>
        <p:spPr>
          <a:xfrm flipH="1">
            <a:off x="4058221" y="4178291"/>
            <a:ext cx="1623137" cy="1409368"/>
          </a:xfrm>
          <a:prstGeom prst="hexagon">
            <a:avLst>
              <a:gd name="adj" fmla="val 29051"/>
              <a:gd name="vf" fmla="val 115470"/>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6" name="Sześciokąt 35">
            <a:extLst>
              <a:ext uri="{FF2B5EF4-FFF2-40B4-BE49-F238E27FC236}">
                <a16:creationId xmlns:a16="http://schemas.microsoft.com/office/drawing/2014/main" id="{A3A11DDC-84FA-4DA6-AEBF-17B89B72CF35}"/>
              </a:ext>
            </a:extLst>
          </p:cNvPr>
          <p:cNvSpPr/>
          <p:nvPr/>
        </p:nvSpPr>
        <p:spPr>
          <a:xfrm flipH="1">
            <a:off x="1546815" y="2717574"/>
            <a:ext cx="1623138" cy="1409369"/>
          </a:xfrm>
          <a:prstGeom prst="hexagon">
            <a:avLst>
              <a:gd name="adj" fmla="val 29051"/>
              <a:gd name="vf" fmla="val 115470"/>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8" name="Sześciokąt 37">
            <a:extLst>
              <a:ext uri="{FF2B5EF4-FFF2-40B4-BE49-F238E27FC236}">
                <a16:creationId xmlns:a16="http://schemas.microsoft.com/office/drawing/2014/main" id="{D05E1C04-45C0-4144-98AA-E5042C420160}"/>
              </a:ext>
            </a:extLst>
          </p:cNvPr>
          <p:cNvSpPr/>
          <p:nvPr/>
        </p:nvSpPr>
        <p:spPr>
          <a:xfrm flipH="1">
            <a:off x="7857034" y="1985030"/>
            <a:ext cx="1623136" cy="1409367"/>
          </a:xfrm>
          <a:prstGeom prst="hexagon">
            <a:avLst>
              <a:gd name="adj" fmla="val 29051"/>
              <a:gd name="vf" fmla="val 115470"/>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9" name="Sześciokąt 38">
            <a:extLst>
              <a:ext uri="{FF2B5EF4-FFF2-40B4-BE49-F238E27FC236}">
                <a16:creationId xmlns:a16="http://schemas.microsoft.com/office/drawing/2014/main" id="{802A72ED-06F0-4AFD-9E3B-80A425B0BEBC}"/>
              </a:ext>
            </a:extLst>
          </p:cNvPr>
          <p:cNvSpPr/>
          <p:nvPr/>
        </p:nvSpPr>
        <p:spPr>
          <a:xfrm rot="20493283" flipH="1">
            <a:off x="14475840" y="5020128"/>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0" name="Sześciokąt 39">
            <a:extLst>
              <a:ext uri="{FF2B5EF4-FFF2-40B4-BE49-F238E27FC236}">
                <a16:creationId xmlns:a16="http://schemas.microsoft.com/office/drawing/2014/main" id="{3142BA87-9933-499F-BC93-48BBAC41E887}"/>
              </a:ext>
            </a:extLst>
          </p:cNvPr>
          <p:cNvSpPr/>
          <p:nvPr/>
        </p:nvSpPr>
        <p:spPr>
          <a:xfrm flipH="1">
            <a:off x="4058222" y="2717574"/>
            <a:ext cx="1623137" cy="1409368"/>
          </a:xfrm>
          <a:prstGeom prst="hexagon">
            <a:avLst>
              <a:gd name="adj" fmla="val 29051"/>
              <a:gd name="vf" fmla="val 115470"/>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41" name="Sześciokąt 40">
            <a:extLst>
              <a:ext uri="{FF2B5EF4-FFF2-40B4-BE49-F238E27FC236}">
                <a16:creationId xmlns:a16="http://schemas.microsoft.com/office/drawing/2014/main" id="{11B0DB93-80D7-486C-AF6F-AA16C6EE0182}"/>
              </a:ext>
            </a:extLst>
          </p:cNvPr>
          <p:cNvSpPr/>
          <p:nvPr/>
        </p:nvSpPr>
        <p:spPr>
          <a:xfrm flipH="1">
            <a:off x="6572870" y="2725823"/>
            <a:ext cx="1623137" cy="1409368"/>
          </a:xfrm>
          <a:prstGeom prst="hexagon">
            <a:avLst>
              <a:gd name="adj" fmla="val 29051"/>
              <a:gd name="vf" fmla="val 115470"/>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4" name="Sześciokąt 43">
            <a:extLst>
              <a:ext uri="{FF2B5EF4-FFF2-40B4-BE49-F238E27FC236}">
                <a16:creationId xmlns:a16="http://schemas.microsoft.com/office/drawing/2014/main" id="{A43C690D-C0D3-4B76-91A6-C92E3FA6CBCF}"/>
              </a:ext>
            </a:extLst>
          </p:cNvPr>
          <p:cNvSpPr/>
          <p:nvPr/>
        </p:nvSpPr>
        <p:spPr>
          <a:xfrm flipH="1">
            <a:off x="2792376" y="4899940"/>
            <a:ext cx="1623137" cy="1409368"/>
          </a:xfrm>
          <a:prstGeom prst="hexagon">
            <a:avLst>
              <a:gd name="adj" fmla="val 29051"/>
              <a:gd name="vf" fmla="val 115470"/>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45" name="Sześciokąt 44">
            <a:extLst>
              <a:ext uri="{FF2B5EF4-FFF2-40B4-BE49-F238E27FC236}">
                <a16:creationId xmlns:a16="http://schemas.microsoft.com/office/drawing/2014/main" id="{FBD660BA-AAEA-4D08-BD3F-F293A1FE555E}"/>
              </a:ext>
            </a:extLst>
          </p:cNvPr>
          <p:cNvSpPr/>
          <p:nvPr/>
        </p:nvSpPr>
        <p:spPr>
          <a:xfrm flipH="1">
            <a:off x="7860468" y="4916764"/>
            <a:ext cx="1623137" cy="1409368"/>
          </a:xfrm>
          <a:prstGeom prst="hexagon">
            <a:avLst>
              <a:gd name="adj" fmla="val 29051"/>
              <a:gd name="vf" fmla="val 115470"/>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47" name="Sześciokąt 46">
            <a:extLst>
              <a:ext uri="{FF2B5EF4-FFF2-40B4-BE49-F238E27FC236}">
                <a16:creationId xmlns:a16="http://schemas.microsoft.com/office/drawing/2014/main" id="{8036137D-A139-414F-9C22-3ED874DCFA8A}"/>
              </a:ext>
            </a:extLst>
          </p:cNvPr>
          <p:cNvSpPr/>
          <p:nvPr/>
        </p:nvSpPr>
        <p:spPr>
          <a:xfrm flipH="1">
            <a:off x="9120549" y="4181395"/>
            <a:ext cx="1623133" cy="1409365"/>
          </a:xfrm>
          <a:prstGeom prst="hexagon">
            <a:avLst>
              <a:gd name="adj" fmla="val 29051"/>
              <a:gd name="vf" fmla="val 115470"/>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48" name="Sześciokąt 47">
            <a:extLst>
              <a:ext uri="{FF2B5EF4-FFF2-40B4-BE49-F238E27FC236}">
                <a16:creationId xmlns:a16="http://schemas.microsoft.com/office/drawing/2014/main" id="{264ABA3C-B378-4096-B375-48FCD3B9AAE3}"/>
              </a:ext>
            </a:extLst>
          </p:cNvPr>
          <p:cNvSpPr/>
          <p:nvPr/>
        </p:nvSpPr>
        <p:spPr>
          <a:xfrm rot="20493283" flipH="1">
            <a:off x="12578724" y="3079311"/>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49" name="Sześciokąt 48">
            <a:extLst>
              <a:ext uri="{FF2B5EF4-FFF2-40B4-BE49-F238E27FC236}">
                <a16:creationId xmlns:a16="http://schemas.microsoft.com/office/drawing/2014/main" id="{AB2FEF94-13F5-47F3-8DD9-A83A4B552CD1}"/>
              </a:ext>
            </a:extLst>
          </p:cNvPr>
          <p:cNvSpPr/>
          <p:nvPr/>
        </p:nvSpPr>
        <p:spPr>
          <a:xfrm rot="20493283" flipH="1">
            <a:off x="12709037" y="-746031"/>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50" name="Sześciokąt 49">
            <a:extLst>
              <a:ext uri="{FF2B5EF4-FFF2-40B4-BE49-F238E27FC236}">
                <a16:creationId xmlns:a16="http://schemas.microsoft.com/office/drawing/2014/main" id="{F0CB8035-4D2D-4BA8-A00B-65B4F67BA55B}"/>
              </a:ext>
            </a:extLst>
          </p:cNvPr>
          <p:cNvSpPr/>
          <p:nvPr/>
        </p:nvSpPr>
        <p:spPr>
          <a:xfrm flipH="1">
            <a:off x="9127719" y="2715265"/>
            <a:ext cx="1623134" cy="1409365"/>
          </a:xfrm>
          <a:prstGeom prst="hexagon">
            <a:avLst>
              <a:gd name="adj" fmla="val 29051"/>
              <a:gd name="vf" fmla="val 115470"/>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51" name="Sześciokąt 50">
            <a:extLst>
              <a:ext uri="{FF2B5EF4-FFF2-40B4-BE49-F238E27FC236}">
                <a16:creationId xmlns:a16="http://schemas.microsoft.com/office/drawing/2014/main" id="{12739D37-E3E5-4D09-85A1-A4138BE6A64F}"/>
              </a:ext>
            </a:extLst>
          </p:cNvPr>
          <p:cNvSpPr/>
          <p:nvPr/>
        </p:nvSpPr>
        <p:spPr>
          <a:xfrm flipH="1">
            <a:off x="1537062" y="1256858"/>
            <a:ext cx="1623136" cy="1409367"/>
          </a:xfrm>
          <a:prstGeom prst="hexagon">
            <a:avLst>
              <a:gd name="adj" fmla="val 29051"/>
              <a:gd name="vf" fmla="val 115470"/>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52" name="Sześciokąt 51">
            <a:extLst>
              <a:ext uri="{FF2B5EF4-FFF2-40B4-BE49-F238E27FC236}">
                <a16:creationId xmlns:a16="http://schemas.microsoft.com/office/drawing/2014/main" id="{F4FC1DB4-5483-4B64-BD14-57B83EBA3D26}"/>
              </a:ext>
            </a:extLst>
          </p:cNvPr>
          <p:cNvSpPr/>
          <p:nvPr/>
        </p:nvSpPr>
        <p:spPr>
          <a:xfrm flipH="1">
            <a:off x="5319977" y="1994189"/>
            <a:ext cx="1623137" cy="1409368"/>
          </a:xfrm>
          <a:prstGeom prst="hexagon">
            <a:avLst>
              <a:gd name="adj" fmla="val 29051"/>
              <a:gd name="vf" fmla="val 115470"/>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53" name="Sześciokąt 52">
            <a:extLst>
              <a:ext uri="{FF2B5EF4-FFF2-40B4-BE49-F238E27FC236}">
                <a16:creationId xmlns:a16="http://schemas.microsoft.com/office/drawing/2014/main" id="{A84751EA-387A-4408-8DA3-E5863200EEB9}"/>
              </a:ext>
            </a:extLst>
          </p:cNvPr>
          <p:cNvSpPr/>
          <p:nvPr/>
        </p:nvSpPr>
        <p:spPr>
          <a:xfrm flipH="1">
            <a:off x="5307989" y="4908649"/>
            <a:ext cx="1623137" cy="1409368"/>
          </a:xfrm>
          <a:prstGeom prst="hexagon">
            <a:avLst>
              <a:gd name="adj" fmla="val 29051"/>
              <a:gd name="vf" fmla="val 115470"/>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92" name="Obraz 91">
            <a:extLst>
              <a:ext uri="{FF2B5EF4-FFF2-40B4-BE49-F238E27FC236}">
                <a16:creationId xmlns:a16="http://schemas.microsoft.com/office/drawing/2014/main" id="{9959B40A-9EF2-4797-816F-EBC94A0585E9}"/>
              </a:ext>
            </a:extLst>
          </p:cNvPr>
          <p:cNvPicPr>
            <a:picLocks noChangeAspect="1"/>
          </p:cNvPicPr>
          <p:nvPr/>
        </p:nvPicPr>
        <p:blipFill rotWithShape="1">
          <a:blip r:embed="rId2">
            <a:extLst>
              <a:ext uri="{28A0092B-C50C-407E-A947-70E740481C1C}">
                <a14:useLocalDpi xmlns:a14="http://schemas.microsoft.com/office/drawing/2010/main" val="0"/>
              </a:ext>
            </a:extLst>
          </a:blip>
          <a:srcRect t="18265" b="10046"/>
          <a:stretch/>
        </p:blipFill>
        <p:spPr>
          <a:xfrm>
            <a:off x="1812119" y="3232660"/>
            <a:ext cx="1107583" cy="393158"/>
          </a:xfrm>
          <a:prstGeom prst="rect">
            <a:avLst/>
          </a:prstGeom>
        </p:spPr>
      </p:pic>
      <p:pic>
        <p:nvPicPr>
          <p:cNvPr id="43" name="Obraz 42">
            <a:extLst>
              <a:ext uri="{FF2B5EF4-FFF2-40B4-BE49-F238E27FC236}">
                <a16:creationId xmlns:a16="http://schemas.microsoft.com/office/drawing/2014/main" id="{C35D1123-5F37-4656-80B2-EE2539D692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6422" y="3054962"/>
            <a:ext cx="725842" cy="725842"/>
          </a:xfrm>
          <a:prstGeom prst="rect">
            <a:avLst/>
          </a:prstGeom>
        </p:spPr>
      </p:pic>
      <p:pic>
        <p:nvPicPr>
          <p:cNvPr id="55" name="Obraz 54">
            <a:extLst>
              <a:ext uri="{FF2B5EF4-FFF2-40B4-BE49-F238E27FC236}">
                <a16:creationId xmlns:a16="http://schemas.microsoft.com/office/drawing/2014/main" id="{22A22B0F-D48F-48FF-A789-51E1E85DDE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17927" y="3803648"/>
            <a:ext cx="638459" cy="641499"/>
          </a:xfrm>
          <a:prstGeom prst="rect">
            <a:avLst/>
          </a:prstGeom>
        </p:spPr>
      </p:pic>
      <p:pic>
        <p:nvPicPr>
          <p:cNvPr id="56" name="Obraz 55">
            <a:extLst>
              <a:ext uri="{FF2B5EF4-FFF2-40B4-BE49-F238E27FC236}">
                <a16:creationId xmlns:a16="http://schemas.microsoft.com/office/drawing/2014/main" id="{B0D61961-5A5D-4A21-BD16-D32752ABEEBE}"/>
              </a:ext>
            </a:extLst>
          </p:cNvPr>
          <p:cNvPicPr>
            <a:picLocks noChangeAspect="1"/>
          </p:cNvPicPr>
          <p:nvPr/>
        </p:nvPicPr>
        <p:blipFill rotWithShape="1">
          <a:blip r:embed="rId5">
            <a:extLst>
              <a:ext uri="{28A0092B-C50C-407E-A947-70E740481C1C}">
                <a14:useLocalDpi xmlns:a14="http://schemas.microsoft.com/office/drawing/2010/main" val="0"/>
              </a:ext>
            </a:extLst>
          </a:blip>
          <a:srcRect t="-1" b="11235"/>
          <a:stretch/>
        </p:blipFill>
        <p:spPr>
          <a:xfrm>
            <a:off x="5561203" y="2472883"/>
            <a:ext cx="1129285" cy="388745"/>
          </a:xfrm>
          <a:prstGeom prst="rect">
            <a:avLst/>
          </a:prstGeom>
        </p:spPr>
      </p:pic>
      <p:pic>
        <p:nvPicPr>
          <p:cNvPr id="58" name="Obraz 57">
            <a:extLst>
              <a:ext uri="{FF2B5EF4-FFF2-40B4-BE49-F238E27FC236}">
                <a16:creationId xmlns:a16="http://schemas.microsoft.com/office/drawing/2014/main" id="{E19D1692-B34D-4118-8FB8-42245C95E40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90323" y="5496328"/>
            <a:ext cx="1237801" cy="267805"/>
          </a:xfrm>
          <a:prstGeom prst="rect">
            <a:avLst/>
          </a:prstGeom>
        </p:spPr>
      </p:pic>
      <p:pic>
        <p:nvPicPr>
          <p:cNvPr id="59" name="Obraz 58">
            <a:extLst>
              <a:ext uri="{FF2B5EF4-FFF2-40B4-BE49-F238E27FC236}">
                <a16:creationId xmlns:a16="http://schemas.microsoft.com/office/drawing/2014/main" id="{C0DFA634-2730-492F-AE96-E897A79FF6E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22703" y="5460707"/>
            <a:ext cx="1162481" cy="268548"/>
          </a:xfrm>
          <a:prstGeom prst="rect">
            <a:avLst/>
          </a:prstGeom>
        </p:spPr>
      </p:pic>
      <p:pic>
        <p:nvPicPr>
          <p:cNvPr id="60" name="Obraz 59">
            <a:extLst>
              <a:ext uri="{FF2B5EF4-FFF2-40B4-BE49-F238E27FC236}">
                <a16:creationId xmlns:a16="http://schemas.microsoft.com/office/drawing/2014/main" id="{60B90CA8-DACC-43BE-8D7D-7F910B33CC2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78615" y="4622947"/>
            <a:ext cx="1036459" cy="433240"/>
          </a:xfrm>
          <a:prstGeom prst="rect">
            <a:avLst/>
          </a:prstGeom>
        </p:spPr>
      </p:pic>
      <p:pic>
        <p:nvPicPr>
          <p:cNvPr id="61" name="Obraz 60">
            <a:extLst>
              <a:ext uri="{FF2B5EF4-FFF2-40B4-BE49-F238E27FC236}">
                <a16:creationId xmlns:a16="http://schemas.microsoft.com/office/drawing/2014/main" id="{C917C57D-B2B3-42EC-8326-10A75FC0FE7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234149" y="3707284"/>
            <a:ext cx="888585" cy="888585"/>
          </a:xfrm>
          <a:prstGeom prst="rect">
            <a:avLst/>
          </a:prstGeom>
        </p:spPr>
      </p:pic>
      <p:pic>
        <p:nvPicPr>
          <p:cNvPr id="62" name="Obraz 61">
            <a:extLst>
              <a:ext uri="{FF2B5EF4-FFF2-40B4-BE49-F238E27FC236}">
                <a16:creationId xmlns:a16="http://schemas.microsoft.com/office/drawing/2014/main" id="{4C8ED61D-FE71-453C-A6C6-F3E7759334A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093109" y="5437254"/>
            <a:ext cx="1197517" cy="224840"/>
          </a:xfrm>
          <a:prstGeom prst="rect">
            <a:avLst/>
          </a:prstGeom>
        </p:spPr>
      </p:pic>
      <p:pic>
        <p:nvPicPr>
          <p:cNvPr id="64" name="Obraz 63">
            <a:extLst>
              <a:ext uri="{FF2B5EF4-FFF2-40B4-BE49-F238E27FC236}">
                <a16:creationId xmlns:a16="http://schemas.microsoft.com/office/drawing/2014/main" id="{8B7614A4-54A7-429E-8048-A3847070013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970801" y="1522115"/>
            <a:ext cx="835885" cy="891085"/>
          </a:xfrm>
          <a:prstGeom prst="rect">
            <a:avLst/>
          </a:prstGeom>
        </p:spPr>
      </p:pic>
      <p:pic>
        <p:nvPicPr>
          <p:cNvPr id="65" name="Obraz 64">
            <a:extLst>
              <a:ext uri="{FF2B5EF4-FFF2-40B4-BE49-F238E27FC236}">
                <a16:creationId xmlns:a16="http://schemas.microsoft.com/office/drawing/2014/main" id="{F68E0079-2D69-49B0-BD4A-6A0557BF850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032952" y="2528440"/>
            <a:ext cx="1211859" cy="412032"/>
          </a:xfrm>
          <a:prstGeom prst="rect">
            <a:avLst/>
          </a:prstGeom>
        </p:spPr>
      </p:pic>
      <p:pic>
        <p:nvPicPr>
          <p:cNvPr id="66" name="Obraz 65">
            <a:extLst>
              <a:ext uri="{FF2B5EF4-FFF2-40B4-BE49-F238E27FC236}">
                <a16:creationId xmlns:a16="http://schemas.microsoft.com/office/drawing/2014/main" id="{DB9DDEC0-036F-45E0-81B9-EC84994351A8}"/>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320625" y="3347725"/>
            <a:ext cx="1223946" cy="176248"/>
          </a:xfrm>
          <a:prstGeom prst="rect">
            <a:avLst/>
          </a:prstGeom>
        </p:spPr>
      </p:pic>
      <p:pic>
        <p:nvPicPr>
          <p:cNvPr id="67" name="Obraz 66">
            <a:extLst>
              <a:ext uri="{FF2B5EF4-FFF2-40B4-BE49-F238E27FC236}">
                <a16:creationId xmlns:a16="http://schemas.microsoft.com/office/drawing/2014/main" id="{47F92017-C7EE-4BD7-ACF4-EF094E18F3A6}"/>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9373094" y="4726568"/>
            <a:ext cx="1149560" cy="236844"/>
          </a:xfrm>
          <a:prstGeom prst="rect">
            <a:avLst/>
          </a:prstGeom>
        </p:spPr>
      </p:pic>
      <p:sp>
        <p:nvSpPr>
          <p:cNvPr id="69" name="Sześciokąt 68">
            <a:extLst>
              <a:ext uri="{FF2B5EF4-FFF2-40B4-BE49-F238E27FC236}">
                <a16:creationId xmlns:a16="http://schemas.microsoft.com/office/drawing/2014/main" id="{E785AEDF-FA6E-44F4-92D4-5A314CB36D09}"/>
              </a:ext>
            </a:extLst>
          </p:cNvPr>
          <p:cNvSpPr/>
          <p:nvPr/>
        </p:nvSpPr>
        <p:spPr>
          <a:xfrm flipH="1">
            <a:off x="4067012" y="1256321"/>
            <a:ext cx="1623137" cy="1409368"/>
          </a:xfrm>
          <a:prstGeom prst="hexagon">
            <a:avLst>
              <a:gd name="adj" fmla="val 29051"/>
              <a:gd name="vf" fmla="val 115470"/>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0" name="Sześciokąt 69">
            <a:extLst>
              <a:ext uri="{FF2B5EF4-FFF2-40B4-BE49-F238E27FC236}">
                <a16:creationId xmlns:a16="http://schemas.microsoft.com/office/drawing/2014/main" id="{E995FC37-2542-490E-925C-39F095508E6B}"/>
              </a:ext>
            </a:extLst>
          </p:cNvPr>
          <p:cNvSpPr/>
          <p:nvPr/>
        </p:nvSpPr>
        <p:spPr>
          <a:xfrm flipH="1">
            <a:off x="6581434" y="1262556"/>
            <a:ext cx="1623137" cy="1409368"/>
          </a:xfrm>
          <a:prstGeom prst="hexagon">
            <a:avLst>
              <a:gd name="adj" fmla="val 29051"/>
              <a:gd name="vf" fmla="val 115470"/>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46" name="Obraz 45">
            <a:extLst>
              <a:ext uri="{FF2B5EF4-FFF2-40B4-BE49-F238E27FC236}">
                <a16:creationId xmlns:a16="http://schemas.microsoft.com/office/drawing/2014/main" id="{34CEF2CE-6291-4104-B7AB-5CAAA94A2069}"/>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099020" y="3870329"/>
            <a:ext cx="1003294" cy="469039"/>
          </a:xfrm>
          <a:prstGeom prst="rect">
            <a:avLst/>
          </a:prstGeom>
        </p:spPr>
      </p:pic>
      <p:pic>
        <p:nvPicPr>
          <p:cNvPr id="3" name="Obraz 2">
            <a:extLst>
              <a:ext uri="{FF2B5EF4-FFF2-40B4-BE49-F238E27FC236}">
                <a16:creationId xmlns:a16="http://schemas.microsoft.com/office/drawing/2014/main" id="{89182747-0680-4C79-995E-A406C7064EED}"/>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838816" y="1682919"/>
            <a:ext cx="1003293" cy="469039"/>
          </a:xfrm>
          <a:prstGeom prst="rect">
            <a:avLst/>
          </a:prstGeom>
        </p:spPr>
      </p:pic>
      <p:sp>
        <p:nvSpPr>
          <p:cNvPr id="68" name="Strzałka: pięciokąt 67">
            <a:extLst>
              <a:ext uri="{FF2B5EF4-FFF2-40B4-BE49-F238E27FC236}">
                <a16:creationId xmlns:a16="http://schemas.microsoft.com/office/drawing/2014/main" id="{85C3F07F-93B9-4477-B061-87B2221F98C6}"/>
              </a:ext>
            </a:extLst>
          </p:cNvPr>
          <p:cNvSpPr/>
          <p:nvPr/>
        </p:nvSpPr>
        <p:spPr>
          <a:xfrm>
            <a:off x="3" y="230733"/>
            <a:ext cx="2540550" cy="425106"/>
          </a:xfrm>
          <a:prstGeom prst="homePlate">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1" name="pole tekstowe 70">
            <a:extLst>
              <a:ext uri="{FF2B5EF4-FFF2-40B4-BE49-F238E27FC236}">
                <a16:creationId xmlns:a16="http://schemas.microsoft.com/office/drawing/2014/main" id="{E68AF1C5-13B8-4750-A834-83ACA8B8E653}"/>
              </a:ext>
            </a:extLst>
          </p:cNvPr>
          <p:cNvSpPr txBox="1"/>
          <p:nvPr/>
        </p:nvSpPr>
        <p:spPr>
          <a:xfrm>
            <a:off x="137648" y="245930"/>
            <a:ext cx="2289546" cy="400110"/>
          </a:xfrm>
          <a:prstGeom prst="rect">
            <a:avLst/>
          </a:prstGeom>
        </p:spPr>
        <p:txBody>
          <a:bodyPr wrap="square" rtlCol="0">
            <a:spAutoFit/>
          </a:bodyPr>
          <a:lstStyle/>
          <a:p>
            <a:pPr>
              <a:defRPr sz="2200" b="0" i="0" u="none" strike="noStrike" kern="1200" cap="none" spc="0" normalizeH="0" baseline="0">
                <a:solidFill>
                  <a:prstClr val="black">
                    <a:lumMod val="65000"/>
                    <a:lumOff val="35000"/>
                  </a:prstClr>
                </a:solidFill>
                <a:latin typeface="+mj-lt"/>
                <a:ea typeface="+mj-ea"/>
                <a:cs typeface="+mj-cs"/>
              </a:defRPr>
            </a:pPr>
            <a:r>
              <a:rPr lang="pl-PL" sz="2000" b="1" dirty="0">
                <a:solidFill>
                  <a:schemeClr val="bg1"/>
                </a:solidFill>
                <a:latin typeface="Century Gothic" panose="020B0502020202020204" pitchFamily="34" charset="0"/>
              </a:rPr>
              <a:t>OUR CUSTOMERS</a:t>
            </a:r>
          </a:p>
        </p:txBody>
      </p:sp>
      <p:sp>
        <p:nvSpPr>
          <p:cNvPr id="72" name="Strzałka: pagon 71">
            <a:extLst>
              <a:ext uri="{FF2B5EF4-FFF2-40B4-BE49-F238E27FC236}">
                <a16:creationId xmlns:a16="http://schemas.microsoft.com/office/drawing/2014/main" id="{9208F3D5-F2EF-4E41-98F0-75459539D538}"/>
              </a:ext>
            </a:extLst>
          </p:cNvPr>
          <p:cNvSpPr/>
          <p:nvPr/>
        </p:nvSpPr>
        <p:spPr>
          <a:xfrm>
            <a:off x="2397897" y="230733"/>
            <a:ext cx="438975" cy="432832"/>
          </a:xfrm>
          <a:prstGeom prst="chevron">
            <a:avLst/>
          </a:prstGeom>
          <a:solidFill>
            <a:srgbClr val="3B38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tx1"/>
              </a:solidFill>
            </a:endParaRPr>
          </a:p>
        </p:txBody>
      </p:sp>
      <p:pic>
        <p:nvPicPr>
          <p:cNvPr id="73" name="Obraz 72">
            <a:extLst>
              <a:ext uri="{FF2B5EF4-FFF2-40B4-BE49-F238E27FC236}">
                <a16:creationId xmlns:a16="http://schemas.microsoft.com/office/drawing/2014/main" id="{69B247A0-998C-46AF-AFBB-5F532AD20C37}"/>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274231" y="1725591"/>
            <a:ext cx="1259506" cy="501284"/>
          </a:xfrm>
          <a:prstGeom prst="rect">
            <a:avLst/>
          </a:prstGeom>
        </p:spPr>
      </p:pic>
      <p:pic>
        <p:nvPicPr>
          <p:cNvPr id="63" name="Obraz 62">
            <a:extLst>
              <a:ext uri="{FF2B5EF4-FFF2-40B4-BE49-F238E27FC236}">
                <a16:creationId xmlns:a16="http://schemas.microsoft.com/office/drawing/2014/main" id="{54FA71B7-0F75-49EF-B581-069744225C30}"/>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2924819" y="2536782"/>
            <a:ext cx="1360968" cy="288320"/>
          </a:xfrm>
          <a:prstGeom prst="rect">
            <a:avLst/>
          </a:prstGeom>
        </p:spPr>
      </p:pic>
      <p:pic>
        <p:nvPicPr>
          <p:cNvPr id="74" name="Obraz 73">
            <a:extLst>
              <a:ext uri="{FF2B5EF4-FFF2-40B4-BE49-F238E27FC236}">
                <a16:creationId xmlns:a16="http://schemas.microsoft.com/office/drawing/2014/main" id="{2E6D0A75-4A25-4AC0-9665-1B123BBDD5FF}"/>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4201899" y="4708133"/>
            <a:ext cx="1305024" cy="383677"/>
          </a:xfrm>
          <a:prstGeom prst="rect">
            <a:avLst/>
          </a:prstGeom>
        </p:spPr>
      </p:pic>
      <p:pic>
        <p:nvPicPr>
          <p:cNvPr id="75" name="Obraz 74">
            <a:extLst>
              <a:ext uri="{FF2B5EF4-FFF2-40B4-BE49-F238E27FC236}">
                <a16:creationId xmlns:a16="http://schemas.microsoft.com/office/drawing/2014/main" id="{14C3CF66-A615-450D-99C7-91CF49F7895E}"/>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6741873" y="3270610"/>
            <a:ext cx="1264318" cy="310268"/>
          </a:xfrm>
          <a:prstGeom prst="rect">
            <a:avLst/>
          </a:prstGeom>
        </p:spPr>
      </p:pic>
    </p:spTree>
    <p:extLst>
      <p:ext uri="{BB962C8B-B14F-4D97-AF65-F5344CB8AC3E}">
        <p14:creationId xmlns:p14="http://schemas.microsoft.com/office/powerpoint/2010/main" val="26145087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400" advClick="0" advTm="0">
        <p159:morph option="byObject"/>
      </p:transition>
    </mc:Choice>
    <mc:Fallback xmlns="">
      <p:transition advClick="0" advTm="0">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8" name="Sześciokąt 27">
            <a:extLst>
              <a:ext uri="{FF2B5EF4-FFF2-40B4-BE49-F238E27FC236}">
                <a16:creationId xmlns:a16="http://schemas.microsoft.com/office/drawing/2014/main" id="{30703C1D-F0C1-4BDB-AECD-231E7B7F123F}"/>
              </a:ext>
            </a:extLst>
          </p:cNvPr>
          <p:cNvSpPr/>
          <p:nvPr/>
        </p:nvSpPr>
        <p:spPr>
          <a:xfrm flipH="1">
            <a:off x="6581434" y="4189586"/>
            <a:ext cx="1623137" cy="1409368"/>
          </a:xfrm>
          <a:prstGeom prst="hexagon">
            <a:avLst>
              <a:gd name="adj" fmla="val 29051"/>
              <a:gd name="vf" fmla="val 115470"/>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0" name="Sześciokąt 29">
            <a:extLst>
              <a:ext uri="{FF2B5EF4-FFF2-40B4-BE49-F238E27FC236}">
                <a16:creationId xmlns:a16="http://schemas.microsoft.com/office/drawing/2014/main" id="{F405876A-DFA4-4B92-A4C2-91DB905AEF79}"/>
              </a:ext>
            </a:extLst>
          </p:cNvPr>
          <p:cNvSpPr/>
          <p:nvPr/>
        </p:nvSpPr>
        <p:spPr>
          <a:xfrm flipH="1">
            <a:off x="7846991" y="3446893"/>
            <a:ext cx="1623137" cy="1409368"/>
          </a:xfrm>
          <a:prstGeom prst="hexagon">
            <a:avLst>
              <a:gd name="adj" fmla="val 29051"/>
              <a:gd name="vf" fmla="val 115470"/>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2" name="Sześciokąt 31">
            <a:extLst>
              <a:ext uri="{FF2B5EF4-FFF2-40B4-BE49-F238E27FC236}">
                <a16:creationId xmlns:a16="http://schemas.microsoft.com/office/drawing/2014/main" id="{656BE376-DE48-48C5-B051-627A4531AD02}"/>
              </a:ext>
            </a:extLst>
          </p:cNvPr>
          <p:cNvSpPr/>
          <p:nvPr/>
        </p:nvSpPr>
        <p:spPr>
          <a:xfrm flipH="1">
            <a:off x="2800565" y="3447933"/>
            <a:ext cx="1623137" cy="1409368"/>
          </a:xfrm>
          <a:prstGeom prst="hexagon">
            <a:avLst>
              <a:gd name="adj" fmla="val 29051"/>
              <a:gd name="vf" fmla="val 115470"/>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3" name="Sześciokąt 32">
            <a:extLst>
              <a:ext uri="{FF2B5EF4-FFF2-40B4-BE49-F238E27FC236}">
                <a16:creationId xmlns:a16="http://schemas.microsoft.com/office/drawing/2014/main" id="{9804557F-2A3F-4D2C-81A0-E2C5BFB96BB7}"/>
              </a:ext>
            </a:extLst>
          </p:cNvPr>
          <p:cNvSpPr/>
          <p:nvPr/>
        </p:nvSpPr>
        <p:spPr>
          <a:xfrm flipH="1">
            <a:off x="2800566" y="1987216"/>
            <a:ext cx="1623137" cy="1409368"/>
          </a:xfrm>
          <a:prstGeom prst="hexagon">
            <a:avLst>
              <a:gd name="adj" fmla="val 29051"/>
              <a:gd name="vf" fmla="val 115470"/>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4" name="Sześciokąt 33">
            <a:extLst>
              <a:ext uri="{FF2B5EF4-FFF2-40B4-BE49-F238E27FC236}">
                <a16:creationId xmlns:a16="http://schemas.microsoft.com/office/drawing/2014/main" id="{896A406B-A948-468A-B2EC-BB624F218AD1}"/>
              </a:ext>
            </a:extLst>
          </p:cNvPr>
          <p:cNvSpPr/>
          <p:nvPr/>
        </p:nvSpPr>
        <p:spPr>
          <a:xfrm flipH="1">
            <a:off x="5307989" y="3447931"/>
            <a:ext cx="1623137" cy="1409368"/>
          </a:xfrm>
          <a:prstGeom prst="hexagon">
            <a:avLst>
              <a:gd name="adj" fmla="val 29051"/>
              <a:gd name="vf" fmla="val 115470"/>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5" name="Sześciokąt 34">
            <a:extLst>
              <a:ext uri="{FF2B5EF4-FFF2-40B4-BE49-F238E27FC236}">
                <a16:creationId xmlns:a16="http://schemas.microsoft.com/office/drawing/2014/main" id="{30BE5499-EEB7-466A-A669-69DC931225DF}"/>
              </a:ext>
            </a:extLst>
          </p:cNvPr>
          <p:cNvSpPr/>
          <p:nvPr/>
        </p:nvSpPr>
        <p:spPr>
          <a:xfrm flipH="1">
            <a:off x="4058221" y="4178291"/>
            <a:ext cx="1623137" cy="1409368"/>
          </a:xfrm>
          <a:prstGeom prst="hexagon">
            <a:avLst>
              <a:gd name="adj" fmla="val 29051"/>
              <a:gd name="vf" fmla="val 115470"/>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6" name="Sześciokąt 35">
            <a:extLst>
              <a:ext uri="{FF2B5EF4-FFF2-40B4-BE49-F238E27FC236}">
                <a16:creationId xmlns:a16="http://schemas.microsoft.com/office/drawing/2014/main" id="{A3A11DDC-84FA-4DA6-AEBF-17B89B72CF35}"/>
              </a:ext>
            </a:extLst>
          </p:cNvPr>
          <p:cNvSpPr/>
          <p:nvPr/>
        </p:nvSpPr>
        <p:spPr>
          <a:xfrm flipH="1">
            <a:off x="1546815" y="2717574"/>
            <a:ext cx="1623138" cy="1409369"/>
          </a:xfrm>
          <a:prstGeom prst="hexagon">
            <a:avLst>
              <a:gd name="adj" fmla="val 29051"/>
              <a:gd name="vf" fmla="val 115470"/>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8" name="Sześciokąt 37">
            <a:extLst>
              <a:ext uri="{FF2B5EF4-FFF2-40B4-BE49-F238E27FC236}">
                <a16:creationId xmlns:a16="http://schemas.microsoft.com/office/drawing/2014/main" id="{D05E1C04-45C0-4144-98AA-E5042C420160}"/>
              </a:ext>
            </a:extLst>
          </p:cNvPr>
          <p:cNvSpPr/>
          <p:nvPr/>
        </p:nvSpPr>
        <p:spPr>
          <a:xfrm flipH="1">
            <a:off x="7857034" y="1985030"/>
            <a:ext cx="1623136" cy="1409367"/>
          </a:xfrm>
          <a:prstGeom prst="hexagon">
            <a:avLst>
              <a:gd name="adj" fmla="val 29051"/>
              <a:gd name="vf" fmla="val 115470"/>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9" name="Sześciokąt 38">
            <a:extLst>
              <a:ext uri="{FF2B5EF4-FFF2-40B4-BE49-F238E27FC236}">
                <a16:creationId xmlns:a16="http://schemas.microsoft.com/office/drawing/2014/main" id="{802A72ED-06F0-4AFD-9E3B-80A425B0BEBC}"/>
              </a:ext>
            </a:extLst>
          </p:cNvPr>
          <p:cNvSpPr/>
          <p:nvPr/>
        </p:nvSpPr>
        <p:spPr>
          <a:xfrm rot="20493283" flipH="1">
            <a:off x="14475840" y="5020128"/>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0" name="Sześciokąt 39">
            <a:extLst>
              <a:ext uri="{FF2B5EF4-FFF2-40B4-BE49-F238E27FC236}">
                <a16:creationId xmlns:a16="http://schemas.microsoft.com/office/drawing/2014/main" id="{3142BA87-9933-499F-BC93-48BBAC41E887}"/>
              </a:ext>
            </a:extLst>
          </p:cNvPr>
          <p:cNvSpPr/>
          <p:nvPr/>
        </p:nvSpPr>
        <p:spPr>
          <a:xfrm flipH="1">
            <a:off x="4058222" y="2717574"/>
            <a:ext cx="1623137" cy="1409368"/>
          </a:xfrm>
          <a:prstGeom prst="hexagon">
            <a:avLst>
              <a:gd name="adj" fmla="val 29051"/>
              <a:gd name="vf" fmla="val 115470"/>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41" name="Sześciokąt 40">
            <a:extLst>
              <a:ext uri="{FF2B5EF4-FFF2-40B4-BE49-F238E27FC236}">
                <a16:creationId xmlns:a16="http://schemas.microsoft.com/office/drawing/2014/main" id="{11B0DB93-80D7-486C-AF6F-AA16C6EE0182}"/>
              </a:ext>
            </a:extLst>
          </p:cNvPr>
          <p:cNvSpPr/>
          <p:nvPr/>
        </p:nvSpPr>
        <p:spPr>
          <a:xfrm flipH="1">
            <a:off x="6572870" y="2725823"/>
            <a:ext cx="1623137" cy="1409368"/>
          </a:xfrm>
          <a:prstGeom prst="hexagon">
            <a:avLst>
              <a:gd name="adj" fmla="val 29051"/>
              <a:gd name="vf" fmla="val 115470"/>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4" name="Sześciokąt 43">
            <a:extLst>
              <a:ext uri="{FF2B5EF4-FFF2-40B4-BE49-F238E27FC236}">
                <a16:creationId xmlns:a16="http://schemas.microsoft.com/office/drawing/2014/main" id="{A43C690D-C0D3-4B76-91A6-C92E3FA6CBCF}"/>
              </a:ext>
            </a:extLst>
          </p:cNvPr>
          <p:cNvSpPr/>
          <p:nvPr/>
        </p:nvSpPr>
        <p:spPr>
          <a:xfrm flipH="1">
            <a:off x="2792376" y="4899940"/>
            <a:ext cx="1623137" cy="1409368"/>
          </a:xfrm>
          <a:prstGeom prst="hexagon">
            <a:avLst>
              <a:gd name="adj" fmla="val 29051"/>
              <a:gd name="vf" fmla="val 115470"/>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45" name="Sześciokąt 44">
            <a:extLst>
              <a:ext uri="{FF2B5EF4-FFF2-40B4-BE49-F238E27FC236}">
                <a16:creationId xmlns:a16="http://schemas.microsoft.com/office/drawing/2014/main" id="{FBD660BA-AAEA-4D08-BD3F-F293A1FE555E}"/>
              </a:ext>
            </a:extLst>
          </p:cNvPr>
          <p:cNvSpPr/>
          <p:nvPr/>
        </p:nvSpPr>
        <p:spPr>
          <a:xfrm flipH="1">
            <a:off x="7860468" y="4916764"/>
            <a:ext cx="1623137" cy="1409368"/>
          </a:xfrm>
          <a:prstGeom prst="hexagon">
            <a:avLst>
              <a:gd name="adj" fmla="val 29051"/>
              <a:gd name="vf" fmla="val 115470"/>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47" name="Sześciokąt 46">
            <a:extLst>
              <a:ext uri="{FF2B5EF4-FFF2-40B4-BE49-F238E27FC236}">
                <a16:creationId xmlns:a16="http://schemas.microsoft.com/office/drawing/2014/main" id="{8036137D-A139-414F-9C22-3ED874DCFA8A}"/>
              </a:ext>
            </a:extLst>
          </p:cNvPr>
          <p:cNvSpPr/>
          <p:nvPr/>
        </p:nvSpPr>
        <p:spPr>
          <a:xfrm flipH="1">
            <a:off x="9120549" y="4181395"/>
            <a:ext cx="1623133" cy="1409365"/>
          </a:xfrm>
          <a:prstGeom prst="hexagon">
            <a:avLst>
              <a:gd name="adj" fmla="val 29051"/>
              <a:gd name="vf" fmla="val 115470"/>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48" name="Sześciokąt 47">
            <a:extLst>
              <a:ext uri="{FF2B5EF4-FFF2-40B4-BE49-F238E27FC236}">
                <a16:creationId xmlns:a16="http://schemas.microsoft.com/office/drawing/2014/main" id="{264ABA3C-B378-4096-B375-48FCD3B9AAE3}"/>
              </a:ext>
            </a:extLst>
          </p:cNvPr>
          <p:cNvSpPr/>
          <p:nvPr/>
        </p:nvSpPr>
        <p:spPr>
          <a:xfrm flipH="1">
            <a:off x="1527999" y="4171056"/>
            <a:ext cx="1623135" cy="1409366"/>
          </a:xfrm>
          <a:prstGeom prst="hexagon">
            <a:avLst>
              <a:gd name="adj" fmla="val 29051"/>
              <a:gd name="vf" fmla="val 115470"/>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49" name="Sześciokąt 48">
            <a:extLst>
              <a:ext uri="{FF2B5EF4-FFF2-40B4-BE49-F238E27FC236}">
                <a16:creationId xmlns:a16="http://schemas.microsoft.com/office/drawing/2014/main" id="{AB2FEF94-13F5-47F3-8DD9-A83A4B552CD1}"/>
              </a:ext>
            </a:extLst>
          </p:cNvPr>
          <p:cNvSpPr/>
          <p:nvPr/>
        </p:nvSpPr>
        <p:spPr>
          <a:xfrm rot="20493283" flipH="1">
            <a:off x="12709037" y="-746031"/>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50" name="Sześciokąt 49">
            <a:extLst>
              <a:ext uri="{FF2B5EF4-FFF2-40B4-BE49-F238E27FC236}">
                <a16:creationId xmlns:a16="http://schemas.microsoft.com/office/drawing/2014/main" id="{F0CB8035-4D2D-4BA8-A00B-65B4F67BA55B}"/>
              </a:ext>
            </a:extLst>
          </p:cNvPr>
          <p:cNvSpPr/>
          <p:nvPr/>
        </p:nvSpPr>
        <p:spPr>
          <a:xfrm flipH="1">
            <a:off x="9127719" y="2715265"/>
            <a:ext cx="1623134" cy="1409365"/>
          </a:xfrm>
          <a:prstGeom prst="hexagon">
            <a:avLst>
              <a:gd name="adj" fmla="val 29051"/>
              <a:gd name="vf" fmla="val 115470"/>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52" name="Sześciokąt 51">
            <a:extLst>
              <a:ext uri="{FF2B5EF4-FFF2-40B4-BE49-F238E27FC236}">
                <a16:creationId xmlns:a16="http://schemas.microsoft.com/office/drawing/2014/main" id="{F4FC1DB4-5483-4B64-BD14-57B83EBA3D26}"/>
              </a:ext>
            </a:extLst>
          </p:cNvPr>
          <p:cNvSpPr/>
          <p:nvPr/>
        </p:nvSpPr>
        <p:spPr>
          <a:xfrm flipH="1">
            <a:off x="5319977" y="1994189"/>
            <a:ext cx="1623137" cy="1409368"/>
          </a:xfrm>
          <a:prstGeom prst="hexagon">
            <a:avLst>
              <a:gd name="adj" fmla="val 29051"/>
              <a:gd name="vf" fmla="val 115470"/>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53" name="Sześciokąt 52">
            <a:extLst>
              <a:ext uri="{FF2B5EF4-FFF2-40B4-BE49-F238E27FC236}">
                <a16:creationId xmlns:a16="http://schemas.microsoft.com/office/drawing/2014/main" id="{A84751EA-387A-4408-8DA3-E5863200EEB9}"/>
              </a:ext>
            </a:extLst>
          </p:cNvPr>
          <p:cNvSpPr/>
          <p:nvPr/>
        </p:nvSpPr>
        <p:spPr>
          <a:xfrm flipH="1">
            <a:off x="5307989" y="4908649"/>
            <a:ext cx="1623137" cy="1409368"/>
          </a:xfrm>
          <a:prstGeom prst="hexagon">
            <a:avLst>
              <a:gd name="adj" fmla="val 29051"/>
              <a:gd name="vf" fmla="val 115470"/>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92" name="Obraz 91">
            <a:extLst>
              <a:ext uri="{FF2B5EF4-FFF2-40B4-BE49-F238E27FC236}">
                <a16:creationId xmlns:a16="http://schemas.microsoft.com/office/drawing/2014/main" id="{9959B40A-9EF2-4797-816F-EBC94A0585E9}"/>
              </a:ext>
            </a:extLst>
          </p:cNvPr>
          <p:cNvPicPr>
            <a:picLocks noChangeAspect="1"/>
          </p:cNvPicPr>
          <p:nvPr/>
        </p:nvPicPr>
        <p:blipFill rotWithShape="1">
          <a:blip r:embed="rId2">
            <a:extLst>
              <a:ext uri="{28A0092B-C50C-407E-A947-70E740481C1C}">
                <a14:useLocalDpi xmlns:a14="http://schemas.microsoft.com/office/drawing/2010/main" val="0"/>
              </a:ext>
            </a:extLst>
          </a:blip>
          <a:srcRect t="18265" b="10046"/>
          <a:stretch/>
        </p:blipFill>
        <p:spPr>
          <a:xfrm>
            <a:off x="1812119" y="3232660"/>
            <a:ext cx="1107583" cy="393158"/>
          </a:xfrm>
          <a:prstGeom prst="rect">
            <a:avLst/>
          </a:prstGeom>
        </p:spPr>
      </p:pic>
      <p:pic>
        <p:nvPicPr>
          <p:cNvPr id="43" name="Obraz 42">
            <a:extLst>
              <a:ext uri="{FF2B5EF4-FFF2-40B4-BE49-F238E27FC236}">
                <a16:creationId xmlns:a16="http://schemas.microsoft.com/office/drawing/2014/main" id="{C35D1123-5F37-4656-80B2-EE2539D692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6422" y="3054962"/>
            <a:ext cx="725842" cy="725842"/>
          </a:xfrm>
          <a:prstGeom prst="rect">
            <a:avLst/>
          </a:prstGeom>
        </p:spPr>
      </p:pic>
      <p:pic>
        <p:nvPicPr>
          <p:cNvPr id="55" name="Obraz 54">
            <a:extLst>
              <a:ext uri="{FF2B5EF4-FFF2-40B4-BE49-F238E27FC236}">
                <a16:creationId xmlns:a16="http://schemas.microsoft.com/office/drawing/2014/main" id="{22A22B0F-D48F-48FF-A789-51E1E85DDE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17927" y="3803648"/>
            <a:ext cx="638459" cy="641499"/>
          </a:xfrm>
          <a:prstGeom prst="rect">
            <a:avLst/>
          </a:prstGeom>
        </p:spPr>
      </p:pic>
      <p:pic>
        <p:nvPicPr>
          <p:cNvPr id="56" name="Obraz 55">
            <a:extLst>
              <a:ext uri="{FF2B5EF4-FFF2-40B4-BE49-F238E27FC236}">
                <a16:creationId xmlns:a16="http://schemas.microsoft.com/office/drawing/2014/main" id="{B0D61961-5A5D-4A21-BD16-D32752ABEEBE}"/>
              </a:ext>
            </a:extLst>
          </p:cNvPr>
          <p:cNvPicPr>
            <a:picLocks noChangeAspect="1"/>
          </p:cNvPicPr>
          <p:nvPr/>
        </p:nvPicPr>
        <p:blipFill rotWithShape="1">
          <a:blip r:embed="rId5">
            <a:extLst>
              <a:ext uri="{28A0092B-C50C-407E-A947-70E740481C1C}">
                <a14:useLocalDpi xmlns:a14="http://schemas.microsoft.com/office/drawing/2010/main" val="0"/>
              </a:ext>
            </a:extLst>
          </a:blip>
          <a:srcRect t="-1" b="11235"/>
          <a:stretch/>
        </p:blipFill>
        <p:spPr>
          <a:xfrm>
            <a:off x="5561203" y="2472883"/>
            <a:ext cx="1129285" cy="388745"/>
          </a:xfrm>
          <a:prstGeom prst="rect">
            <a:avLst/>
          </a:prstGeom>
        </p:spPr>
      </p:pic>
      <p:pic>
        <p:nvPicPr>
          <p:cNvPr id="58" name="Obraz 57">
            <a:extLst>
              <a:ext uri="{FF2B5EF4-FFF2-40B4-BE49-F238E27FC236}">
                <a16:creationId xmlns:a16="http://schemas.microsoft.com/office/drawing/2014/main" id="{E19D1692-B34D-4118-8FB8-42245C95E40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90323" y="5496328"/>
            <a:ext cx="1237801" cy="267805"/>
          </a:xfrm>
          <a:prstGeom prst="rect">
            <a:avLst/>
          </a:prstGeom>
        </p:spPr>
      </p:pic>
      <p:pic>
        <p:nvPicPr>
          <p:cNvPr id="59" name="Obraz 58">
            <a:extLst>
              <a:ext uri="{FF2B5EF4-FFF2-40B4-BE49-F238E27FC236}">
                <a16:creationId xmlns:a16="http://schemas.microsoft.com/office/drawing/2014/main" id="{C0DFA634-2730-492F-AE96-E897A79FF6E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22703" y="5460707"/>
            <a:ext cx="1162481" cy="268548"/>
          </a:xfrm>
          <a:prstGeom prst="rect">
            <a:avLst/>
          </a:prstGeom>
        </p:spPr>
      </p:pic>
      <p:pic>
        <p:nvPicPr>
          <p:cNvPr id="60" name="Obraz 59">
            <a:extLst>
              <a:ext uri="{FF2B5EF4-FFF2-40B4-BE49-F238E27FC236}">
                <a16:creationId xmlns:a16="http://schemas.microsoft.com/office/drawing/2014/main" id="{60B90CA8-DACC-43BE-8D7D-7F910B33CC2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78615" y="4622947"/>
            <a:ext cx="1036459" cy="433240"/>
          </a:xfrm>
          <a:prstGeom prst="rect">
            <a:avLst/>
          </a:prstGeom>
        </p:spPr>
      </p:pic>
      <p:pic>
        <p:nvPicPr>
          <p:cNvPr id="61" name="Obraz 60">
            <a:extLst>
              <a:ext uri="{FF2B5EF4-FFF2-40B4-BE49-F238E27FC236}">
                <a16:creationId xmlns:a16="http://schemas.microsoft.com/office/drawing/2014/main" id="{C917C57D-B2B3-42EC-8326-10A75FC0FE7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234149" y="3707284"/>
            <a:ext cx="888585" cy="888585"/>
          </a:xfrm>
          <a:prstGeom prst="rect">
            <a:avLst/>
          </a:prstGeom>
        </p:spPr>
      </p:pic>
      <p:pic>
        <p:nvPicPr>
          <p:cNvPr id="62" name="Obraz 61">
            <a:extLst>
              <a:ext uri="{FF2B5EF4-FFF2-40B4-BE49-F238E27FC236}">
                <a16:creationId xmlns:a16="http://schemas.microsoft.com/office/drawing/2014/main" id="{4C8ED61D-FE71-453C-A6C6-F3E7759334A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093109" y="5437254"/>
            <a:ext cx="1197517" cy="224840"/>
          </a:xfrm>
          <a:prstGeom prst="rect">
            <a:avLst/>
          </a:prstGeom>
        </p:spPr>
      </p:pic>
      <p:pic>
        <p:nvPicPr>
          <p:cNvPr id="64" name="Obraz 63">
            <a:extLst>
              <a:ext uri="{FF2B5EF4-FFF2-40B4-BE49-F238E27FC236}">
                <a16:creationId xmlns:a16="http://schemas.microsoft.com/office/drawing/2014/main" id="{8B7614A4-54A7-429E-8048-A3847070013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970801" y="1522115"/>
            <a:ext cx="835885" cy="891085"/>
          </a:xfrm>
          <a:prstGeom prst="rect">
            <a:avLst/>
          </a:prstGeom>
        </p:spPr>
      </p:pic>
      <p:pic>
        <p:nvPicPr>
          <p:cNvPr id="65" name="Obraz 64">
            <a:extLst>
              <a:ext uri="{FF2B5EF4-FFF2-40B4-BE49-F238E27FC236}">
                <a16:creationId xmlns:a16="http://schemas.microsoft.com/office/drawing/2014/main" id="{F68E0079-2D69-49B0-BD4A-6A0557BF850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032952" y="2528440"/>
            <a:ext cx="1211859" cy="412032"/>
          </a:xfrm>
          <a:prstGeom prst="rect">
            <a:avLst/>
          </a:prstGeom>
        </p:spPr>
      </p:pic>
      <p:pic>
        <p:nvPicPr>
          <p:cNvPr id="66" name="Obraz 65">
            <a:extLst>
              <a:ext uri="{FF2B5EF4-FFF2-40B4-BE49-F238E27FC236}">
                <a16:creationId xmlns:a16="http://schemas.microsoft.com/office/drawing/2014/main" id="{DB9DDEC0-036F-45E0-81B9-EC84994351A8}"/>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320625" y="3347725"/>
            <a:ext cx="1223946" cy="176248"/>
          </a:xfrm>
          <a:prstGeom prst="rect">
            <a:avLst/>
          </a:prstGeom>
        </p:spPr>
      </p:pic>
      <p:pic>
        <p:nvPicPr>
          <p:cNvPr id="67" name="Obraz 66">
            <a:extLst>
              <a:ext uri="{FF2B5EF4-FFF2-40B4-BE49-F238E27FC236}">
                <a16:creationId xmlns:a16="http://schemas.microsoft.com/office/drawing/2014/main" id="{47F92017-C7EE-4BD7-ACF4-EF094E18F3A6}"/>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9373094" y="4726568"/>
            <a:ext cx="1149560" cy="236844"/>
          </a:xfrm>
          <a:prstGeom prst="rect">
            <a:avLst/>
          </a:prstGeom>
        </p:spPr>
      </p:pic>
      <p:pic>
        <p:nvPicPr>
          <p:cNvPr id="69" name="Obraz 68">
            <a:extLst>
              <a:ext uri="{FF2B5EF4-FFF2-40B4-BE49-F238E27FC236}">
                <a16:creationId xmlns:a16="http://schemas.microsoft.com/office/drawing/2014/main" id="{4807697A-BA71-4558-AF2D-ABEDD64210D4}"/>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937981" y="4607346"/>
            <a:ext cx="905268" cy="464442"/>
          </a:xfrm>
          <a:prstGeom prst="rect">
            <a:avLst/>
          </a:prstGeom>
        </p:spPr>
      </p:pic>
      <p:sp>
        <p:nvSpPr>
          <p:cNvPr id="70" name="Sześciokąt 69">
            <a:extLst>
              <a:ext uri="{FF2B5EF4-FFF2-40B4-BE49-F238E27FC236}">
                <a16:creationId xmlns:a16="http://schemas.microsoft.com/office/drawing/2014/main" id="{3413B780-AD4A-4FDE-AB7E-BAADE3619235}"/>
              </a:ext>
            </a:extLst>
          </p:cNvPr>
          <p:cNvSpPr/>
          <p:nvPr/>
        </p:nvSpPr>
        <p:spPr>
          <a:xfrm flipH="1">
            <a:off x="4067012" y="1256321"/>
            <a:ext cx="1623137" cy="1409368"/>
          </a:xfrm>
          <a:prstGeom prst="hexagon">
            <a:avLst>
              <a:gd name="adj" fmla="val 29051"/>
              <a:gd name="vf" fmla="val 115470"/>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1" name="Sześciokąt 70">
            <a:extLst>
              <a:ext uri="{FF2B5EF4-FFF2-40B4-BE49-F238E27FC236}">
                <a16:creationId xmlns:a16="http://schemas.microsoft.com/office/drawing/2014/main" id="{AD48138E-35B7-4229-BB4C-06EDE927344A}"/>
              </a:ext>
            </a:extLst>
          </p:cNvPr>
          <p:cNvSpPr/>
          <p:nvPr/>
        </p:nvSpPr>
        <p:spPr>
          <a:xfrm flipH="1">
            <a:off x="6581434" y="1262556"/>
            <a:ext cx="1623137" cy="1409368"/>
          </a:xfrm>
          <a:prstGeom prst="hexagon">
            <a:avLst>
              <a:gd name="adj" fmla="val 29051"/>
              <a:gd name="vf" fmla="val 115470"/>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2" name="Sześciokąt 71">
            <a:extLst>
              <a:ext uri="{FF2B5EF4-FFF2-40B4-BE49-F238E27FC236}">
                <a16:creationId xmlns:a16="http://schemas.microsoft.com/office/drawing/2014/main" id="{BEE30C26-4921-490E-B706-6F96B151672A}"/>
              </a:ext>
            </a:extLst>
          </p:cNvPr>
          <p:cNvSpPr/>
          <p:nvPr/>
        </p:nvSpPr>
        <p:spPr>
          <a:xfrm flipH="1">
            <a:off x="1537062" y="1256858"/>
            <a:ext cx="1623136" cy="1409367"/>
          </a:xfrm>
          <a:prstGeom prst="hexagon">
            <a:avLst>
              <a:gd name="adj" fmla="val 29051"/>
              <a:gd name="vf" fmla="val 115470"/>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pic>
        <p:nvPicPr>
          <p:cNvPr id="51" name="Obraz 50">
            <a:extLst>
              <a:ext uri="{FF2B5EF4-FFF2-40B4-BE49-F238E27FC236}">
                <a16:creationId xmlns:a16="http://schemas.microsoft.com/office/drawing/2014/main" id="{B97B1591-979C-48B9-BDC8-60C9C761639E}"/>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099020" y="3870329"/>
            <a:ext cx="1003294" cy="469039"/>
          </a:xfrm>
          <a:prstGeom prst="rect">
            <a:avLst/>
          </a:prstGeom>
        </p:spPr>
      </p:pic>
      <p:pic>
        <p:nvPicPr>
          <p:cNvPr id="73" name="Obraz 72">
            <a:extLst>
              <a:ext uri="{FF2B5EF4-FFF2-40B4-BE49-F238E27FC236}">
                <a16:creationId xmlns:a16="http://schemas.microsoft.com/office/drawing/2014/main" id="{F59721D1-BBE4-4BF2-B452-5AF96B1CD59E}"/>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838816" y="1682919"/>
            <a:ext cx="1003293" cy="469039"/>
          </a:xfrm>
          <a:prstGeom prst="rect">
            <a:avLst/>
          </a:prstGeom>
        </p:spPr>
      </p:pic>
      <p:sp>
        <p:nvSpPr>
          <p:cNvPr id="68" name="Strzałka: pięciokąt 67">
            <a:extLst>
              <a:ext uri="{FF2B5EF4-FFF2-40B4-BE49-F238E27FC236}">
                <a16:creationId xmlns:a16="http://schemas.microsoft.com/office/drawing/2014/main" id="{64A3380F-CB55-4547-8245-C4FA57B6156F}"/>
              </a:ext>
            </a:extLst>
          </p:cNvPr>
          <p:cNvSpPr/>
          <p:nvPr/>
        </p:nvSpPr>
        <p:spPr>
          <a:xfrm>
            <a:off x="3" y="230733"/>
            <a:ext cx="2540550" cy="425106"/>
          </a:xfrm>
          <a:prstGeom prst="homePlate">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4" name="pole tekstowe 73">
            <a:extLst>
              <a:ext uri="{FF2B5EF4-FFF2-40B4-BE49-F238E27FC236}">
                <a16:creationId xmlns:a16="http://schemas.microsoft.com/office/drawing/2014/main" id="{416D638D-CBCF-457D-BEF6-D80DF7911738}"/>
              </a:ext>
            </a:extLst>
          </p:cNvPr>
          <p:cNvSpPr txBox="1"/>
          <p:nvPr/>
        </p:nvSpPr>
        <p:spPr>
          <a:xfrm>
            <a:off x="137648" y="245930"/>
            <a:ext cx="2289546" cy="400110"/>
          </a:xfrm>
          <a:prstGeom prst="rect">
            <a:avLst/>
          </a:prstGeom>
        </p:spPr>
        <p:txBody>
          <a:bodyPr wrap="square" rtlCol="0">
            <a:spAutoFit/>
          </a:bodyPr>
          <a:lstStyle/>
          <a:p>
            <a:pPr>
              <a:defRPr sz="2200" b="0" i="0" u="none" strike="noStrike" kern="1200" cap="none" spc="0" normalizeH="0" baseline="0">
                <a:solidFill>
                  <a:prstClr val="black">
                    <a:lumMod val="65000"/>
                    <a:lumOff val="35000"/>
                  </a:prstClr>
                </a:solidFill>
                <a:latin typeface="+mj-lt"/>
                <a:ea typeface="+mj-ea"/>
                <a:cs typeface="+mj-cs"/>
              </a:defRPr>
            </a:pPr>
            <a:r>
              <a:rPr lang="pl-PL" sz="2000" b="1" dirty="0">
                <a:solidFill>
                  <a:schemeClr val="bg1"/>
                </a:solidFill>
                <a:latin typeface="Century Gothic" panose="020B0502020202020204" pitchFamily="34" charset="0"/>
              </a:rPr>
              <a:t>OUR CUSTOMERS</a:t>
            </a:r>
          </a:p>
        </p:txBody>
      </p:sp>
      <p:sp>
        <p:nvSpPr>
          <p:cNvPr id="75" name="Strzałka: pagon 74">
            <a:extLst>
              <a:ext uri="{FF2B5EF4-FFF2-40B4-BE49-F238E27FC236}">
                <a16:creationId xmlns:a16="http://schemas.microsoft.com/office/drawing/2014/main" id="{1899B592-518A-413E-9D9E-A26B5CBEAF49}"/>
              </a:ext>
            </a:extLst>
          </p:cNvPr>
          <p:cNvSpPr/>
          <p:nvPr/>
        </p:nvSpPr>
        <p:spPr>
          <a:xfrm>
            <a:off x="2397897" y="230733"/>
            <a:ext cx="438975" cy="432832"/>
          </a:xfrm>
          <a:prstGeom prst="chevron">
            <a:avLst/>
          </a:prstGeom>
          <a:solidFill>
            <a:srgbClr val="3B38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tx1"/>
              </a:solidFill>
            </a:endParaRPr>
          </a:p>
        </p:txBody>
      </p:sp>
      <p:pic>
        <p:nvPicPr>
          <p:cNvPr id="76" name="Obraz 75">
            <a:extLst>
              <a:ext uri="{FF2B5EF4-FFF2-40B4-BE49-F238E27FC236}">
                <a16:creationId xmlns:a16="http://schemas.microsoft.com/office/drawing/2014/main" id="{82687655-B86E-400A-B7C6-B059E57F9F0A}"/>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4274231" y="1725591"/>
            <a:ext cx="1259506" cy="501284"/>
          </a:xfrm>
          <a:prstGeom prst="rect">
            <a:avLst/>
          </a:prstGeom>
        </p:spPr>
      </p:pic>
      <p:pic>
        <p:nvPicPr>
          <p:cNvPr id="63" name="Obraz 62">
            <a:extLst>
              <a:ext uri="{FF2B5EF4-FFF2-40B4-BE49-F238E27FC236}">
                <a16:creationId xmlns:a16="http://schemas.microsoft.com/office/drawing/2014/main" id="{57D76606-960B-4724-B47C-F60B49AE024D}"/>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2924819" y="2536782"/>
            <a:ext cx="1360968" cy="288320"/>
          </a:xfrm>
          <a:prstGeom prst="rect">
            <a:avLst/>
          </a:prstGeom>
        </p:spPr>
      </p:pic>
      <p:pic>
        <p:nvPicPr>
          <p:cNvPr id="77" name="Obraz 76">
            <a:extLst>
              <a:ext uri="{FF2B5EF4-FFF2-40B4-BE49-F238E27FC236}">
                <a16:creationId xmlns:a16="http://schemas.microsoft.com/office/drawing/2014/main" id="{9B45851E-C654-4E20-8166-6B4A3B4D0CBE}"/>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4201899" y="4708133"/>
            <a:ext cx="1305024" cy="383677"/>
          </a:xfrm>
          <a:prstGeom prst="rect">
            <a:avLst/>
          </a:prstGeom>
        </p:spPr>
      </p:pic>
      <p:pic>
        <p:nvPicPr>
          <p:cNvPr id="78" name="Obraz 77">
            <a:extLst>
              <a:ext uri="{FF2B5EF4-FFF2-40B4-BE49-F238E27FC236}">
                <a16:creationId xmlns:a16="http://schemas.microsoft.com/office/drawing/2014/main" id="{1F764832-DDA0-45AB-8D0D-CE40D8B11EE6}"/>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6741873" y="3270610"/>
            <a:ext cx="1264318" cy="310268"/>
          </a:xfrm>
          <a:prstGeom prst="rect">
            <a:avLst/>
          </a:prstGeom>
        </p:spPr>
      </p:pic>
    </p:spTree>
    <p:extLst>
      <p:ext uri="{BB962C8B-B14F-4D97-AF65-F5344CB8AC3E}">
        <p14:creationId xmlns:p14="http://schemas.microsoft.com/office/powerpoint/2010/main" val="15550378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400" advClick="0" advTm="0">
        <p159:morph option="byObject"/>
      </p:transition>
    </mc:Choice>
    <mc:Fallback xmlns="">
      <p:transition advClick="0" advTm="0">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 name="pole tekstowe 19">
            <a:extLst>
              <a:ext uri="{FF2B5EF4-FFF2-40B4-BE49-F238E27FC236}">
                <a16:creationId xmlns:a16="http://schemas.microsoft.com/office/drawing/2014/main" id="{6F54F204-ABF0-4295-85AA-911FE8B75465}"/>
              </a:ext>
            </a:extLst>
          </p:cNvPr>
          <p:cNvSpPr txBox="1"/>
          <p:nvPr/>
        </p:nvSpPr>
        <p:spPr>
          <a:xfrm>
            <a:off x="137648" y="245930"/>
            <a:ext cx="2655794" cy="400110"/>
          </a:xfrm>
          <a:prstGeom prst="rect">
            <a:avLst/>
          </a:prstGeom>
        </p:spPr>
        <p:txBody>
          <a:bodyPr wrap="square" rtlCol="0">
            <a:spAutoFit/>
          </a:bodyPr>
          <a:lstStyle/>
          <a:p>
            <a:pPr>
              <a:defRPr sz="2200" b="0" i="0" u="none" strike="noStrike" kern="1200" cap="none" spc="0" normalizeH="0" baseline="0">
                <a:solidFill>
                  <a:prstClr val="black">
                    <a:lumMod val="65000"/>
                    <a:lumOff val="35000"/>
                  </a:prstClr>
                </a:solidFill>
                <a:latin typeface="+mj-lt"/>
                <a:ea typeface="+mj-ea"/>
                <a:cs typeface="+mj-cs"/>
              </a:defRPr>
            </a:pPr>
            <a:r>
              <a:rPr lang="pl-PL" sz="2000" b="1" dirty="0">
                <a:solidFill>
                  <a:schemeClr val="bg1"/>
                </a:solidFill>
                <a:latin typeface="Century Gothic" panose="020B0502020202020204" pitchFamily="34" charset="0"/>
              </a:rPr>
              <a:t>NASI KLIENCI</a:t>
            </a:r>
          </a:p>
        </p:txBody>
      </p:sp>
      <p:sp>
        <p:nvSpPr>
          <p:cNvPr id="28" name="Sześciokąt 27">
            <a:extLst>
              <a:ext uri="{FF2B5EF4-FFF2-40B4-BE49-F238E27FC236}">
                <a16:creationId xmlns:a16="http://schemas.microsoft.com/office/drawing/2014/main" id="{30703C1D-F0C1-4BDB-AECD-231E7B7F123F}"/>
              </a:ext>
            </a:extLst>
          </p:cNvPr>
          <p:cNvSpPr/>
          <p:nvPr/>
        </p:nvSpPr>
        <p:spPr>
          <a:xfrm flipH="1">
            <a:off x="6581434" y="4189586"/>
            <a:ext cx="1623137" cy="1409368"/>
          </a:xfrm>
          <a:prstGeom prst="hexagon">
            <a:avLst>
              <a:gd name="adj" fmla="val 29051"/>
              <a:gd name="vf" fmla="val 115470"/>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0" name="Sześciokąt 29">
            <a:extLst>
              <a:ext uri="{FF2B5EF4-FFF2-40B4-BE49-F238E27FC236}">
                <a16:creationId xmlns:a16="http://schemas.microsoft.com/office/drawing/2014/main" id="{F405876A-DFA4-4B92-A4C2-91DB905AEF79}"/>
              </a:ext>
            </a:extLst>
          </p:cNvPr>
          <p:cNvSpPr/>
          <p:nvPr/>
        </p:nvSpPr>
        <p:spPr>
          <a:xfrm flipH="1">
            <a:off x="7846991" y="3446893"/>
            <a:ext cx="1623137" cy="1409368"/>
          </a:xfrm>
          <a:prstGeom prst="hexagon">
            <a:avLst>
              <a:gd name="adj" fmla="val 29051"/>
              <a:gd name="vf" fmla="val 115470"/>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2" name="Sześciokąt 31">
            <a:extLst>
              <a:ext uri="{FF2B5EF4-FFF2-40B4-BE49-F238E27FC236}">
                <a16:creationId xmlns:a16="http://schemas.microsoft.com/office/drawing/2014/main" id="{656BE376-DE48-48C5-B051-627A4531AD02}"/>
              </a:ext>
            </a:extLst>
          </p:cNvPr>
          <p:cNvSpPr/>
          <p:nvPr/>
        </p:nvSpPr>
        <p:spPr>
          <a:xfrm flipH="1">
            <a:off x="2800565" y="3447933"/>
            <a:ext cx="1623137" cy="1409368"/>
          </a:xfrm>
          <a:prstGeom prst="hexagon">
            <a:avLst>
              <a:gd name="adj" fmla="val 29051"/>
              <a:gd name="vf" fmla="val 115470"/>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3" name="Sześciokąt 32">
            <a:extLst>
              <a:ext uri="{FF2B5EF4-FFF2-40B4-BE49-F238E27FC236}">
                <a16:creationId xmlns:a16="http://schemas.microsoft.com/office/drawing/2014/main" id="{9804557F-2A3F-4D2C-81A0-E2C5BFB96BB7}"/>
              </a:ext>
            </a:extLst>
          </p:cNvPr>
          <p:cNvSpPr/>
          <p:nvPr/>
        </p:nvSpPr>
        <p:spPr>
          <a:xfrm flipH="1">
            <a:off x="2800566" y="1987216"/>
            <a:ext cx="1623137" cy="1409368"/>
          </a:xfrm>
          <a:prstGeom prst="hexagon">
            <a:avLst>
              <a:gd name="adj" fmla="val 29051"/>
              <a:gd name="vf" fmla="val 115470"/>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4" name="Sześciokąt 33">
            <a:extLst>
              <a:ext uri="{FF2B5EF4-FFF2-40B4-BE49-F238E27FC236}">
                <a16:creationId xmlns:a16="http://schemas.microsoft.com/office/drawing/2014/main" id="{896A406B-A948-468A-B2EC-BB624F218AD1}"/>
              </a:ext>
            </a:extLst>
          </p:cNvPr>
          <p:cNvSpPr/>
          <p:nvPr/>
        </p:nvSpPr>
        <p:spPr>
          <a:xfrm flipH="1">
            <a:off x="5307989" y="3447931"/>
            <a:ext cx="1623137" cy="1409368"/>
          </a:xfrm>
          <a:prstGeom prst="hexagon">
            <a:avLst>
              <a:gd name="adj" fmla="val 29051"/>
              <a:gd name="vf" fmla="val 115470"/>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5" name="Sześciokąt 34">
            <a:extLst>
              <a:ext uri="{FF2B5EF4-FFF2-40B4-BE49-F238E27FC236}">
                <a16:creationId xmlns:a16="http://schemas.microsoft.com/office/drawing/2014/main" id="{30BE5499-EEB7-466A-A669-69DC931225DF}"/>
              </a:ext>
            </a:extLst>
          </p:cNvPr>
          <p:cNvSpPr/>
          <p:nvPr/>
        </p:nvSpPr>
        <p:spPr>
          <a:xfrm flipH="1">
            <a:off x="4058221" y="4178291"/>
            <a:ext cx="1623137" cy="1409368"/>
          </a:xfrm>
          <a:prstGeom prst="hexagon">
            <a:avLst>
              <a:gd name="adj" fmla="val 29051"/>
              <a:gd name="vf" fmla="val 115470"/>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6" name="Sześciokąt 35">
            <a:extLst>
              <a:ext uri="{FF2B5EF4-FFF2-40B4-BE49-F238E27FC236}">
                <a16:creationId xmlns:a16="http://schemas.microsoft.com/office/drawing/2014/main" id="{A3A11DDC-84FA-4DA6-AEBF-17B89B72CF35}"/>
              </a:ext>
            </a:extLst>
          </p:cNvPr>
          <p:cNvSpPr/>
          <p:nvPr/>
        </p:nvSpPr>
        <p:spPr>
          <a:xfrm flipH="1">
            <a:off x="1546815" y="2717574"/>
            <a:ext cx="1623138" cy="1409369"/>
          </a:xfrm>
          <a:prstGeom prst="hexagon">
            <a:avLst>
              <a:gd name="adj" fmla="val 29051"/>
              <a:gd name="vf" fmla="val 115470"/>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8" name="Sześciokąt 37">
            <a:extLst>
              <a:ext uri="{FF2B5EF4-FFF2-40B4-BE49-F238E27FC236}">
                <a16:creationId xmlns:a16="http://schemas.microsoft.com/office/drawing/2014/main" id="{D05E1C04-45C0-4144-98AA-E5042C420160}"/>
              </a:ext>
            </a:extLst>
          </p:cNvPr>
          <p:cNvSpPr/>
          <p:nvPr/>
        </p:nvSpPr>
        <p:spPr>
          <a:xfrm flipH="1">
            <a:off x="7857034" y="1985030"/>
            <a:ext cx="1623136" cy="1409367"/>
          </a:xfrm>
          <a:prstGeom prst="hexagon">
            <a:avLst>
              <a:gd name="adj" fmla="val 29051"/>
              <a:gd name="vf" fmla="val 115470"/>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9" name="Sześciokąt 38">
            <a:extLst>
              <a:ext uri="{FF2B5EF4-FFF2-40B4-BE49-F238E27FC236}">
                <a16:creationId xmlns:a16="http://schemas.microsoft.com/office/drawing/2014/main" id="{802A72ED-06F0-4AFD-9E3B-80A425B0BEBC}"/>
              </a:ext>
            </a:extLst>
          </p:cNvPr>
          <p:cNvSpPr/>
          <p:nvPr/>
        </p:nvSpPr>
        <p:spPr>
          <a:xfrm rot="20493283" flipH="1">
            <a:off x="14475840" y="5020128"/>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0" name="Sześciokąt 39">
            <a:extLst>
              <a:ext uri="{FF2B5EF4-FFF2-40B4-BE49-F238E27FC236}">
                <a16:creationId xmlns:a16="http://schemas.microsoft.com/office/drawing/2014/main" id="{3142BA87-9933-499F-BC93-48BBAC41E887}"/>
              </a:ext>
            </a:extLst>
          </p:cNvPr>
          <p:cNvSpPr/>
          <p:nvPr/>
        </p:nvSpPr>
        <p:spPr>
          <a:xfrm flipH="1">
            <a:off x="4058222" y="2717574"/>
            <a:ext cx="1623137" cy="1409368"/>
          </a:xfrm>
          <a:prstGeom prst="hexagon">
            <a:avLst>
              <a:gd name="adj" fmla="val 29051"/>
              <a:gd name="vf" fmla="val 115470"/>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41" name="Sześciokąt 40">
            <a:extLst>
              <a:ext uri="{FF2B5EF4-FFF2-40B4-BE49-F238E27FC236}">
                <a16:creationId xmlns:a16="http://schemas.microsoft.com/office/drawing/2014/main" id="{11B0DB93-80D7-486C-AF6F-AA16C6EE0182}"/>
              </a:ext>
            </a:extLst>
          </p:cNvPr>
          <p:cNvSpPr/>
          <p:nvPr/>
        </p:nvSpPr>
        <p:spPr>
          <a:xfrm flipH="1">
            <a:off x="6572870" y="2725823"/>
            <a:ext cx="1623137" cy="1409368"/>
          </a:xfrm>
          <a:prstGeom prst="hexagon">
            <a:avLst>
              <a:gd name="adj" fmla="val 29051"/>
              <a:gd name="vf" fmla="val 115470"/>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4" name="Sześciokąt 43">
            <a:extLst>
              <a:ext uri="{FF2B5EF4-FFF2-40B4-BE49-F238E27FC236}">
                <a16:creationId xmlns:a16="http://schemas.microsoft.com/office/drawing/2014/main" id="{A43C690D-C0D3-4B76-91A6-C92E3FA6CBCF}"/>
              </a:ext>
            </a:extLst>
          </p:cNvPr>
          <p:cNvSpPr/>
          <p:nvPr/>
        </p:nvSpPr>
        <p:spPr>
          <a:xfrm flipH="1">
            <a:off x="2792376" y="4899940"/>
            <a:ext cx="1623137" cy="1409368"/>
          </a:xfrm>
          <a:prstGeom prst="hexagon">
            <a:avLst>
              <a:gd name="adj" fmla="val 29051"/>
              <a:gd name="vf" fmla="val 115470"/>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45" name="Sześciokąt 44">
            <a:extLst>
              <a:ext uri="{FF2B5EF4-FFF2-40B4-BE49-F238E27FC236}">
                <a16:creationId xmlns:a16="http://schemas.microsoft.com/office/drawing/2014/main" id="{FBD660BA-AAEA-4D08-BD3F-F293A1FE555E}"/>
              </a:ext>
            </a:extLst>
          </p:cNvPr>
          <p:cNvSpPr/>
          <p:nvPr/>
        </p:nvSpPr>
        <p:spPr>
          <a:xfrm flipH="1">
            <a:off x="7860468" y="4916764"/>
            <a:ext cx="1623137" cy="1409368"/>
          </a:xfrm>
          <a:prstGeom prst="hexagon">
            <a:avLst>
              <a:gd name="adj" fmla="val 29051"/>
              <a:gd name="vf" fmla="val 115470"/>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47" name="Sześciokąt 46">
            <a:extLst>
              <a:ext uri="{FF2B5EF4-FFF2-40B4-BE49-F238E27FC236}">
                <a16:creationId xmlns:a16="http://schemas.microsoft.com/office/drawing/2014/main" id="{8036137D-A139-414F-9C22-3ED874DCFA8A}"/>
              </a:ext>
            </a:extLst>
          </p:cNvPr>
          <p:cNvSpPr/>
          <p:nvPr/>
        </p:nvSpPr>
        <p:spPr>
          <a:xfrm flipH="1">
            <a:off x="9120549" y="4181395"/>
            <a:ext cx="1623133" cy="1409365"/>
          </a:xfrm>
          <a:prstGeom prst="hexagon">
            <a:avLst>
              <a:gd name="adj" fmla="val 29051"/>
              <a:gd name="vf" fmla="val 115470"/>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48" name="Sześciokąt 47">
            <a:extLst>
              <a:ext uri="{FF2B5EF4-FFF2-40B4-BE49-F238E27FC236}">
                <a16:creationId xmlns:a16="http://schemas.microsoft.com/office/drawing/2014/main" id="{264ABA3C-B378-4096-B375-48FCD3B9AAE3}"/>
              </a:ext>
            </a:extLst>
          </p:cNvPr>
          <p:cNvSpPr/>
          <p:nvPr/>
        </p:nvSpPr>
        <p:spPr>
          <a:xfrm flipH="1">
            <a:off x="1527999" y="4171056"/>
            <a:ext cx="1623135" cy="1409366"/>
          </a:xfrm>
          <a:prstGeom prst="hexagon">
            <a:avLst>
              <a:gd name="adj" fmla="val 29051"/>
              <a:gd name="vf" fmla="val 115470"/>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49" name="Sześciokąt 48">
            <a:extLst>
              <a:ext uri="{FF2B5EF4-FFF2-40B4-BE49-F238E27FC236}">
                <a16:creationId xmlns:a16="http://schemas.microsoft.com/office/drawing/2014/main" id="{AB2FEF94-13F5-47F3-8DD9-A83A4B552CD1}"/>
              </a:ext>
            </a:extLst>
          </p:cNvPr>
          <p:cNvSpPr/>
          <p:nvPr/>
        </p:nvSpPr>
        <p:spPr>
          <a:xfrm flipH="1">
            <a:off x="9118928" y="1257626"/>
            <a:ext cx="1623133" cy="1409365"/>
          </a:xfrm>
          <a:prstGeom prst="hexagon">
            <a:avLst>
              <a:gd name="adj" fmla="val 29051"/>
              <a:gd name="vf" fmla="val 115470"/>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50" name="Sześciokąt 49">
            <a:extLst>
              <a:ext uri="{FF2B5EF4-FFF2-40B4-BE49-F238E27FC236}">
                <a16:creationId xmlns:a16="http://schemas.microsoft.com/office/drawing/2014/main" id="{F0CB8035-4D2D-4BA8-A00B-65B4F67BA55B}"/>
              </a:ext>
            </a:extLst>
          </p:cNvPr>
          <p:cNvSpPr/>
          <p:nvPr/>
        </p:nvSpPr>
        <p:spPr>
          <a:xfrm flipH="1">
            <a:off x="9127719" y="2715265"/>
            <a:ext cx="1623134" cy="1409365"/>
          </a:xfrm>
          <a:prstGeom prst="hexagon">
            <a:avLst>
              <a:gd name="adj" fmla="val 29051"/>
              <a:gd name="vf" fmla="val 115470"/>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52" name="Sześciokąt 51">
            <a:extLst>
              <a:ext uri="{FF2B5EF4-FFF2-40B4-BE49-F238E27FC236}">
                <a16:creationId xmlns:a16="http://schemas.microsoft.com/office/drawing/2014/main" id="{F4FC1DB4-5483-4B64-BD14-57B83EBA3D26}"/>
              </a:ext>
            </a:extLst>
          </p:cNvPr>
          <p:cNvSpPr/>
          <p:nvPr/>
        </p:nvSpPr>
        <p:spPr>
          <a:xfrm flipH="1">
            <a:off x="5319977" y="1994189"/>
            <a:ext cx="1623137" cy="1409368"/>
          </a:xfrm>
          <a:prstGeom prst="hexagon">
            <a:avLst>
              <a:gd name="adj" fmla="val 29051"/>
              <a:gd name="vf" fmla="val 115470"/>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53" name="Sześciokąt 52">
            <a:extLst>
              <a:ext uri="{FF2B5EF4-FFF2-40B4-BE49-F238E27FC236}">
                <a16:creationId xmlns:a16="http://schemas.microsoft.com/office/drawing/2014/main" id="{A84751EA-387A-4408-8DA3-E5863200EEB9}"/>
              </a:ext>
            </a:extLst>
          </p:cNvPr>
          <p:cNvSpPr/>
          <p:nvPr/>
        </p:nvSpPr>
        <p:spPr>
          <a:xfrm flipH="1">
            <a:off x="5307989" y="4908649"/>
            <a:ext cx="1623137" cy="1409368"/>
          </a:xfrm>
          <a:prstGeom prst="hexagon">
            <a:avLst>
              <a:gd name="adj" fmla="val 29051"/>
              <a:gd name="vf" fmla="val 115470"/>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92" name="Obraz 91">
            <a:extLst>
              <a:ext uri="{FF2B5EF4-FFF2-40B4-BE49-F238E27FC236}">
                <a16:creationId xmlns:a16="http://schemas.microsoft.com/office/drawing/2014/main" id="{9959B40A-9EF2-4797-816F-EBC94A0585E9}"/>
              </a:ext>
            </a:extLst>
          </p:cNvPr>
          <p:cNvPicPr>
            <a:picLocks noChangeAspect="1"/>
          </p:cNvPicPr>
          <p:nvPr/>
        </p:nvPicPr>
        <p:blipFill rotWithShape="1">
          <a:blip r:embed="rId2">
            <a:extLst>
              <a:ext uri="{28A0092B-C50C-407E-A947-70E740481C1C}">
                <a14:useLocalDpi xmlns:a14="http://schemas.microsoft.com/office/drawing/2010/main" val="0"/>
              </a:ext>
            </a:extLst>
          </a:blip>
          <a:srcRect t="18265" b="10046"/>
          <a:stretch/>
        </p:blipFill>
        <p:spPr>
          <a:xfrm>
            <a:off x="1812119" y="3232660"/>
            <a:ext cx="1107583" cy="393158"/>
          </a:xfrm>
          <a:prstGeom prst="rect">
            <a:avLst/>
          </a:prstGeom>
        </p:spPr>
      </p:pic>
      <p:pic>
        <p:nvPicPr>
          <p:cNvPr id="43" name="Obraz 42">
            <a:extLst>
              <a:ext uri="{FF2B5EF4-FFF2-40B4-BE49-F238E27FC236}">
                <a16:creationId xmlns:a16="http://schemas.microsoft.com/office/drawing/2014/main" id="{C35D1123-5F37-4656-80B2-EE2539D692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6422" y="3054962"/>
            <a:ext cx="725842" cy="725842"/>
          </a:xfrm>
          <a:prstGeom prst="rect">
            <a:avLst/>
          </a:prstGeom>
        </p:spPr>
      </p:pic>
      <p:pic>
        <p:nvPicPr>
          <p:cNvPr id="55" name="Obraz 54">
            <a:extLst>
              <a:ext uri="{FF2B5EF4-FFF2-40B4-BE49-F238E27FC236}">
                <a16:creationId xmlns:a16="http://schemas.microsoft.com/office/drawing/2014/main" id="{22A22B0F-D48F-48FF-A789-51E1E85DDE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17927" y="3803648"/>
            <a:ext cx="638459" cy="641499"/>
          </a:xfrm>
          <a:prstGeom prst="rect">
            <a:avLst/>
          </a:prstGeom>
        </p:spPr>
      </p:pic>
      <p:pic>
        <p:nvPicPr>
          <p:cNvPr id="56" name="Obraz 55">
            <a:extLst>
              <a:ext uri="{FF2B5EF4-FFF2-40B4-BE49-F238E27FC236}">
                <a16:creationId xmlns:a16="http://schemas.microsoft.com/office/drawing/2014/main" id="{B0D61961-5A5D-4A21-BD16-D32752ABEEBE}"/>
              </a:ext>
            </a:extLst>
          </p:cNvPr>
          <p:cNvPicPr>
            <a:picLocks noChangeAspect="1"/>
          </p:cNvPicPr>
          <p:nvPr/>
        </p:nvPicPr>
        <p:blipFill rotWithShape="1">
          <a:blip r:embed="rId5">
            <a:extLst>
              <a:ext uri="{28A0092B-C50C-407E-A947-70E740481C1C}">
                <a14:useLocalDpi xmlns:a14="http://schemas.microsoft.com/office/drawing/2010/main" val="0"/>
              </a:ext>
            </a:extLst>
          </a:blip>
          <a:srcRect t="-1" b="11235"/>
          <a:stretch/>
        </p:blipFill>
        <p:spPr>
          <a:xfrm>
            <a:off x="5561203" y="2472883"/>
            <a:ext cx="1129285" cy="388745"/>
          </a:xfrm>
          <a:prstGeom prst="rect">
            <a:avLst/>
          </a:prstGeom>
        </p:spPr>
      </p:pic>
      <p:pic>
        <p:nvPicPr>
          <p:cNvPr id="58" name="Obraz 57">
            <a:extLst>
              <a:ext uri="{FF2B5EF4-FFF2-40B4-BE49-F238E27FC236}">
                <a16:creationId xmlns:a16="http://schemas.microsoft.com/office/drawing/2014/main" id="{E19D1692-B34D-4118-8FB8-42245C95E40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90323" y="5496328"/>
            <a:ext cx="1237801" cy="267805"/>
          </a:xfrm>
          <a:prstGeom prst="rect">
            <a:avLst/>
          </a:prstGeom>
        </p:spPr>
      </p:pic>
      <p:pic>
        <p:nvPicPr>
          <p:cNvPr id="59" name="Obraz 58">
            <a:extLst>
              <a:ext uri="{FF2B5EF4-FFF2-40B4-BE49-F238E27FC236}">
                <a16:creationId xmlns:a16="http://schemas.microsoft.com/office/drawing/2014/main" id="{C0DFA634-2730-492F-AE96-E897A79FF6E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22703" y="5460707"/>
            <a:ext cx="1162481" cy="268548"/>
          </a:xfrm>
          <a:prstGeom prst="rect">
            <a:avLst/>
          </a:prstGeom>
        </p:spPr>
      </p:pic>
      <p:pic>
        <p:nvPicPr>
          <p:cNvPr id="60" name="Obraz 59">
            <a:extLst>
              <a:ext uri="{FF2B5EF4-FFF2-40B4-BE49-F238E27FC236}">
                <a16:creationId xmlns:a16="http://schemas.microsoft.com/office/drawing/2014/main" id="{60B90CA8-DACC-43BE-8D7D-7F910B33CC2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78615" y="4622947"/>
            <a:ext cx="1036459" cy="433240"/>
          </a:xfrm>
          <a:prstGeom prst="rect">
            <a:avLst/>
          </a:prstGeom>
        </p:spPr>
      </p:pic>
      <p:pic>
        <p:nvPicPr>
          <p:cNvPr id="61" name="Obraz 60">
            <a:extLst>
              <a:ext uri="{FF2B5EF4-FFF2-40B4-BE49-F238E27FC236}">
                <a16:creationId xmlns:a16="http://schemas.microsoft.com/office/drawing/2014/main" id="{C917C57D-B2B3-42EC-8326-10A75FC0FE7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234149" y="3707284"/>
            <a:ext cx="888585" cy="888585"/>
          </a:xfrm>
          <a:prstGeom prst="rect">
            <a:avLst/>
          </a:prstGeom>
        </p:spPr>
      </p:pic>
      <p:pic>
        <p:nvPicPr>
          <p:cNvPr id="62" name="Obraz 61">
            <a:extLst>
              <a:ext uri="{FF2B5EF4-FFF2-40B4-BE49-F238E27FC236}">
                <a16:creationId xmlns:a16="http://schemas.microsoft.com/office/drawing/2014/main" id="{4C8ED61D-FE71-453C-A6C6-F3E7759334A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093109" y="5437254"/>
            <a:ext cx="1197517" cy="224840"/>
          </a:xfrm>
          <a:prstGeom prst="rect">
            <a:avLst/>
          </a:prstGeom>
        </p:spPr>
      </p:pic>
      <p:pic>
        <p:nvPicPr>
          <p:cNvPr id="64" name="Obraz 63">
            <a:extLst>
              <a:ext uri="{FF2B5EF4-FFF2-40B4-BE49-F238E27FC236}">
                <a16:creationId xmlns:a16="http://schemas.microsoft.com/office/drawing/2014/main" id="{8B7614A4-54A7-429E-8048-A3847070013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970801" y="1522115"/>
            <a:ext cx="835885" cy="891085"/>
          </a:xfrm>
          <a:prstGeom prst="rect">
            <a:avLst/>
          </a:prstGeom>
        </p:spPr>
      </p:pic>
      <p:pic>
        <p:nvPicPr>
          <p:cNvPr id="65" name="Obraz 64">
            <a:extLst>
              <a:ext uri="{FF2B5EF4-FFF2-40B4-BE49-F238E27FC236}">
                <a16:creationId xmlns:a16="http://schemas.microsoft.com/office/drawing/2014/main" id="{F68E0079-2D69-49B0-BD4A-6A0557BF850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032952" y="2528440"/>
            <a:ext cx="1211859" cy="412032"/>
          </a:xfrm>
          <a:prstGeom prst="rect">
            <a:avLst/>
          </a:prstGeom>
        </p:spPr>
      </p:pic>
      <p:pic>
        <p:nvPicPr>
          <p:cNvPr id="66" name="Obraz 65">
            <a:extLst>
              <a:ext uri="{FF2B5EF4-FFF2-40B4-BE49-F238E27FC236}">
                <a16:creationId xmlns:a16="http://schemas.microsoft.com/office/drawing/2014/main" id="{DB9DDEC0-036F-45E0-81B9-EC84994351A8}"/>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320625" y="3347725"/>
            <a:ext cx="1223946" cy="176248"/>
          </a:xfrm>
          <a:prstGeom prst="rect">
            <a:avLst/>
          </a:prstGeom>
        </p:spPr>
      </p:pic>
      <p:pic>
        <p:nvPicPr>
          <p:cNvPr id="67" name="Obraz 66">
            <a:extLst>
              <a:ext uri="{FF2B5EF4-FFF2-40B4-BE49-F238E27FC236}">
                <a16:creationId xmlns:a16="http://schemas.microsoft.com/office/drawing/2014/main" id="{47F92017-C7EE-4BD7-ACF4-EF094E18F3A6}"/>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9373094" y="4726568"/>
            <a:ext cx="1149560" cy="236844"/>
          </a:xfrm>
          <a:prstGeom prst="rect">
            <a:avLst/>
          </a:prstGeom>
        </p:spPr>
      </p:pic>
      <p:pic>
        <p:nvPicPr>
          <p:cNvPr id="69" name="Obraz 68">
            <a:extLst>
              <a:ext uri="{FF2B5EF4-FFF2-40B4-BE49-F238E27FC236}">
                <a16:creationId xmlns:a16="http://schemas.microsoft.com/office/drawing/2014/main" id="{4807697A-BA71-4558-AF2D-ABEDD64210D4}"/>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937981" y="4607346"/>
            <a:ext cx="905268" cy="464442"/>
          </a:xfrm>
          <a:prstGeom prst="rect">
            <a:avLst/>
          </a:prstGeom>
        </p:spPr>
      </p:pic>
      <p:sp>
        <p:nvSpPr>
          <p:cNvPr id="70" name="Sześciokąt 69">
            <a:extLst>
              <a:ext uri="{FF2B5EF4-FFF2-40B4-BE49-F238E27FC236}">
                <a16:creationId xmlns:a16="http://schemas.microsoft.com/office/drawing/2014/main" id="{3413B780-AD4A-4FDE-AB7E-BAADE3619235}"/>
              </a:ext>
            </a:extLst>
          </p:cNvPr>
          <p:cNvSpPr/>
          <p:nvPr/>
        </p:nvSpPr>
        <p:spPr>
          <a:xfrm flipH="1">
            <a:off x="4067012" y="1256321"/>
            <a:ext cx="1623137" cy="1409368"/>
          </a:xfrm>
          <a:prstGeom prst="hexagon">
            <a:avLst>
              <a:gd name="adj" fmla="val 29051"/>
              <a:gd name="vf" fmla="val 115470"/>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1" name="Sześciokąt 70">
            <a:extLst>
              <a:ext uri="{FF2B5EF4-FFF2-40B4-BE49-F238E27FC236}">
                <a16:creationId xmlns:a16="http://schemas.microsoft.com/office/drawing/2014/main" id="{AD48138E-35B7-4229-BB4C-06EDE927344A}"/>
              </a:ext>
            </a:extLst>
          </p:cNvPr>
          <p:cNvSpPr/>
          <p:nvPr/>
        </p:nvSpPr>
        <p:spPr>
          <a:xfrm flipH="1">
            <a:off x="6581434" y="1262556"/>
            <a:ext cx="1623137" cy="1409368"/>
          </a:xfrm>
          <a:prstGeom prst="hexagon">
            <a:avLst>
              <a:gd name="adj" fmla="val 29051"/>
              <a:gd name="vf" fmla="val 115470"/>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2" name="Sześciokąt 71">
            <a:extLst>
              <a:ext uri="{FF2B5EF4-FFF2-40B4-BE49-F238E27FC236}">
                <a16:creationId xmlns:a16="http://schemas.microsoft.com/office/drawing/2014/main" id="{BEE30C26-4921-490E-B706-6F96B151672A}"/>
              </a:ext>
            </a:extLst>
          </p:cNvPr>
          <p:cNvSpPr/>
          <p:nvPr/>
        </p:nvSpPr>
        <p:spPr>
          <a:xfrm flipH="1">
            <a:off x="1537062" y="1256858"/>
            <a:ext cx="1623136" cy="1409367"/>
          </a:xfrm>
          <a:prstGeom prst="hexagon">
            <a:avLst>
              <a:gd name="adj" fmla="val 29051"/>
              <a:gd name="vf" fmla="val 115470"/>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pic>
        <p:nvPicPr>
          <p:cNvPr id="3" name="Obraz 2">
            <a:extLst>
              <a:ext uri="{FF2B5EF4-FFF2-40B4-BE49-F238E27FC236}">
                <a16:creationId xmlns:a16="http://schemas.microsoft.com/office/drawing/2014/main" id="{FF037917-9019-45F2-8B1C-277B80A2532A}"/>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320815" y="1894393"/>
            <a:ext cx="1254116" cy="235773"/>
          </a:xfrm>
          <a:prstGeom prst="rect">
            <a:avLst/>
          </a:prstGeom>
        </p:spPr>
      </p:pic>
      <p:pic>
        <p:nvPicPr>
          <p:cNvPr id="51" name="Obraz 50">
            <a:extLst>
              <a:ext uri="{FF2B5EF4-FFF2-40B4-BE49-F238E27FC236}">
                <a16:creationId xmlns:a16="http://schemas.microsoft.com/office/drawing/2014/main" id="{A2C7EAC2-B3E9-44DA-BE31-F9B6C1355DF4}"/>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099020" y="3870329"/>
            <a:ext cx="1003294" cy="469039"/>
          </a:xfrm>
          <a:prstGeom prst="rect">
            <a:avLst/>
          </a:prstGeom>
        </p:spPr>
      </p:pic>
      <p:pic>
        <p:nvPicPr>
          <p:cNvPr id="73" name="Obraz 72">
            <a:extLst>
              <a:ext uri="{FF2B5EF4-FFF2-40B4-BE49-F238E27FC236}">
                <a16:creationId xmlns:a16="http://schemas.microsoft.com/office/drawing/2014/main" id="{EFFC5F41-2ECC-418B-A200-223A77FAE15B}"/>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838816" y="1682919"/>
            <a:ext cx="1003293" cy="469039"/>
          </a:xfrm>
          <a:prstGeom prst="rect">
            <a:avLst/>
          </a:prstGeom>
        </p:spPr>
      </p:pic>
      <p:sp>
        <p:nvSpPr>
          <p:cNvPr id="68" name="Strzałka: pięciokąt 67">
            <a:extLst>
              <a:ext uri="{FF2B5EF4-FFF2-40B4-BE49-F238E27FC236}">
                <a16:creationId xmlns:a16="http://schemas.microsoft.com/office/drawing/2014/main" id="{AD4D3372-CF14-452C-819C-773C8E252DBB}"/>
              </a:ext>
            </a:extLst>
          </p:cNvPr>
          <p:cNvSpPr/>
          <p:nvPr/>
        </p:nvSpPr>
        <p:spPr>
          <a:xfrm>
            <a:off x="3" y="230733"/>
            <a:ext cx="2540550" cy="425106"/>
          </a:xfrm>
          <a:prstGeom prst="homePlate">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4" name="pole tekstowe 73">
            <a:extLst>
              <a:ext uri="{FF2B5EF4-FFF2-40B4-BE49-F238E27FC236}">
                <a16:creationId xmlns:a16="http://schemas.microsoft.com/office/drawing/2014/main" id="{B52BB2D8-FBF0-4EB3-AAF1-DEA9C6A7F7ED}"/>
              </a:ext>
            </a:extLst>
          </p:cNvPr>
          <p:cNvSpPr txBox="1"/>
          <p:nvPr/>
        </p:nvSpPr>
        <p:spPr>
          <a:xfrm>
            <a:off x="137648" y="245930"/>
            <a:ext cx="2289546" cy="400110"/>
          </a:xfrm>
          <a:prstGeom prst="rect">
            <a:avLst/>
          </a:prstGeom>
        </p:spPr>
        <p:txBody>
          <a:bodyPr wrap="square" rtlCol="0">
            <a:spAutoFit/>
          </a:bodyPr>
          <a:lstStyle/>
          <a:p>
            <a:pPr>
              <a:defRPr sz="2200" b="0" i="0" u="none" strike="noStrike" kern="1200" cap="none" spc="0" normalizeH="0" baseline="0">
                <a:solidFill>
                  <a:prstClr val="black">
                    <a:lumMod val="65000"/>
                    <a:lumOff val="35000"/>
                  </a:prstClr>
                </a:solidFill>
                <a:latin typeface="+mj-lt"/>
                <a:ea typeface="+mj-ea"/>
                <a:cs typeface="+mj-cs"/>
              </a:defRPr>
            </a:pPr>
            <a:r>
              <a:rPr lang="pl-PL" sz="2000" b="1" dirty="0">
                <a:solidFill>
                  <a:schemeClr val="bg1"/>
                </a:solidFill>
                <a:latin typeface="Century Gothic" panose="020B0502020202020204" pitchFamily="34" charset="0"/>
              </a:rPr>
              <a:t>OUR CUSTOMERS</a:t>
            </a:r>
          </a:p>
        </p:txBody>
      </p:sp>
      <p:sp>
        <p:nvSpPr>
          <p:cNvPr id="75" name="Strzałka: pagon 74">
            <a:extLst>
              <a:ext uri="{FF2B5EF4-FFF2-40B4-BE49-F238E27FC236}">
                <a16:creationId xmlns:a16="http://schemas.microsoft.com/office/drawing/2014/main" id="{5F1C6710-8FBE-49C4-AD00-67AF89A3CFBE}"/>
              </a:ext>
            </a:extLst>
          </p:cNvPr>
          <p:cNvSpPr/>
          <p:nvPr/>
        </p:nvSpPr>
        <p:spPr>
          <a:xfrm>
            <a:off x="2397897" y="230733"/>
            <a:ext cx="438975" cy="432832"/>
          </a:xfrm>
          <a:prstGeom prst="chevron">
            <a:avLst/>
          </a:prstGeom>
          <a:solidFill>
            <a:srgbClr val="3B38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tx1"/>
              </a:solidFill>
            </a:endParaRPr>
          </a:p>
        </p:txBody>
      </p:sp>
      <p:pic>
        <p:nvPicPr>
          <p:cNvPr id="76" name="Obraz 75">
            <a:extLst>
              <a:ext uri="{FF2B5EF4-FFF2-40B4-BE49-F238E27FC236}">
                <a16:creationId xmlns:a16="http://schemas.microsoft.com/office/drawing/2014/main" id="{F1C88597-43CA-48AE-9CF3-FBD02ABF80AB}"/>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4274231" y="1725591"/>
            <a:ext cx="1259506" cy="501284"/>
          </a:xfrm>
          <a:prstGeom prst="rect">
            <a:avLst/>
          </a:prstGeom>
        </p:spPr>
      </p:pic>
      <p:pic>
        <p:nvPicPr>
          <p:cNvPr id="63" name="Obraz 62">
            <a:extLst>
              <a:ext uri="{FF2B5EF4-FFF2-40B4-BE49-F238E27FC236}">
                <a16:creationId xmlns:a16="http://schemas.microsoft.com/office/drawing/2014/main" id="{1EEA9EA3-5F01-4F30-AA6A-F64E57EFB5D5}"/>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2924819" y="2536782"/>
            <a:ext cx="1360968" cy="288320"/>
          </a:xfrm>
          <a:prstGeom prst="rect">
            <a:avLst/>
          </a:prstGeom>
        </p:spPr>
      </p:pic>
      <p:pic>
        <p:nvPicPr>
          <p:cNvPr id="77" name="Obraz 76">
            <a:extLst>
              <a:ext uri="{FF2B5EF4-FFF2-40B4-BE49-F238E27FC236}">
                <a16:creationId xmlns:a16="http://schemas.microsoft.com/office/drawing/2014/main" id="{B2286D93-0902-4AAF-B783-4A6C99B6344A}"/>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4201899" y="4708133"/>
            <a:ext cx="1305024" cy="383677"/>
          </a:xfrm>
          <a:prstGeom prst="rect">
            <a:avLst/>
          </a:prstGeom>
        </p:spPr>
      </p:pic>
      <p:pic>
        <p:nvPicPr>
          <p:cNvPr id="78" name="Obraz 77">
            <a:extLst>
              <a:ext uri="{FF2B5EF4-FFF2-40B4-BE49-F238E27FC236}">
                <a16:creationId xmlns:a16="http://schemas.microsoft.com/office/drawing/2014/main" id="{DAE447A7-9320-4DDB-B5C0-B15BC5D11112}"/>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6741873" y="3270610"/>
            <a:ext cx="1264318" cy="310268"/>
          </a:xfrm>
          <a:prstGeom prst="rect">
            <a:avLst/>
          </a:prstGeom>
        </p:spPr>
      </p:pic>
    </p:spTree>
    <p:extLst>
      <p:ext uri="{BB962C8B-B14F-4D97-AF65-F5344CB8AC3E}">
        <p14:creationId xmlns:p14="http://schemas.microsoft.com/office/powerpoint/2010/main" val="3868991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400" advClick="0" advTm="5000">
        <p159:morph option="byObject"/>
      </p:transition>
    </mc:Choice>
    <mc:Fallback xmlns="">
      <p:transition advClick="0" advTm="5000">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a:extLst>
              <a:ext uri="{FF2B5EF4-FFF2-40B4-BE49-F238E27FC236}">
                <a16:creationId xmlns:a16="http://schemas.microsoft.com/office/drawing/2014/main" id="{2EDAA8B0-E9A2-40B1-B737-81EA41CD3E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380" y="1456660"/>
            <a:ext cx="5537835" cy="5401340"/>
          </a:xfrm>
          <a:prstGeom prst="rect">
            <a:avLst/>
          </a:prstGeom>
        </p:spPr>
      </p:pic>
      <p:grpSp>
        <p:nvGrpSpPr>
          <p:cNvPr id="36" name="Grupa 35">
            <a:extLst>
              <a:ext uri="{FF2B5EF4-FFF2-40B4-BE49-F238E27FC236}">
                <a16:creationId xmlns:a16="http://schemas.microsoft.com/office/drawing/2014/main" id="{367B06CA-C783-436E-952E-3A9B019D82EF}"/>
              </a:ext>
            </a:extLst>
          </p:cNvPr>
          <p:cNvGrpSpPr/>
          <p:nvPr/>
        </p:nvGrpSpPr>
        <p:grpSpPr>
          <a:xfrm flipH="1">
            <a:off x="4471979" y="-1932927"/>
            <a:ext cx="10176335" cy="10051623"/>
            <a:chOff x="-2506332" y="-1946179"/>
            <a:chExt cx="10176335" cy="10051623"/>
          </a:xfrm>
        </p:grpSpPr>
        <p:sp>
          <p:nvSpPr>
            <p:cNvPr id="37" name="Sześciokąt 36">
              <a:extLst>
                <a:ext uri="{FF2B5EF4-FFF2-40B4-BE49-F238E27FC236}">
                  <a16:creationId xmlns:a16="http://schemas.microsoft.com/office/drawing/2014/main" id="{31DA9F44-FC02-41F3-842B-A6F400E8BABE}"/>
                </a:ext>
              </a:extLst>
            </p:cNvPr>
            <p:cNvSpPr/>
            <p:nvPr/>
          </p:nvSpPr>
          <p:spPr>
            <a:xfrm rot="1106717">
              <a:off x="2426692" y="433746"/>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38" name="Sześciokąt 37">
              <a:extLst>
                <a:ext uri="{FF2B5EF4-FFF2-40B4-BE49-F238E27FC236}">
                  <a16:creationId xmlns:a16="http://schemas.microsoft.com/office/drawing/2014/main" id="{5B3FB6AF-F8DF-4126-AC4D-E0708D83719A}"/>
                </a:ext>
              </a:extLst>
            </p:cNvPr>
            <p:cNvSpPr/>
            <p:nvPr/>
          </p:nvSpPr>
          <p:spPr>
            <a:xfrm rot="1106717">
              <a:off x="4884142" y="-61554"/>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9" name="Sześciokąt 38">
              <a:extLst>
                <a:ext uri="{FF2B5EF4-FFF2-40B4-BE49-F238E27FC236}">
                  <a16:creationId xmlns:a16="http://schemas.microsoft.com/office/drawing/2014/main" id="{A74022D4-487C-42FE-BA20-52B09454EFBE}"/>
                </a:ext>
              </a:extLst>
            </p:cNvPr>
            <p:cNvSpPr/>
            <p:nvPr/>
          </p:nvSpPr>
          <p:spPr>
            <a:xfrm rot="1106717">
              <a:off x="3236317" y="-1946179"/>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0" name="Sześciokąt 39">
              <a:extLst>
                <a:ext uri="{FF2B5EF4-FFF2-40B4-BE49-F238E27FC236}">
                  <a16:creationId xmlns:a16="http://schemas.microsoft.com/office/drawing/2014/main" id="{19D3FA02-7C64-4119-9FA2-4FE5BB90DE4C}"/>
                </a:ext>
              </a:extLst>
            </p:cNvPr>
            <p:cNvSpPr/>
            <p:nvPr/>
          </p:nvSpPr>
          <p:spPr>
            <a:xfrm rot="1106717">
              <a:off x="-1683762" y="-994332"/>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1" name="Sześciokąt 40">
              <a:extLst>
                <a:ext uri="{FF2B5EF4-FFF2-40B4-BE49-F238E27FC236}">
                  <a16:creationId xmlns:a16="http://schemas.microsoft.com/office/drawing/2014/main" id="{ED265142-82C8-4024-A37D-E1560C5814D6}"/>
                </a:ext>
              </a:extLst>
            </p:cNvPr>
            <p:cNvSpPr/>
            <p:nvPr/>
          </p:nvSpPr>
          <p:spPr>
            <a:xfrm rot="1106717">
              <a:off x="-859434" y="3301438"/>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2" name="Sześciokąt 41">
              <a:extLst>
                <a:ext uri="{FF2B5EF4-FFF2-40B4-BE49-F238E27FC236}">
                  <a16:creationId xmlns:a16="http://schemas.microsoft.com/office/drawing/2014/main" id="{D8CF8BEF-E138-4FEA-9812-2FB955A6A59B}"/>
                </a:ext>
              </a:extLst>
            </p:cNvPr>
            <p:cNvSpPr/>
            <p:nvPr/>
          </p:nvSpPr>
          <p:spPr>
            <a:xfrm rot="1106717">
              <a:off x="1612555" y="2794106"/>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3" name="Sześciokąt 42">
              <a:extLst>
                <a:ext uri="{FF2B5EF4-FFF2-40B4-BE49-F238E27FC236}">
                  <a16:creationId xmlns:a16="http://schemas.microsoft.com/office/drawing/2014/main" id="{31CAE277-FD06-415A-A6BC-E20C04917C18}"/>
                </a:ext>
              </a:extLst>
            </p:cNvPr>
            <p:cNvSpPr/>
            <p:nvPr/>
          </p:nvSpPr>
          <p:spPr>
            <a:xfrm rot="1106717">
              <a:off x="-59334" y="921513"/>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4" name="Sześciokąt 43">
              <a:extLst>
                <a:ext uri="{FF2B5EF4-FFF2-40B4-BE49-F238E27FC236}">
                  <a16:creationId xmlns:a16="http://schemas.microsoft.com/office/drawing/2014/main" id="{AD94F39E-F17E-47E3-A0D1-F6827408646F}"/>
                </a:ext>
              </a:extLst>
            </p:cNvPr>
            <p:cNvSpPr/>
            <p:nvPr/>
          </p:nvSpPr>
          <p:spPr>
            <a:xfrm rot="1106717">
              <a:off x="-2506332" y="1409280"/>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5" name="Sześciokąt 44">
              <a:extLst>
                <a:ext uri="{FF2B5EF4-FFF2-40B4-BE49-F238E27FC236}">
                  <a16:creationId xmlns:a16="http://schemas.microsoft.com/office/drawing/2014/main" id="{0A22371E-FFC6-43CB-847F-A857EAB75534}"/>
                </a:ext>
              </a:extLst>
            </p:cNvPr>
            <p:cNvSpPr/>
            <p:nvPr/>
          </p:nvSpPr>
          <p:spPr>
            <a:xfrm rot="1106717">
              <a:off x="4073588" y="2311164"/>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6" name="Sześciokąt 45">
              <a:extLst>
                <a:ext uri="{FF2B5EF4-FFF2-40B4-BE49-F238E27FC236}">
                  <a16:creationId xmlns:a16="http://schemas.microsoft.com/office/drawing/2014/main" id="{957127B6-BFA2-4AF1-9EB6-0C23038CB7AB}"/>
                </a:ext>
              </a:extLst>
            </p:cNvPr>
            <p:cNvSpPr/>
            <p:nvPr/>
          </p:nvSpPr>
          <p:spPr>
            <a:xfrm rot="1106717">
              <a:off x="3267571" y="4684790"/>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7" name="Sześciokąt 46">
              <a:extLst>
                <a:ext uri="{FF2B5EF4-FFF2-40B4-BE49-F238E27FC236}">
                  <a16:creationId xmlns:a16="http://schemas.microsoft.com/office/drawing/2014/main" id="{20F43B29-E178-466E-9D3B-BD1CD9F57579}"/>
                </a:ext>
              </a:extLst>
            </p:cNvPr>
            <p:cNvSpPr/>
            <p:nvPr/>
          </p:nvSpPr>
          <p:spPr>
            <a:xfrm rot="1106717">
              <a:off x="810121" y="5161040"/>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8" name="Sześciokąt 47">
              <a:extLst>
                <a:ext uri="{FF2B5EF4-FFF2-40B4-BE49-F238E27FC236}">
                  <a16:creationId xmlns:a16="http://schemas.microsoft.com/office/drawing/2014/main" id="{226D1F9D-8B28-4F01-9AC6-F70FE3FFEAEA}"/>
                </a:ext>
              </a:extLst>
            </p:cNvPr>
            <p:cNvSpPr/>
            <p:nvPr/>
          </p:nvSpPr>
          <p:spPr>
            <a:xfrm rot="1106717">
              <a:off x="-1644832" y="5686484"/>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9" name="Sześciokąt 48">
              <a:extLst>
                <a:ext uri="{FF2B5EF4-FFF2-40B4-BE49-F238E27FC236}">
                  <a16:creationId xmlns:a16="http://schemas.microsoft.com/office/drawing/2014/main" id="{D75B7A57-4CBA-4807-A9F0-99621AD1BC6B}"/>
                </a:ext>
              </a:extLst>
            </p:cNvPr>
            <p:cNvSpPr/>
            <p:nvPr/>
          </p:nvSpPr>
          <p:spPr>
            <a:xfrm rot="1106717">
              <a:off x="770269" y="-1439362"/>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sp>
        <p:nvSpPr>
          <p:cNvPr id="10" name="pole tekstowe 9">
            <a:extLst>
              <a:ext uri="{FF2B5EF4-FFF2-40B4-BE49-F238E27FC236}">
                <a16:creationId xmlns:a16="http://schemas.microsoft.com/office/drawing/2014/main" id="{815EAF42-7E5D-4095-B822-87AA669EA399}"/>
              </a:ext>
            </a:extLst>
          </p:cNvPr>
          <p:cNvSpPr txBox="1"/>
          <p:nvPr/>
        </p:nvSpPr>
        <p:spPr>
          <a:xfrm>
            <a:off x="5881474" y="1351721"/>
            <a:ext cx="5220722" cy="4278094"/>
          </a:xfrm>
          <a:prstGeom prst="rect">
            <a:avLst/>
          </a:prstGeom>
          <a:noFill/>
        </p:spPr>
        <p:txBody>
          <a:bodyPr wrap="square" rtlCol="0">
            <a:spAutoFit/>
          </a:bodyPr>
          <a:lstStyle/>
          <a:p>
            <a:r>
              <a:rPr lang="pl-PL" sz="1600" dirty="0">
                <a:latin typeface="Century Gothic" panose="020B0502020202020204" pitchFamily="34" charset="0"/>
              </a:rPr>
              <a:t>TTM Poznań/</a:t>
            </a:r>
            <a:r>
              <a:rPr lang="pl-PL" sz="1600" dirty="0" err="1">
                <a:latin typeface="Century Gothic" panose="020B0502020202020204" pitchFamily="34" charset="0"/>
              </a:rPr>
              <a:t>ProfiAuto</a:t>
            </a:r>
            <a:r>
              <a:rPr lang="pl-PL" sz="1600" dirty="0">
                <a:latin typeface="Century Gothic" panose="020B0502020202020204" pitchFamily="34" charset="0"/>
              </a:rPr>
              <a:t> Show – Poland</a:t>
            </a:r>
          </a:p>
          <a:p>
            <a:endParaRPr lang="pl-PL" sz="1600" dirty="0">
              <a:latin typeface="Century Gothic" panose="020B0502020202020204" pitchFamily="34" charset="0"/>
            </a:endParaRPr>
          </a:p>
          <a:p>
            <a:r>
              <a:rPr lang="pl-PL" sz="1600" dirty="0" err="1">
                <a:latin typeface="Century Gothic" panose="020B0502020202020204" pitchFamily="34" charset="0"/>
              </a:rPr>
              <a:t>Automec</a:t>
            </a:r>
            <a:r>
              <a:rPr lang="pl-PL" sz="1600" dirty="0">
                <a:latin typeface="Century Gothic" panose="020B0502020202020204" pitchFamily="34" charset="0"/>
              </a:rPr>
              <a:t> Sao Paulo – </a:t>
            </a:r>
            <a:r>
              <a:rPr lang="pl-PL" sz="1600" dirty="0" err="1">
                <a:latin typeface="Century Gothic" panose="020B0502020202020204" pitchFamily="34" charset="0"/>
              </a:rPr>
              <a:t>Brasil</a:t>
            </a:r>
            <a:endParaRPr lang="pl-PL" sz="1600" dirty="0">
              <a:latin typeface="Century Gothic" panose="020B0502020202020204" pitchFamily="34" charset="0"/>
            </a:endParaRPr>
          </a:p>
          <a:p>
            <a:endParaRPr lang="pl-PL" sz="1600" dirty="0">
              <a:latin typeface="Century Gothic" panose="020B0502020202020204" pitchFamily="34" charset="0"/>
            </a:endParaRPr>
          </a:p>
          <a:p>
            <a:r>
              <a:rPr lang="pl-PL" sz="1600" dirty="0" err="1">
                <a:latin typeface="Century Gothic" panose="020B0502020202020204" pitchFamily="34" charset="0"/>
              </a:rPr>
              <a:t>Autopromotec</a:t>
            </a:r>
            <a:r>
              <a:rPr lang="pl-PL" sz="1600" dirty="0">
                <a:latin typeface="Century Gothic" panose="020B0502020202020204" pitchFamily="34" charset="0"/>
              </a:rPr>
              <a:t> </a:t>
            </a:r>
            <a:r>
              <a:rPr lang="pl-PL" sz="1600" dirty="0" err="1">
                <a:latin typeface="Century Gothic" panose="020B0502020202020204" pitchFamily="34" charset="0"/>
              </a:rPr>
              <a:t>Bologna</a:t>
            </a:r>
            <a:r>
              <a:rPr lang="pl-PL" sz="1600" dirty="0">
                <a:latin typeface="Century Gothic" panose="020B0502020202020204" pitchFamily="34" charset="0"/>
              </a:rPr>
              <a:t> – </a:t>
            </a:r>
            <a:r>
              <a:rPr lang="pl-PL" sz="1600" dirty="0" err="1">
                <a:latin typeface="Century Gothic" panose="020B0502020202020204" pitchFamily="34" charset="0"/>
              </a:rPr>
              <a:t>Italy</a:t>
            </a:r>
            <a:endParaRPr lang="pl-PL" sz="1600" dirty="0">
              <a:latin typeface="Century Gothic" panose="020B0502020202020204" pitchFamily="34" charset="0"/>
            </a:endParaRPr>
          </a:p>
          <a:p>
            <a:endParaRPr lang="pl-PL" sz="1600" dirty="0">
              <a:latin typeface="Century Gothic" panose="020B0502020202020204" pitchFamily="34" charset="0"/>
            </a:endParaRPr>
          </a:p>
          <a:p>
            <a:r>
              <a:rPr lang="pl-PL" sz="1600" dirty="0" err="1">
                <a:latin typeface="Century Gothic" panose="020B0502020202020204" pitchFamily="34" charset="0"/>
              </a:rPr>
              <a:t>ReMaTec</a:t>
            </a:r>
            <a:r>
              <a:rPr lang="pl-PL" sz="1600" dirty="0">
                <a:latin typeface="Century Gothic" panose="020B0502020202020204" pitchFamily="34" charset="0"/>
              </a:rPr>
              <a:t> Amsterdam – </a:t>
            </a:r>
            <a:r>
              <a:rPr lang="pl-PL" sz="1600" dirty="0" err="1">
                <a:latin typeface="Century Gothic" panose="020B0502020202020204" pitchFamily="34" charset="0"/>
              </a:rPr>
              <a:t>Netherlands</a:t>
            </a:r>
            <a:endParaRPr lang="pl-PL" sz="1600" dirty="0">
              <a:latin typeface="Century Gothic" panose="020B0502020202020204" pitchFamily="34" charset="0"/>
            </a:endParaRPr>
          </a:p>
          <a:p>
            <a:endParaRPr lang="pl-PL" sz="1600" dirty="0">
              <a:latin typeface="Century Gothic" panose="020B0502020202020204" pitchFamily="34" charset="0"/>
            </a:endParaRPr>
          </a:p>
          <a:p>
            <a:r>
              <a:rPr lang="pl-PL" sz="1600" dirty="0" err="1">
                <a:latin typeface="Century Gothic" panose="020B0502020202020204" pitchFamily="34" charset="0"/>
              </a:rPr>
              <a:t>Equip</a:t>
            </a:r>
            <a:r>
              <a:rPr lang="pl-PL" sz="1600" dirty="0">
                <a:latin typeface="Century Gothic" panose="020B0502020202020204" pitchFamily="34" charset="0"/>
              </a:rPr>
              <a:t> Auto Paris – France</a:t>
            </a:r>
          </a:p>
          <a:p>
            <a:endParaRPr lang="pl-PL" sz="1600" dirty="0">
              <a:latin typeface="Century Gothic" panose="020B0502020202020204" pitchFamily="34" charset="0"/>
            </a:endParaRPr>
          </a:p>
          <a:p>
            <a:r>
              <a:rPr lang="pl-PL" sz="1600" dirty="0">
                <a:latin typeface="Century Gothic" panose="020B0502020202020204" pitchFamily="34" charset="0"/>
              </a:rPr>
              <a:t>Automechanika Frankfurt – Germany</a:t>
            </a:r>
          </a:p>
          <a:p>
            <a:endParaRPr lang="pl-PL" sz="1600" dirty="0">
              <a:latin typeface="Century Gothic" panose="020B0502020202020204" pitchFamily="34" charset="0"/>
            </a:endParaRPr>
          </a:p>
          <a:p>
            <a:r>
              <a:rPr lang="pl-PL" sz="1600" dirty="0">
                <a:latin typeface="Century Gothic" panose="020B0502020202020204" pitchFamily="34" charset="0"/>
              </a:rPr>
              <a:t>MIMS Automechanika </a:t>
            </a:r>
            <a:r>
              <a:rPr lang="pl-PL" sz="1600" dirty="0" err="1">
                <a:latin typeface="Century Gothic" panose="020B0502020202020204" pitchFamily="34" charset="0"/>
              </a:rPr>
              <a:t>Moscow</a:t>
            </a:r>
            <a:r>
              <a:rPr lang="pl-PL" sz="1600" dirty="0">
                <a:latin typeface="Century Gothic" panose="020B0502020202020204" pitchFamily="34" charset="0"/>
              </a:rPr>
              <a:t> – Russia</a:t>
            </a:r>
          </a:p>
          <a:p>
            <a:endParaRPr lang="pl-PL" sz="1600" dirty="0">
              <a:latin typeface="Century Gothic" panose="020B0502020202020204" pitchFamily="34" charset="0"/>
            </a:endParaRPr>
          </a:p>
          <a:p>
            <a:r>
              <a:rPr lang="pl-PL" sz="1600" dirty="0">
                <a:latin typeface="Century Gothic" panose="020B0502020202020204" pitchFamily="34" charset="0"/>
              </a:rPr>
              <a:t>Automechanika Birmingham – UK</a:t>
            </a:r>
          </a:p>
          <a:p>
            <a:endParaRPr lang="pl-PL" sz="1600" dirty="0">
              <a:latin typeface="Century Gothic" panose="020B0502020202020204" pitchFamily="34" charset="0"/>
            </a:endParaRPr>
          </a:p>
          <a:p>
            <a:r>
              <a:rPr lang="pl-PL" sz="1600" dirty="0">
                <a:latin typeface="Century Gothic" panose="020B0502020202020204" pitchFamily="34" charset="0"/>
              </a:rPr>
              <a:t>Automechanika Johannesburg – </a:t>
            </a:r>
            <a:r>
              <a:rPr lang="pl-PL" sz="1600" dirty="0" err="1">
                <a:latin typeface="Century Gothic" panose="020B0502020202020204" pitchFamily="34" charset="0"/>
              </a:rPr>
              <a:t>South</a:t>
            </a:r>
            <a:r>
              <a:rPr lang="pl-PL" sz="1600" dirty="0">
                <a:latin typeface="Century Gothic" panose="020B0502020202020204" pitchFamily="34" charset="0"/>
              </a:rPr>
              <a:t> </a:t>
            </a:r>
            <a:r>
              <a:rPr lang="pl-PL" sz="1600" dirty="0" err="1">
                <a:latin typeface="Century Gothic" panose="020B0502020202020204" pitchFamily="34" charset="0"/>
              </a:rPr>
              <a:t>Africa</a:t>
            </a:r>
            <a:endParaRPr lang="pl-PL" sz="1600" dirty="0">
              <a:latin typeface="Century Gothic" panose="020B0502020202020204" pitchFamily="34" charset="0"/>
            </a:endParaRPr>
          </a:p>
        </p:txBody>
      </p:sp>
      <p:pic>
        <p:nvPicPr>
          <p:cNvPr id="4" name="Obraz 3">
            <a:extLst>
              <a:ext uri="{FF2B5EF4-FFF2-40B4-BE49-F238E27FC236}">
                <a16:creationId xmlns:a16="http://schemas.microsoft.com/office/drawing/2014/main" id="{FB2D235B-3F2E-46E4-BDCE-AC87CDA41F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3223" y="1420211"/>
            <a:ext cx="192495" cy="192495"/>
          </a:xfrm>
          <a:prstGeom prst="rect">
            <a:avLst/>
          </a:prstGeom>
        </p:spPr>
      </p:pic>
      <p:pic>
        <p:nvPicPr>
          <p:cNvPr id="11" name="Obraz 10">
            <a:extLst>
              <a:ext uri="{FF2B5EF4-FFF2-40B4-BE49-F238E27FC236}">
                <a16:creationId xmlns:a16="http://schemas.microsoft.com/office/drawing/2014/main" id="{A8036B22-23D0-4CEC-BC00-5E5DB68BD7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8041" y="1889999"/>
            <a:ext cx="192495" cy="192495"/>
          </a:xfrm>
          <a:prstGeom prst="rect">
            <a:avLst/>
          </a:prstGeom>
        </p:spPr>
      </p:pic>
      <p:pic>
        <p:nvPicPr>
          <p:cNvPr id="12" name="Obraz 11">
            <a:extLst>
              <a:ext uri="{FF2B5EF4-FFF2-40B4-BE49-F238E27FC236}">
                <a16:creationId xmlns:a16="http://schemas.microsoft.com/office/drawing/2014/main" id="{189C49D1-8EB8-42F3-8724-3ECA45AFD3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8040" y="2393858"/>
            <a:ext cx="192495" cy="192495"/>
          </a:xfrm>
          <a:prstGeom prst="rect">
            <a:avLst/>
          </a:prstGeom>
        </p:spPr>
      </p:pic>
      <p:pic>
        <p:nvPicPr>
          <p:cNvPr id="13" name="Obraz 12">
            <a:extLst>
              <a:ext uri="{FF2B5EF4-FFF2-40B4-BE49-F238E27FC236}">
                <a16:creationId xmlns:a16="http://schemas.microsoft.com/office/drawing/2014/main" id="{FA2874B1-F154-40FD-A6A8-3CE88C36A7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8039" y="2897441"/>
            <a:ext cx="192495" cy="192495"/>
          </a:xfrm>
          <a:prstGeom prst="rect">
            <a:avLst/>
          </a:prstGeom>
        </p:spPr>
      </p:pic>
      <p:pic>
        <p:nvPicPr>
          <p:cNvPr id="14" name="Obraz 13">
            <a:extLst>
              <a:ext uri="{FF2B5EF4-FFF2-40B4-BE49-F238E27FC236}">
                <a16:creationId xmlns:a16="http://schemas.microsoft.com/office/drawing/2014/main" id="{9771289A-856F-47A7-8396-17FECB594D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31919" y="3371134"/>
            <a:ext cx="192495" cy="192495"/>
          </a:xfrm>
          <a:prstGeom prst="rect">
            <a:avLst/>
          </a:prstGeom>
        </p:spPr>
      </p:pic>
      <p:pic>
        <p:nvPicPr>
          <p:cNvPr id="15" name="Obraz 14">
            <a:extLst>
              <a:ext uri="{FF2B5EF4-FFF2-40B4-BE49-F238E27FC236}">
                <a16:creationId xmlns:a16="http://schemas.microsoft.com/office/drawing/2014/main" id="{654FA7BA-6AA5-4694-9697-427B58B4C6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31918" y="3875813"/>
            <a:ext cx="192495" cy="192495"/>
          </a:xfrm>
          <a:prstGeom prst="rect">
            <a:avLst/>
          </a:prstGeom>
        </p:spPr>
      </p:pic>
      <p:pic>
        <p:nvPicPr>
          <p:cNvPr id="16" name="Obraz 15">
            <a:extLst>
              <a:ext uri="{FF2B5EF4-FFF2-40B4-BE49-F238E27FC236}">
                <a16:creationId xmlns:a16="http://schemas.microsoft.com/office/drawing/2014/main" id="{4EEC4AB9-CDAA-4F5C-8D1B-B1F894134E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31917" y="4354020"/>
            <a:ext cx="192495" cy="192495"/>
          </a:xfrm>
          <a:prstGeom prst="rect">
            <a:avLst/>
          </a:prstGeom>
        </p:spPr>
      </p:pic>
      <p:pic>
        <p:nvPicPr>
          <p:cNvPr id="17" name="Obraz 16">
            <a:extLst>
              <a:ext uri="{FF2B5EF4-FFF2-40B4-BE49-F238E27FC236}">
                <a16:creationId xmlns:a16="http://schemas.microsoft.com/office/drawing/2014/main" id="{6044FABF-B31E-4224-8222-8C93F7D80A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7704" y="4836067"/>
            <a:ext cx="192495" cy="192495"/>
          </a:xfrm>
          <a:prstGeom prst="rect">
            <a:avLst/>
          </a:prstGeom>
        </p:spPr>
      </p:pic>
      <p:pic>
        <p:nvPicPr>
          <p:cNvPr id="18" name="Obraz 17">
            <a:extLst>
              <a:ext uri="{FF2B5EF4-FFF2-40B4-BE49-F238E27FC236}">
                <a16:creationId xmlns:a16="http://schemas.microsoft.com/office/drawing/2014/main" id="{E4D4F3CE-B5A5-4D7D-BEC4-4E8936D1CE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3223" y="5339650"/>
            <a:ext cx="192495" cy="192495"/>
          </a:xfrm>
          <a:prstGeom prst="rect">
            <a:avLst/>
          </a:prstGeom>
        </p:spPr>
      </p:pic>
      <p:sp>
        <p:nvSpPr>
          <p:cNvPr id="19" name="Strzałka: pięciokąt 18">
            <a:extLst>
              <a:ext uri="{FF2B5EF4-FFF2-40B4-BE49-F238E27FC236}">
                <a16:creationId xmlns:a16="http://schemas.microsoft.com/office/drawing/2014/main" id="{D24B29FC-3E00-4E87-8810-2DEA5092E0EE}"/>
              </a:ext>
            </a:extLst>
          </p:cNvPr>
          <p:cNvSpPr/>
          <p:nvPr/>
        </p:nvSpPr>
        <p:spPr>
          <a:xfrm>
            <a:off x="2" y="230733"/>
            <a:ext cx="2761486" cy="425106"/>
          </a:xfrm>
          <a:prstGeom prst="homePlate">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0" name="pole tekstowe 19">
            <a:extLst>
              <a:ext uri="{FF2B5EF4-FFF2-40B4-BE49-F238E27FC236}">
                <a16:creationId xmlns:a16="http://schemas.microsoft.com/office/drawing/2014/main" id="{6F54F204-ABF0-4295-85AA-911FE8B75465}"/>
              </a:ext>
            </a:extLst>
          </p:cNvPr>
          <p:cNvSpPr txBox="1"/>
          <p:nvPr/>
        </p:nvSpPr>
        <p:spPr>
          <a:xfrm>
            <a:off x="137648" y="245930"/>
            <a:ext cx="2837568" cy="400110"/>
          </a:xfrm>
          <a:prstGeom prst="rect">
            <a:avLst/>
          </a:prstGeom>
        </p:spPr>
        <p:txBody>
          <a:bodyPr wrap="square" rtlCol="0">
            <a:spAutoFit/>
          </a:bodyPr>
          <a:lstStyle/>
          <a:p>
            <a:pPr>
              <a:defRPr sz="2200" b="0" i="0" u="none" strike="noStrike" kern="1200" cap="none" spc="0" normalizeH="0" baseline="0">
                <a:solidFill>
                  <a:prstClr val="black">
                    <a:lumMod val="65000"/>
                    <a:lumOff val="35000"/>
                  </a:prstClr>
                </a:solidFill>
                <a:latin typeface="+mj-lt"/>
                <a:ea typeface="+mj-ea"/>
                <a:cs typeface="+mj-cs"/>
              </a:defRPr>
            </a:pPr>
            <a:r>
              <a:rPr lang="pl-PL" sz="2000" b="1" dirty="0">
                <a:solidFill>
                  <a:schemeClr val="bg1"/>
                </a:solidFill>
                <a:latin typeface="Century Gothic" panose="020B0502020202020204" pitchFamily="34" charset="0"/>
              </a:rPr>
              <a:t>AS-PL AT THE FAIRS</a:t>
            </a:r>
          </a:p>
        </p:txBody>
      </p:sp>
      <p:sp>
        <p:nvSpPr>
          <p:cNvPr id="21" name="Strzałka: pagon 20">
            <a:extLst>
              <a:ext uri="{FF2B5EF4-FFF2-40B4-BE49-F238E27FC236}">
                <a16:creationId xmlns:a16="http://schemas.microsoft.com/office/drawing/2014/main" id="{4D912A44-A5D4-463D-902B-FB52D5FB7DAE}"/>
              </a:ext>
            </a:extLst>
          </p:cNvPr>
          <p:cNvSpPr/>
          <p:nvPr/>
        </p:nvSpPr>
        <p:spPr>
          <a:xfrm>
            <a:off x="2605422" y="230733"/>
            <a:ext cx="438975" cy="432832"/>
          </a:xfrm>
          <a:prstGeom prst="chevron">
            <a:avLst/>
          </a:prstGeom>
          <a:solidFill>
            <a:srgbClr val="3B38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tx1"/>
              </a:solidFill>
            </a:endParaRPr>
          </a:p>
        </p:txBody>
      </p:sp>
    </p:spTree>
    <p:extLst>
      <p:ext uri="{BB962C8B-B14F-4D97-AF65-F5344CB8AC3E}">
        <p14:creationId xmlns:p14="http://schemas.microsoft.com/office/powerpoint/2010/main" val="1733928920"/>
      </p:ext>
    </p:extLst>
  </p:cSld>
  <p:clrMapOvr>
    <a:masterClrMapping/>
  </p:clrMapOvr>
  <mc:AlternateContent xmlns:mc="http://schemas.openxmlformats.org/markup-compatibility/2006" xmlns:p14="http://schemas.microsoft.com/office/powerpoint/2010/main">
    <mc:Choice Requires="p14">
      <p:transition spd="slow" p14:dur="2000" advClick="0" advTm="9000">
        <p14:glitter pattern="hexagon"/>
      </p:transition>
    </mc:Choice>
    <mc:Fallback xmlns="">
      <p:transition spd="slow" advClick="0" advTm="9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250" fill="hold"/>
                                        <p:tgtEl>
                                          <p:spTgt spid="4"/>
                                        </p:tgtEl>
                                        <p:attrNameLst>
                                          <p:attrName>ppt_x</p:attrName>
                                        </p:attrNameLst>
                                      </p:cBhvr>
                                      <p:tavLst>
                                        <p:tav tm="0">
                                          <p:val>
                                            <p:strVal val="#ppt_x"/>
                                          </p:val>
                                        </p:tav>
                                        <p:tav tm="100000">
                                          <p:val>
                                            <p:strVal val="#ppt_x"/>
                                          </p:val>
                                        </p:tav>
                                      </p:tavLst>
                                    </p:anim>
                                    <p:anim calcmode="lin" valueType="num">
                                      <p:cBhvr additive="base">
                                        <p:cTn id="12" dur="250" fill="hold"/>
                                        <p:tgtEl>
                                          <p:spTgt spid="4"/>
                                        </p:tgtEl>
                                        <p:attrNameLst>
                                          <p:attrName>ppt_y</p:attrName>
                                        </p:attrNameLst>
                                      </p:cBhvr>
                                      <p:tavLst>
                                        <p:tav tm="0">
                                          <p:val>
                                            <p:strVal val="0-#ppt_h/2"/>
                                          </p:val>
                                        </p:tav>
                                        <p:tav tm="100000">
                                          <p:val>
                                            <p:strVal val="#ppt_y"/>
                                          </p:val>
                                        </p:tav>
                                      </p:tavLst>
                                    </p:anim>
                                  </p:childTnLst>
                                </p:cTn>
                              </p:par>
                            </p:childTnLst>
                          </p:cTn>
                        </p:par>
                        <p:par>
                          <p:cTn id="13" fill="hold">
                            <p:stCondLst>
                              <p:cond delay="750"/>
                            </p:stCondLst>
                            <p:childTnLst>
                              <p:par>
                                <p:cTn id="14" presetID="16" presetClass="entr" presetSubtype="21" fill="hold" nodeType="afterEffect">
                                  <p:stCondLst>
                                    <p:cond delay="0"/>
                                  </p:stCondLst>
                                  <p:childTnLst>
                                    <p:set>
                                      <p:cBhvr>
                                        <p:cTn id="15" dur="1" fill="hold">
                                          <p:stCondLst>
                                            <p:cond delay="0"/>
                                          </p:stCondLst>
                                        </p:cTn>
                                        <p:tgtEl>
                                          <p:spTgt spid="10">
                                            <p:txEl>
                                              <p:pRg st="0" end="0"/>
                                            </p:txEl>
                                          </p:spTgt>
                                        </p:tgtEl>
                                        <p:attrNameLst>
                                          <p:attrName>style.visibility</p:attrName>
                                        </p:attrNameLst>
                                      </p:cBhvr>
                                      <p:to>
                                        <p:strVal val="visible"/>
                                      </p:to>
                                    </p:set>
                                    <p:animEffect transition="in" filter="barn(inVertical)">
                                      <p:cBhvr>
                                        <p:cTn id="16" dur="250"/>
                                        <p:tgtEl>
                                          <p:spTgt spid="10">
                                            <p:txEl>
                                              <p:pRg st="0" end="0"/>
                                            </p:txEl>
                                          </p:spTgt>
                                        </p:tgtEl>
                                      </p:cBhvr>
                                    </p:animEffect>
                                  </p:childTnLst>
                                </p:cTn>
                              </p:par>
                            </p:childTnLst>
                          </p:cTn>
                        </p:par>
                        <p:par>
                          <p:cTn id="17" fill="hold">
                            <p:stCondLst>
                              <p:cond delay="1000"/>
                            </p:stCondLst>
                            <p:childTnLst>
                              <p:par>
                                <p:cTn id="18" presetID="2" presetClass="entr" presetSubtype="1" fill="hold" nodeType="after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additive="base">
                                        <p:cTn id="20" dur="250" fill="hold"/>
                                        <p:tgtEl>
                                          <p:spTgt spid="11"/>
                                        </p:tgtEl>
                                        <p:attrNameLst>
                                          <p:attrName>ppt_x</p:attrName>
                                        </p:attrNameLst>
                                      </p:cBhvr>
                                      <p:tavLst>
                                        <p:tav tm="0">
                                          <p:val>
                                            <p:strVal val="#ppt_x"/>
                                          </p:val>
                                        </p:tav>
                                        <p:tav tm="100000">
                                          <p:val>
                                            <p:strVal val="#ppt_x"/>
                                          </p:val>
                                        </p:tav>
                                      </p:tavLst>
                                    </p:anim>
                                    <p:anim calcmode="lin" valueType="num">
                                      <p:cBhvr additive="base">
                                        <p:cTn id="21" dur="250" fill="hold"/>
                                        <p:tgtEl>
                                          <p:spTgt spid="11"/>
                                        </p:tgtEl>
                                        <p:attrNameLst>
                                          <p:attrName>ppt_y</p:attrName>
                                        </p:attrNameLst>
                                      </p:cBhvr>
                                      <p:tavLst>
                                        <p:tav tm="0">
                                          <p:val>
                                            <p:strVal val="0-#ppt_h/2"/>
                                          </p:val>
                                        </p:tav>
                                        <p:tav tm="100000">
                                          <p:val>
                                            <p:strVal val="#ppt_y"/>
                                          </p:val>
                                        </p:tav>
                                      </p:tavLst>
                                    </p:anim>
                                  </p:childTnLst>
                                </p:cTn>
                              </p:par>
                            </p:childTnLst>
                          </p:cTn>
                        </p:par>
                        <p:par>
                          <p:cTn id="22" fill="hold">
                            <p:stCondLst>
                              <p:cond delay="1250"/>
                            </p:stCondLst>
                            <p:childTnLst>
                              <p:par>
                                <p:cTn id="23" presetID="16" presetClass="entr" presetSubtype="21" fill="hold" nodeType="afterEffect">
                                  <p:stCondLst>
                                    <p:cond delay="0"/>
                                  </p:stCondLst>
                                  <p:childTnLst>
                                    <p:set>
                                      <p:cBhvr>
                                        <p:cTn id="24" dur="1" fill="hold">
                                          <p:stCondLst>
                                            <p:cond delay="0"/>
                                          </p:stCondLst>
                                        </p:cTn>
                                        <p:tgtEl>
                                          <p:spTgt spid="10">
                                            <p:txEl>
                                              <p:pRg st="2" end="2"/>
                                            </p:txEl>
                                          </p:spTgt>
                                        </p:tgtEl>
                                        <p:attrNameLst>
                                          <p:attrName>style.visibility</p:attrName>
                                        </p:attrNameLst>
                                      </p:cBhvr>
                                      <p:to>
                                        <p:strVal val="visible"/>
                                      </p:to>
                                    </p:set>
                                    <p:animEffect transition="in" filter="barn(inVertical)">
                                      <p:cBhvr>
                                        <p:cTn id="25" dur="250"/>
                                        <p:tgtEl>
                                          <p:spTgt spid="10">
                                            <p:txEl>
                                              <p:pRg st="2" end="2"/>
                                            </p:txEl>
                                          </p:spTgt>
                                        </p:tgtEl>
                                      </p:cBhvr>
                                    </p:animEffect>
                                  </p:childTnLst>
                                </p:cTn>
                              </p:par>
                            </p:childTnLst>
                          </p:cTn>
                        </p:par>
                        <p:par>
                          <p:cTn id="26" fill="hold">
                            <p:stCondLst>
                              <p:cond delay="1500"/>
                            </p:stCondLst>
                            <p:childTnLst>
                              <p:par>
                                <p:cTn id="27" presetID="2" presetClass="entr" presetSubtype="1" fill="hold" nodeType="after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additive="base">
                                        <p:cTn id="29" dur="250" fill="hold"/>
                                        <p:tgtEl>
                                          <p:spTgt spid="12"/>
                                        </p:tgtEl>
                                        <p:attrNameLst>
                                          <p:attrName>ppt_x</p:attrName>
                                        </p:attrNameLst>
                                      </p:cBhvr>
                                      <p:tavLst>
                                        <p:tav tm="0">
                                          <p:val>
                                            <p:strVal val="#ppt_x"/>
                                          </p:val>
                                        </p:tav>
                                        <p:tav tm="100000">
                                          <p:val>
                                            <p:strVal val="#ppt_x"/>
                                          </p:val>
                                        </p:tav>
                                      </p:tavLst>
                                    </p:anim>
                                    <p:anim calcmode="lin" valueType="num">
                                      <p:cBhvr additive="base">
                                        <p:cTn id="30" dur="250" fill="hold"/>
                                        <p:tgtEl>
                                          <p:spTgt spid="12"/>
                                        </p:tgtEl>
                                        <p:attrNameLst>
                                          <p:attrName>ppt_y</p:attrName>
                                        </p:attrNameLst>
                                      </p:cBhvr>
                                      <p:tavLst>
                                        <p:tav tm="0">
                                          <p:val>
                                            <p:strVal val="0-#ppt_h/2"/>
                                          </p:val>
                                        </p:tav>
                                        <p:tav tm="100000">
                                          <p:val>
                                            <p:strVal val="#ppt_y"/>
                                          </p:val>
                                        </p:tav>
                                      </p:tavLst>
                                    </p:anim>
                                  </p:childTnLst>
                                </p:cTn>
                              </p:par>
                            </p:childTnLst>
                          </p:cTn>
                        </p:par>
                        <p:par>
                          <p:cTn id="31" fill="hold">
                            <p:stCondLst>
                              <p:cond delay="1750"/>
                            </p:stCondLst>
                            <p:childTnLst>
                              <p:par>
                                <p:cTn id="32" presetID="16" presetClass="entr" presetSubtype="21" fill="hold" nodeType="afterEffect">
                                  <p:stCondLst>
                                    <p:cond delay="0"/>
                                  </p:stCondLst>
                                  <p:childTnLst>
                                    <p:set>
                                      <p:cBhvr>
                                        <p:cTn id="33" dur="1" fill="hold">
                                          <p:stCondLst>
                                            <p:cond delay="0"/>
                                          </p:stCondLst>
                                        </p:cTn>
                                        <p:tgtEl>
                                          <p:spTgt spid="10">
                                            <p:txEl>
                                              <p:pRg st="4" end="4"/>
                                            </p:txEl>
                                          </p:spTgt>
                                        </p:tgtEl>
                                        <p:attrNameLst>
                                          <p:attrName>style.visibility</p:attrName>
                                        </p:attrNameLst>
                                      </p:cBhvr>
                                      <p:to>
                                        <p:strVal val="visible"/>
                                      </p:to>
                                    </p:set>
                                    <p:animEffect transition="in" filter="barn(inVertical)">
                                      <p:cBhvr>
                                        <p:cTn id="34" dur="250"/>
                                        <p:tgtEl>
                                          <p:spTgt spid="10">
                                            <p:txEl>
                                              <p:pRg st="4" end="4"/>
                                            </p:txEl>
                                          </p:spTgt>
                                        </p:tgtEl>
                                      </p:cBhvr>
                                    </p:animEffect>
                                  </p:childTnLst>
                                </p:cTn>
                              </p:par>
                            </p:childTnLst>
                          </p:cTn>
                        </p:par>
                        <p:par>
                          <p:cTn id="35" fill="hold">
                            <p:stCondLst>
                              <p:cond delay="2000"/>
                            </p:stCondLst>
                            <p:childTnLst>
                              <p:par>
                                <p:cTn id="36" presetID="2" presetClass="entr" presetSubtype="1" fill="hold" nodeType="afterEffect">
                                  <p:stCondLst>
                                    <p:cond delay="0"/>
                                  </p:stCondLst>
                                  <p:childTnLst>
                                    <p:set>
                                      <p:cBhvr>
                                        <p:cTn id="37" dur="1" fill="hold">
                                          <p:stCondLst>
                                            <p:cond delay="0"/>
                                          </p:stCondLst>
                                        </p:cTn>
                                        <p:tgtEl>
                                          <p:spTgt spid="13"/>
                                        </p:tgtEl>
                                        <p:attrNameLst>
                                          <p:attrName>style.visibility</p:attrName>
                                        </p:attrNameLst>
                                      </p:cBhvr>
                                      <p:to>
                                        <p:strVal val="visible"/>
                                      </p:to>
                                    </p:set>
                                    <p:anim calcmode="lin" valueType="num">
                                      <p:cBhvr additive="base">
                                        <p:cTn id="38" dur="250" fill="hold"/>
                                        <p:tgtEl>
                                          <p:spTgt spid="13"/>
                                        </p:tgtEl>
                                        <p:attrNameLst>
                                          <p:attrName>ppt_x</p:attrName>
                                        </p:attrNameLst>
                                      </p:cBhvr>
                                      <p:tavLst>
                                        <p:tav tm="0">
                                          <p:val>
                                            <p:strVal val="#ppt_x"/>
                                          </p:val>
                                        </p:tav>
                                        <p:tav tm="100000">
                                          <p:val>
                                            <p:strVal val="#ppt_x"/>
                                          </p:val>
                                        </p:tav>
                                      </p:tavLst>
                                    </p:anim>
                                    <p:anim calcmode="lin" valueType="num">
                                      <p:cBhvr additive="base">
                                        <p:cTn id="39" dur="250" fill="hold"/>
                                        <p:tgtEl>
                                          <p:spTgt spid="13"/>
                                        </p:tgtEl>
                                        <p:attrNameLst>
                                          <p:attrName>ppt_y</p:attrName>
                                        </p:attrNameLst>
                                      </p:cBhvr>
                                      <p:tavLst>
                                        <p:tav tm="0">
                                          <p:val>
                                            <p:strVal val="0-#ppt_h/2"/>
                                          </p:val>
                                        </p:tav>
                                        <p:tav tm="100000">
                                          <p:val>
                                            <p:strVal val="#ppt_y"/>
                                          </p:val>
                                        </p:tav>
                                      </p:tavLst>
                                    </p:anim>
                                  </p:childTnLst>
                                </p:cTn>
                              </p:par>
                            </p:childTnLst>
                          </p:cTn>
                        </p:par>
                        <p:par>
                          <p:cTn id="40" fill="hold">
                            <p:stCondLst>
                              <p:cond delay="2250"/>
                            </p:stCondLst>
                            <p:childTnLst>
                              <p:par>
                                <p:cTn id="41" presetID="16" presetClass="entr" presetSubtype="21" fill="hold" nodeType="afterEffect">
                                  <p:stCondLst>
                                    <p:cond delay="0"/>
                                  </p:stCondLst>
                                  <p:childTnLst>
                                    <p:set>
                                      <p:cBhvr>
                                        <p:cTn id="42" dur="1" fill="hold">
                                          <p:stCondLst>
                                            <p:cond delay="0"/>
                                          </p:stCondLst>
                                        </p:cTn>
                                        <p:tgtEl>
                                          <p:spTgt spid="10">
                                            <p:txEl>
                                              <p:pRg st="6" end="6"/>
                                            </p:txEl>
                                          </p:spTgt>
                                        </p:tgtEl>
                                        <p:attrNameLst>
                                          <p:attrName>style.visibility</p:attrName>
                                        </p:attrNameLst>
                                      </p:cBhvr>
                                      <p:to>
                                        <p:strVal val="visible"/>
                                      </p:to>
                                    </p:set>
                                    <p:animEffect transition="in" filter="barn(inVertical)">
                                      <p:cBhvr>
                                        <p:cTn id="43" dur="250"/>
                                        <p:tgtEl>
                                          <p:spTgt spid="10">
                                            <p:txEl>
                                              <p:pRg st="6" end="6"/>
                                            </p:txEl>
                                          </p:spTgt>
                                        </p:tgtEl>
                                      </p:cBhvr>
                                    </p:animEffect>
                                  </p:childTnLst>
                                </p:cTn>
                              </p:par>
                            </p:childTnLst>
                          </p:cTn>
                        </p:par>
                        <p:par>
                          <p:cTn id="44" fill="hold">
                            <p:stCondLst>
                              <p:cond delay="2500"/>
                            </p:stCondLst>
                            <p:childTnLst>
                              <p:par>
                                <p:cTn id="45" presetID="2" presetClass="entr" presetSubtype="1" fill="hold" nodeType="afterEffect">
                                  <p:stCondLst>
                                    <p:cond delay="0"/>
                                  </p:stCondLst>
                                  <p:childTnLst>
                                    <p:set>
                                      <p:cBhvr>
                                        <p:cTn id="46" dur="1" fill="hold">
                                          <p:stCondLst>
                                            <p:cond delay="0"/>
                                          </p:stCondLst>
                                        </p:cTn>
                                        <p:tgtEl>
                                          <p:spTgt spid="14"/>
                                        </p:tgtEl>
                                        <p:attrNameLst>
                                          <p:attrName>style.visibility</p:attrName>
                                        </p:attrNameLst>
                                      </p:cBhvr>
                                      <p:to>
                                        <p:strVal val="visible"/>
                                      </p:to>
                                    </p:set>
                                    <p:anim calcmode="lin" valueType="num">
                                      <p:cBhvr additive="base">
                                        <p:cTn id="47" dur="250" fill="hold"/>
                                        <p:tgtEl>
                                          <p:spTgt spid="14"/>
                                        </p:tgtEl>
                                        <p:attrNameLst>
                                          <p:attrName>ppt_x</p:attrName>
                                        </p:attrNameLst>
                                      </p:cBhvr>
                                      <p:tavLst>
                                        <p:tav tm="0">
                                          <p:val>
                                            <p:strVal val="#ppt_x"/>
                                          </p:val>
                                        </p:tav>
                                        <p:tav tm="100000">
                                          <p:val>
                                            <p:strVal val="#ppt_x"/>
                                          </p:val>
                                        </p:tav>
                                      </p:tavLst>
                                    </p:anim>
                                    <p:anim calcmode="lin" valueType="num">
                                      <p:cBhvr additive="base">
                                        <p:cTn id="48" dur="250" fill="hold"/>
                                        <p:tgtEl>
                                          <p:spTgt spid="14"/>
                                        </p:tgtEl>
                                        <p:attrNameLst>
                                          <p:attrName>ppt_y</p:attrName>
                                        </p:attrNameLst>
                                      </p:cBhvr>
                                      <p:tavLst>
                                        <p:tav tm="0">
                                          <p:val>
                                            <p:strVal val="0-#ppt_h/2"/>
                                          </p:val>
                                        </p:tav>
                                        <p:tav tm="100000">
                                          <p:val>
                                            <p:strVal val="#ppt_y"/>
                                          </p:val>
                                        </p:tav>
                                      </p:tavLst>
                                    </p:anim>
                                  </p:childTnLst>
                                </p:cTn>
                              </p:par>
                            </p:childTnLst>
                          </p:cTn>
                        </p:par>
                        <p:par>
                          <p:cTn id="49" fill="hold">
                            <p:stCondLst>
                              <p:cond delay="2750"/>
                            </p:stCondLst>
                            <p:childTnLst>
                              <p:par>
                                <p:cTn id="50" presetID="16" presetClass="entr" presetSubtype="21" fill="hold" nodeType="afterEffect">
                                  <p:stCondLst>
                                    <p:cond delay="0"/>
                                  </p:stCondLst>
                                  <p:childTnLst>
                                    <p:set>
                                      <p:cBhvr>
                                        <p:cTn id="51" dur="1" fill="hold">
                                          <p:stCondLst>
                                            <p:cond delay="0"/>
                                          </p:stCondLst>
                                        </p:cTn>
                                        <p:tgtEl>
                                          <p:spTgt spid="10">
                                            <p:txEl>
                                              <p:pRg st="8" end="8"/>
                                            </p:txEl>
                                          </p:spTgt>
                                        </p:tgtEl>
                                        <p:attrNameLst>
                                          <p:attrName>style.visibility</p:attrName>
                                        </p:attrNameLst>
                                      </p:cBhvr>
                                      <p:to>
                                        <p:strVal val="visible"/>
                                      </p:to>
                                    </p:set>
                                    <p:animEffect transition="in" filter="barn(inVertical)">
                                      <p:cBhvr>
                                        <p:cTn id="52" dur="250"/>
                                        <p:tgtEl>
                                          <p:spTgt spid="10">
                                            <p:txEl>
                                              <p:pRg st="8" end="8"/>
                                            </p:txEl>
                                          </p:spTgt>
                                        </p:tgtEl>
                                      </p:cBhvr>
                                    </p:animEffect>
                                  </p:childTnLst>
                                </p:cTn>
                              </p:par>
                            </p:childTnLst>
                          </p:cTn>
                        </p:par>
                        <p:par>
                          <p:cTn id="53" fill="hold">
                            <p:stCondLst>
                              <p:cond delay="3000"/>
                            </p:stCondLst>
                            <p:childTnLst>
                              <p:par>
                                <p:cTn id="54" presetID="2" presetClass="entr" presetSubtype="1" fill="hold" nodeType="afterEffect">
                                  <p:stCondLst>
                                    <p:cond delay="0"/>
                                  </p:stCondLst>
                                  <p:childTnLst>
                                    <p:set>
                                      <p:cBhvr>
                                        <p:cTn id="55" dur="1" fill="hold">
                                          <p:stCondLst>
                                            <p:cond delay="0"/>
                                          </p:stCondLst>
                                        </p:cTn>
                                        <p:tgtEl>
                                          <p:spTgt spid="15"/>
                                        </p:tgtEl>
                                        <p:attrNameLst>
                                          <p:attrName>style.visibility</p:attrName>
                                        </p:attrNameLst>
                                      </p:cBhvr>
                                      <p:to>
                                        <p:strVal val="visible"/>
                                      </p:to>
                                    </p:set>
                                    <p:anim calcmode="lin" valueType="num">
                                      <p:cBhvr additive="base">
                                        <p:cTn id="56" dur="250" fill="hold"/>
                                        <p:tgtEl>
                                          <p:spTgt spid="15"/>
                                        </p:tgtEl>
                                        <p:attrNameLst>
                                          <p:attrName>ppt_x</p:attrName>
                                        </p:attrNameLst>
                                      </p:cBhvr>
                                      <p:tavLst>
                                        <p:tav tm="0">
                                          <p:val>
                                            <p:strVal val="#ppt_x"/>
                                          </p:val>
                                        </p:tav>
                                        <p:tav tm="100000">
                                          <p:val>
                                            <p:strVal val="#ppt_x"/>
                                          </p:val>
                                        </p:tav>
                                      </p:tavLst>
                                    </p:anim>
                                    <p:anim calcmode="lin" valueType="num">
                                      <p:cBhvr additive="base">
                                        <p:cTn id="57" dur="250" fill="hold"/>
                                        <p:tgtEl>
                                          <p:spTgt spid="15"/>
                                        </p:tgtEl>
                                        <p:attrNameLst>
                                          <p:attrName>ppt_y</p:attrName>
                                        </p:attrNameLst>
                                      </p:cBhvr>
                                      <p:tavLst>
                                        <p:tav tm="0">
                                          <p:val>
                                            <p:strVal val="0-#ppt_h/2"/>
                                          </p:val>
                                        </p:tav>
                                        <p:tav tm="100000">
                                          <p:val>
                                            <p:strVal val="#ppt_y"/>
                                          </p:val>
                                        </p:tav>
                                      </p:tavLst>
                                    </p:anim>
                                  </p:childTnLst>
                                </p:cTn>
                              </p:par>
                            </p:childTnLst>
                          </p:cTn>
                        </p:par>
                        <p:par>
                          <p:cTn id="58" fill="hold">
                            <p:stCondLst>
                              <p:cond delay="3250"/>
                            </p:stCondLst>
                            <p:childTnLst>
                              <p:par>
                                <p:cTn id="59" presetID="16" presetClass="entr" presetSubtype="21" fill="hold" nodeType="afterEffect">
                                  <p:stCondLst>
                                    <p:cond delay="0"/>
                                  </p:stCondLst>
                                  <p:childTnLst>
                                    <p:set>
                                      <p:cBhvr>
                                        <p:cTn id="60" dur="1" fill="hold">
                                          <p:stCondLst>
                                            <p:cond delay="0"/>
                                          </p:stCondLst>
                                        </p:cTn>
                                        <p:tgtEl>
                                          <p:spTgt spid="10">
                                            <p:txEl>
                                              <p:pRg st="10" end="10"/>
                                            </p:txEl>
                                          </p:spTgt>
                                        </p:tgtEl>
                                        <p:attrNameLst>
                                          <p:attrName>style.visibility</p:attrName>
                                        </p:attrNameLst>
                                      </p:cBhvr>
                                      <p:to>
                                        <p:strVal val="visible"/>
                                      </p:to>
                                    </p:set>
                                    <p:animEffect transition="in" filter="barn(inVertical)">
                                      <p:cBhvr>
                                        <p:cTn id="61" dur="250"/>
                                        <p:tgtEl>
                                          <p:spTgt spid="10">
                                            <p:txEl>
                                              <p:pRg st="10" end="10"/>
                                            </p:txEl>
                                          </p:spTgt>
                                        </p:tgtEl>
                                      </p:cBhvr>
                                    </p:animEffect>
                                  </p:childTnLst>
                                </p:cTn>
                              </p:par>
                            </p:childTnLst>
                          </p:cTn>
                        </p:par>
                        <p:par>
                          <p:cTn id="62" fill="hold">
                            <p:stCondLst>
                              <p:cond delay="3500"/>
                            </p:stCondLst>
                            <p:childTnLst>
                              <p:par>
                                <p:cTn id="63" presetID="2" presetClass="entr" presetSubtype="1" fill="hold" nodeType="afterEffect">
                                  <p:stCondLst>
                                    <p:cond delay="0"/>
                                  </p:stCondLst>
                                  <p:childTnLst>
                                    <p:set>
                                      <p:cBhvr>
                                        <p:cTn id="64" dur="1" fill="hold">
                                          <p:stCondLst>
                                            <p:cond delay="0"/>
                                          </p:stCondLst>
                                        </p:cTn>
                                        <p:tgtEl>
                                          <p:spTgt spid="16"/>
                                        </p:tgtEl>
                                        <p:attrNameLst>
                                          <p:attrName>style.visibility</p:attrName>
                                        </p:attrNameLst>
                                      </p:cBhvr>
                                      <p:to>
                                        <p:strVal val="visible"/>
                                      </p:to>
                                    </p:set>
                                    <p:anim calcmode="lin" valueType="num">
                                      <p:cBhvr additive="base">
                                        <p:cTn id="65" dur="250" fill="hold"/>
                                        <p:tgtEl>
                                          <p:spTgt spid="16"/>
                                        </p:tgtEl>
                                        <p:attrNameLst>
                                          <p:attrName>ppt_x</p:attrName>
                                        </p:attrNameLst>
                                      </p:cBhvr>
                                      <p:tavLst>
                                        <p:tav tm="0">
                                          <p:val>
                                            <p:strVal val="#ppt_x"/>
                                          </p:val>
                                        </p:tav>
                                        <p:tav tm="100000">
                                          <p:val>
                                            <p:strVal val="#ppt_x"/>
                                          </p:val>
                                        </p:tav>
                                      </p:tavLst>
                                    </p:anim>
                                    <p:anim calcmode="lin" valueType="num">
                                      <p:cBhvr additive="base">
                                        <p:cTn id="66" dur="250" fill="hold"/>
                                        <p:tgtEl>
                                          <p:spTgt spid="16"/>
                                        </p:tgtEl>
                                        <p:attrNameLst>
                                          <p:attrName>ppt_y</p:attrName>
                                        </p:attrNameLst>
                                      </p:cBhvr>
                                      <p:tavLst>
                                        <p:tav tm="0">
                                          <p:val>
                                            <p:strVal val="0-#ppt_h/2"/>
                                          </p:val>
                                        </p:tav>
                                        <p:tav tm="100000">
                                          <p:val>
                                            <p:strVal val="#ppt_y"/>
                                          </p:val>
                                        </p:tav>
                                      </p:tavLst>
                                    </p:anim>
                                  </p:childTnLst>
                                </p:cTn>
                              </p:par>
                            </p:childTnLst>
                          </p:cTn>
                        </p:par>
                        <p:par>
                          <p:cTn id="67" fill="hold">
                            <p:stCondLst>
                              <p:cond delay="3750"/>
                            </p:stCondLst>
                            <p:childTnLst>
                              <p:par>
                                <p:cTn id="68" presetID="16" presetClass="entr" presetSubtype="21" fill="hold" nodeType="afterEffect">
                                  <p:stCondLst>
                                    <p:cond delay="0"/>
                                  </p:stCondLst>
                                  <p:childTnLst>
                                    <p:set>
                                      <p:cBhvr>
                                        <p:cTn id="69" dur="1" fill="hold">
                                          <p:stCondLst>
                                            <p:cond delay="0"/>
                                          </p:stCondLst>
                                        </p:cTn>
                                        <p:tgtEl>
                                          <p:spTgt spid="10">
                                            <p:txEl>
                                              <p:pRg st="12" end="12"/>
                                            </p:txEl>
                                          </p:spTgt>
                                        </p:tgtEl>
                                        <p:attrNameLst>
                                          <p:attrName>style.visibility</p:attrName>
                                        </p:attrNameLst>
                                      </p:cBhvr>
                                      <p:to>
                                        <p:strVal val="visible"/>
                                      </p:to>
                                    </p:set>
                                    <p:animEffect transition="in" filter="barn(inVertical)">
                                      <p:cBhvr>
                                        <p:cTn id="70" dur="250"/>
                                        <p:tgtEl>
                                          <p:spTgt spid="10">
                                            <p:txEl>
                                              <p:pRg st="12" end="12"/>
                                            </p:txEl>
                                          </p:spTgt>
                                        </p:tgtEl>
                                      </p:cBhvr>
                                    </p:animEffect>
                                  </p:childTnLst>
                                </p:cTn>
                              </p:par>
                            </p:childTnLst>
                          </p:cTn>
                        </p:par>
                        <p:par>
                          <p:cTn id="71" fill="hold">
                            <p:stCondLst>
                              <p:cond delay="4000"/>
                            </p:stCondLst>
                            <p:childTnLst>
                              <p:par>
                                <p:cTn id="72" presetID="2" presetClass="entr" presetSubtype="1" fill="hold" nodeType="afterEffect">
                                  <p:stCondLst>
                                    <p:cond delay="0"/>
                                  </p:stCondLst>
                                  <p:childTnLst>
                                    <p:set>
                                      <p:cBhvr>
                                        <p:cTn id="73" dur="1" fill="hold">
                                          <p:stCondLst>
                                            <p:cond delay="0"/>
                                          </p:stCondLst>
                                        </p:cTn>
                                        <p:tgtEl>
                                          <p:spTgt spid="17"/>
                                        </p:tgtEl>
                                        <p:attrNameLst>
                                          <p:attrName>style.visibility</p:attrName>
                                        </p:attrNameLst>
                                      </p:cBhvr>
                                      <p:to>
                                        <p:strVal val="visible"/>
                                      </p:to>
                                    </p:set>
                                    <p:anim calcmode="lin" valueType="num">
                                      <p:cBhvr additive="base">
                                        <p:cTn id="74" dur="250" fill="hold"/>
                                        <p:tgtEl>
                                          <p:spTgt spid="17"/>
                                        </p:tgtEl>
                                        <p:attrNameLst>
                                          <p:attrName>ppt_x</p:attrName>
                                        </p:attrNameLst>
                                      </p:cBhvr>
                                      <p:tavLst>
                                        <p:tav tm="0">
                                          <p:val>
                                            <p:strVal val="#ppt_x"/>
                                          </p:val>
                                        </p:tav>
                                        <p:tav tm="100000">
                                          <p:val>
                                            <p:strVal val="#ppt_x"/>
                                          </p:val>
                                        </p:tav>
                                      </p:tavLst>
                                    </p:anim>
                                    <p:anim calcmode="lin" valueType="num">
                                      <p:cBhvr additive="base">
                                        <p:cTn id="75" dur="250" fill="hold"/>
                                        <p:tgtEl>
                                          <p:spTgt spid="17"/>
                                        </p:tgtEl>
                                        <p:attrNameLst>
                                          <p:attrName>ppt_y</p:attrName>
                                        </p:attrNameLst>
                                      </p:cBhvr>
                                      <p:tavLst>
                                        <p:tav tm="0">
                                          <p:val>
                                            <p:strVal val="0-#ppt_h/2"/>
                                          </p:val>
                                        </p:tav>
                                        <p:tav tm="100000">
                                          <p:val>
                                            <p:strVal val="#ppt_y"/>
                                          </p:val>
                                        </p:tav>
                                      </p:tavLst>
                                    </p:anim>
                                  </p:childTnLst>
                                </p:cTn>
                              </p:par>
                            </p:childTnLst>
                          </p:cTn>
                        </p:par>
                        <p:par>
                          <p:cTn id="76" fill="hold">
                            <p:stCondLst>
                              <p:cond delay="4250"/>
                            </p:stCondLst>
                            <p:childTnLst>
                              <p:par>
                                <p:cTn id="77" presetID="16" presetClass="entr" presetSubtype="21" fill="hold" nodeType="afterEffect">
                                  <p:stCondLst>
                                    <p:cond delay="0"/>
                                  </p:stCondLst>
                                  <p:childTnLst>
                                    <p:set>
                                      <p:cBhvr>
                                        <p:cTn id="78" dur="1" fill="hold">
                                          <p:stCondLst>
                                            <p:cond delay="0"/>
                                          </p:stCondLst>
                                        </p:cTn>
                                        <p:tgtEl>
                                          <p:spTgt spid="10">
                                            <p:txEl>
                                              <p:pRg st="14" end="14"/>
                                            </p:txEl>
                                          </p:spTgt>
                                        </p:tgtEl>
                                        <p:attrNameLst>
                                          <p:attrName>style.visibility</p:attrName>
                                        </p:attrNameLst>
                                      </p:cBhvr>
                                      <p:to>
                                        <p:strVal val="visible"/>
                                      </p:to>
                                    </p:set>
                                    <p:animEffect transition="in" filter="barn(inVertical)">
                                      <p:cBhvr>
                                        <p:cTn id="79" dur="250"/>
                                        <p:tgtEl>
                                          <p:spTgt spid="10">
                                            <p:txEl>
                                              <p:pRg st="14" end="14"/>
                                            </p:txEl>
                                          </p:spTgt>
                                        </p:tgtEl>
                                      </p:cBhvr>
                                    </p:animEffect>
                                  </p:childTnLst>
                                </p:cTn>
                              </p:par>
                            </p:childTnLst>
                          </p:cTn>
                        </p:par>
                        <p:par>
                          <p:cTn id="80" fill="hold">
                            <p:stCondLst>
                              <p:cond delay="4500"/>
                            </p:stCondLst>
                            <p:childTnLst>
                              <p:par>
                                <p:cTn id="81" presetID="2" presetClass="entr" presetSubtype="1" fill="hold" nodeType="afterEffect">
                                  <p:stCondLst>
                                    <p:cond delay="0"/>
                                  </p:stCondLst>
                                  <p:childTnLst>
                                    <p:set>
                                      <p:cBhvr>
                                        <p:cTn id="82" dur="1" fill="hold">
                                          <p:stCondLst>
                                            <p:cond delay="0"/>
                                          </p:stCondLst>
                                        </p:cTn>
                                        <p:tgtEl>
                                          <p:spTgt spid="18"/>
                                        </p:tgtEl>
                                        <p:attrNameLst>
                                          <p:attrName>style.visibility</p:attrName>
                                        </p:attrNameLst>
                                      </p:cBhvr>
                                      <p:to>
                                        <p:strVal val="visible"/>
                                      </p:to>
                                    </p:set>
                                    <p:anim calcmode="lin" valueType="num">
                                      <p:cBhvr additive="base">
                                        <p:cTn id="83" dur="250" fill="hold"/>
                                        <p:tgtEl>
                                          <p:spTgt spid="18"/>
                                        </p:tgtEl>
                                        <p:attrNameLst>
                                          <p:attrName>ppt_x</p:attrName>
                                        </p:attrNameLst>
                                      </p:cBhvr>
                                      <p:tavLst>
                                        <p:tav tm="0">
                                          <p:val>
                                            <p:strVal val="#ppt_x"/>
                                          </p:val>
                                        </p:tav>
                                        <p:tav tm="100000">
                                          <p:val>
                                            <p:strVal val="#ppt_x"/>
                                          </p:val>
                                        </p:tav>
                                      </p:tavLst>
                                    </p:anim>
                                    <p:anim calcmode="lin" valueType="num">
                                      <p:cBhvr additive="base">
                                        <p:cTn id="84" dur="250" fill="hold"/>
                                        <p:tgtEl>
                                          <p:spTgt spid="18"/>
                                        </p:tgtEl>
                                        <p:attrNameLst>
                                          <p:attrName>ppt_y</p:attrName>
                                        </p:attrNameLst>
                                      </p:cBhvr>
                                      <p:tavLst>
                                        <p:tav tm="0">
                                          <p:val>
                                            <p:strVal val="0-#ppt_h/2"/>
                                          </p:val>
                                        </p:tav>
                                        <p:tav tm="100000">
                                          <p:val>
                                            <p:strVal val="#ppt_y"/>
                                          </p:val>
                                        </p:tav>
                                      </p:tavLst>
                                    </p:anim>
                                  </p:childTnLst>
                                </p:cTn>
                              </p:par>
                            </p:childTnLst>
                          </p:cTn>
                        </p:par>
                        <p:par>
                          <p:cTn id="85" fill="hold">
                            <p:stCondLst>
                              <p:cond delay="4750"/>
                            </p:stCondLst>
                            <p:childTnLst>
                              <p:par>
                                <p:cTn id="86" presetID="16" presetClass="entr" presetSubtype="21" fill="hold" nodeType="afterEffect">
                                  <p:stCondLst>
                                    <p:cond delay="0"/>
                                  </p:stCondLst>
                                  <p:childTnLst>
                                    <p:set>
                                      <p:cBhvr>
                                        <p:cTn id="87" dur="1" fill="hold">
                                          <p:stCondLst>
                                            <p:cond delay="0"/>
                                          </p:stCondLst>
                                        </p:cTn>
                                        <p:tgtEl>
                                          <p:spTgt spid="10">
                                            <p:txEl>
                                              <p:pRg st="16" end="16"/>
                                            </p:txEl>
                                          </p:spTgt>
                                        </p:tgtEl>
                                        <p:attrNameLst>
                                          <p:attrName>style.visibility</p:attrName>
                                        </p:attrNameLst>
                                      </p:cBhvr>
                                      <p:to>
                                        <p:strVal val="visible"/>
                                      </p:to>
                                    </p:set>
                                    <p:animEffect transition="in" filter="barn(inVertical)">
                                      <p:cBhvr>
                                        <p:cTn id="88" dur="250"/>
                                        <p:tgtEl>
                                          <p:spTgt spid="10">
                                            <p:txEl>
                                              <p:pRg st="16" end="1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ześciokąt 5">
            <a:extLst>
              <a:ext uri="{FF2B5EF4-FFF2-40B4-BE49-F238E27FC236}">
                <a16:creationId xmlns:a16="http://schemas.microsoft.com/office/drawing/2014/main" id="{65BBAB9B-201A-47AB-B60F-0682A0BAB043}"/>
              </a:ext>
            </a:extLst>
          </p:cNvPr>
          <p:cNvSpPr/>
          <p:nvPr/>
        </p:nvSpPr>
        <p:spPr>
          <a:xfrm rot="1106717">
            <a:off x="2426692" y="433746"/>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 name="Sześciokąt 6">
            <a:extLst>
              <a:ext uri="{FF2B5EF4-FFF2-40B4-BE49-F238E27FC236}">
                <a16:creationId xmlns:a16="http://schemas.microsoft.com/office/drawing/2014/main" id="{473F0C66-902B-4AA4-AAD7-4C82F7E4ACE9}"/>
              </a:ext>
            </a:extLst>
          </p:cNvPr>
          <p:cNvSpPr/>
          <p:nvPr/>
        </p:nvSpPr>
        <p:spPr>
          <a:xfrm rot="1106717">
            <a:off x="4884142" y="-61554"/>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 name="Sześciokąt 7">
            <a:extLst>
              <a:ext uri="{FF2B5EF4-FFF2-40B4-BE49-F238E27FC236}">
                <a16:creationId xmlns:a16="http://schemas.microsoft.com/office/drawing/2014/main" id="{321A9A85-59B6-4EC9-8D83-F591A648D959}"/>
              </a:ext>
            </a:extLst>
          </p:cNvPr>
          <p:cNvSpPr/>
          <p:nvPr/>
        </p:nvSpPr>
        <p:spPr>
          <a:xfrm rot="1106717">
            <a:off x="3236317" y="-1946179"/>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 name="Sześciokąt 8">
            <a:extLst>
              <a:ext uri="{FF2B5EF4-FFF2-40B4-BE49-F238E27FC236}">
                <a16:creationId xmlns:a16="http://schemas.microsoft.com/office/drawing/2014/main" id="{F01F20FB-D619-4F3E-B3F3-A5E0F139BE98}"/>
              </a:ext>
            </a:extLst>
          </p:cNvPr>
          <p:cNvSpPr/>
          <p:nvPr/>
        </p:nvSpPr>
        <p:spPr>
          <a:xfrm rot="1106717">
            <a:off x="-1683762" y="-994332"/>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0" name="Sześciokąt 9">
            <a:extLst>
              <a:ext uri="{FF2B5EF4-FFF2-40B4-BE49-F238E27FC236}">
                <a16:creationId xmlns:a16="http://schemas.microsoft.com/office/drawing/2014/main" id="{32CCF746-D51B-4F6E-AA67-1E0A5A9CB093}"/>
              </a:ext>
            </a:extLst>
          </p:cNvPr>
          <p:cNvSpPr/>
          <p:nvPr/>
        </p:nvSpPr>
        <p:spPr>
          <a:xfrm rot="1106717">
            <a:off x="-859434" y="3301438"/>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1" name="Sześciokąt 10">
            <a:extLst>
              <a:ext uri="{FF2B5EF4-FFF2-40B4-BE49-F238E27FC236}">
                <a16:creationId xmlns:a16="http://schemas.microsoft.com/office/drawing/2014/main" id="{BF2D6E0E-C272-4E99-8740-61BBDBB4365B}"/>
              </a:ext>
            </a:extLst>
          </p:cNvPr>
          <p:cNvSpPr/>
          <p:nvPr/>
        </p:nvSpPr>
        <p:spPr>
          <a:xfrm rot="1106717">
            <a:off x="1612555" y="2794106"/>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2" name="Sześciokąt 11">
            <a:extLst>
              <a:ext uri="{FF2B5EF4-FFF2-40B4-BE49-F238E27FC236}">
                <a16:creationId xmlns:a16="http://schemas.microsoft.com/office/drawing/2014/main" id="{613AEF83-4118-4BDA-9589-CA99E947B0B0}"/>
              </a:ext>
            </a:extLst>
          </p:cNvPr>
          <p:cNvSpPr/>
          <p:nvPr/>
        </p:nvSpPr>
        <p:spPr>
          <a:xfrm rot="1106717">
            <a:off x="-59334" y="921513"/>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3" name="Sześciokąt 12">
            <a:extLst>
              <a:ext uri="{FF2B5EF4-FFF2-40B4-BE49-F238E27FC236}">
                <a16:creationId xmlns:a16="http://schemas.microsoft.com/office/drawing/2014/main" id="{DD1A6E32-4B16-43C4-9653-A15F869A26A0}"/>
              </a:ext>
            </a:extLst>
          </p:cNvPr>
          <p:cNvSpPr/>
          <p:nvPr/>
        </p:nvSpPr>
        <p:spPr>
          <a:xfrm rot="1106717">
            <a:off x="-2506332" y="1409280"/>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8" name="Sześciokąt 17">
            <a:extLst>
              <a:ext uri="{FF2B5EF4-FFF2-40B4-BE49-F238E27FC236}">
                <a16:creationId xmlns:a16="http://schemas.microsoft.com/office/drawing/2014/main" id="{B863BFC9-7A82-434B-A801-C87527382B33}"/>
              </a:ext>
            </a:extLst>
          </p:cNvPr>
          <p:cNvSpPr/>
          <p:nvPr/>
        </p:nvSpPr>
        <p:spPr>
          <a:xfrm rot="1106717">
            <a:off x="4073588" y="2311164"/>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9" name="Sześciokąt 18">
            <a:extLst>
              <a:ext uri="{FF2B5EF4-FFF2-40B4-BE49-F238E27FC236}">
                <a16:creationId xmlns:a16="http://schemas.microsoft.com/office/drawing/2014/main" id="{AA5A2BE2-2FCF-4C5C-A7ED-95EFB3A1BBA3}"/>
              </a:ext>
            </a:extLst>
          </p:cNvPr>
          <p:cNvSpPr/>
          <p:nvPr/>
        </p:nvSpPr>
        <p:spPr>
          <a:xfrm rot="1106717">
            <a:off x="3267571" y="4684790"/>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0" name="Sześciokąt 19">
            <a:extLst>
              <a:ext uri="{FF2B5EF4-FFF2-40B4-BE49-F238E27FC236}">
                <a16:creationId xmlns:a16="http://schemas.microsoft.com/office/drawing/2014/main" id="{A53E1C8D-25F1-4156-87E1-825CB053E60E}"/>
              </a:ext>
            </a:extLst>
          </p:cNvPr>
          <p:cNvSpPr/>
          <p:nvPr/>
        </p:nvSpPr>
        <p:spPr>
          <a:xfrm rot="1106717">
            <a:off x="810121" y="5161040"/>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1" name="Sześciokąt 20">
            <a:extLst>
              <a:ext uri="{FF2B5EF4-FFF2-40B4-BE49-F238E27FC236}">
                <a16:creationId xmlns:a16="http://schemas.microsoft.com/office/drawing/2014/main" id="{7C07FBFA-334E-4F93-BA2B-9563327883ED}"/>
              </a:ext>
            </a:extLst>
          </p:cNvPr>
          <p:cNvSpPr/>
          <p:nvPr/>
        </p:nvSpPr>
        <p:spPr>
          <a:xfrm rot="1106717">
            <a:off x="-1644832" y="5686484"/>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2" name="Sześciokąt 21">
            <a:extLst>
              <a:ext uri="{FF2B5EF4-FFF2-40B4-BE49-F238E27FC236}">
                <a16:creationId xmlns:a16="http://schemas.microsoft.com/office/drawing/2014/main" id="{6EE218D7-DB32-4BA7-AB99-F7375D9AE555}"/>
              </a:ext>
            </a:extLst>
          </p:cNvPr>
          <p:cNvSpPr/>
          <p:nvPr/>
        </p:nvSpPr>
        <p:spPr>
          <a:xfrm rot="1106717">
            <a:off x="770269" y="-1439362"/>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 name="pole tekstowe 2">
            <a:extLst>
              <a:ext uri="{FF2B5EF4-FFF2-40B4-BE49-F238E27FC236}">
                <a16:creationId xmlns:a16="http://schemas.microsoft.com/office/drawing/2014/main" id="{5739AEA8-ACE9-4402-937C-72DE3E8D0D99}"/>
              </a:ext>
            </a:extLst>
          </p:cNvPr>
          <p:cNvSpPr txBox="1"/>
          <p:nvPr/>
        </p:nvSpPr>
        <p:spPr>
          <a:xfrm>
            <a:off x="551053" y="3013501"/>
            <a:ext cx="11089895" cy="830997"/>
          </a:xfrm>
          <a:prstGeom prst="rect">
            <a:avLst/>
          </a:prstGeom>
        </p:spPr>
        <p:txBody>
          <a:bodyPr wrap="none" rtlCol="0">
            <a:spAutoFit/>
          </a:bodyPr>
          <a:lstStyle/>
          <a:p>
            <a:pPr algn="ctr"/>
            <a:r>
              <a:rPr lang="pl-PL" sz="4800" b="1" dirty="0">
                <a:latin typeface="Century Gothic" panose="020B0502020202020204" pitchFamily="34" charset="0"/>
              </a:rPr>
              <a:t>COMPETITIVE ADVANTAGES OF AS-PL</a:t>
            </a:r>
          </a:p>
        </p:txBody>
      </p:sp>
    </p:spTree>
    <p:extLst>
      <p:ext uri="{BB962C8B-B14F-4D97-AF65-F5344CB8AC3E}">
        <p14:creationId xmlns:p14="http://schemas.microsoft.com/office/powerpoint/2010/main" val="200322404"/>
      </p:ext>
    </p:extLst>
  </p:cSld>
  <p:clrMapOvr>
    <a:masterClrMapping/>
  </p:clrMapOvr>
  <mc:AlternateContent xmlns:mc="http://schemas.openxmlformats.org/markup-compatibility/2006" xmlns:p159="http://schemas.microsoft.com/office/powerpoint/2015/09/main">
    <mc:Choice Requires="p159">
      <p:transition spd="slow" advClick="0" advTm="0">
        <p159:morph option="byObject"/>
      </p:transition>
    </mc:Choice>
    <mc:Fallback xmlns="">
      <p:transition spd="slow" advClick="0" advTm="0">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Prostokąt 63">
            <a:extLst>
              <a:ext uri="{FF2B5EF4-FFF2-40B4-BE49-F238E27FC236}">
                <a16:creationId xmlns:a16="http://schemas.microsoft.com/office/drawing/2014/main" id="{A06D6EDD-FCD4-4C20-AB03-FE8D68EE027C}"/>
              </a:ext>
            </a:extLst>
          </p:cNvPr>
          <p:cNvSpPr/>
          <p:nvPr/>
        </p:nvSpPr>
        <p:spPr>
          <a:xfrm>
            <a:off x="0" y="12032"/>
            <a:ext cx="12192000" cy="6858000"/>
          </a:xfrm>
          <a:prstGeom prst="rect">
            <a:avLst/>
          </a:prstGeom>
          <a:blipFill dpi="0" rotWithShape="1">
            <a:blip r:embed="rId2">
              <a:alphaModFix amt="16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51" name="Prostokąt 50">
            <a:extLst>
              <a:ext uri="{FF2B5EF4-FFF2-40B4-BE49-F238E27FC236}">
                <a16:creationId xmlns:a16="http://schemas.microsoft.com/office/drawing/2014/main" id="{06EBD4E4-2E9E-40B1-8197-C38216BBD7A9}"/>
              </a:ext>
            </a:extLst>
          </p:cNvPr>
          <p:cNvSpPr/>
          <p:nvPr/>
        </p:nvSpPr>
        <p:spPr>
          <a:xfrm>
            <a:off x="600074" y="276720"/>
            <a:ext cx="10991850" cy="733425"/>
          </a:xfrm>
          <a:prstGeom prst="rect">
            <a:avLst/>
          </a:prstGeom>
          <a:blipFill dpi="0" rotWithShape="1">
            <a:blip r:embed="rId3">
              <a:alphaModFix amt="14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65" name="Prostokąt 64">
            <a:extLst>
              <a:ext uri="{FF2B5EF4-FFF2-40B4-BE49-F238E27FC236}">
                <a16:creationId xmlns:a16="http://schemas.microsoft.com/office/drawing/2014/main" id="{EDE0BE3C-8C35-465F-9389-4F4DBFF6B59D}"/>
              </a:ext>
            </a:extLst>
          </p:cNvPr>
          <p:cNvSpPr/>
          <p:nvPr/>
        </p:nvSpPr>
        <p:spPr>
          <a:xfrm>
            <a:off x="2395974" y="1551739"/>
            <a:ext cx="7670341" cy="4628984"/>
          </a:xfrm>
          <a:prstGeom prst="rect">
            <a:avLst/>
          </a:prstGeom>
          <a:blipFill dpi="0" rotWithShape="1">
            <a:blip r:embed="rId4">
              <a:alphaModFix amt="16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7" name="Sześciokąt 16">
            <a:extLst>
              <a:ext uri="{FF2B5EF4-FFF2-40B4-BE49-F238E27FC236}">
                <a16:creationId xmlns:a16="http://schemas.microsoft.com/office/drawing/2014/main" id="{231D1A86-6C2C-4BEA-B233-495DF88EF356}"/>
              </a:ext>
            </a:extLst>
          </p:cNvPr>
          <p:cNvSpPr/>
          <p:nvPr/>
        </p:nvSpPr>
        <p:spPr>
          <a:xfrm>
            <a:off x="4938996" y="2429429"/>
            <a:ext cx="2302365" cy="1999141"/>
          </a:xfrm>
          <a:prstGeom prst="hexagon">
            <a:avLst>
              <a:gd name="adj" fmla="val 29051"/>
              <a:gd name="vf" fmla="val 115470"/>
            </a:avLst>
          </a:prstGeom>
          <a:gradFill flip="none" rotWithShape="1">
            <a:gsLst>
              <a:gs pos="0">
                <a:schemeClr val="bg1">
                  <a:lumMod val="85000"/>
                </a:schemeClr>
              </a:gs>
              <a:gs pos="100000">
                <a:schemeClr val="bg1">
                  <a:lumMod val="95000"/>
                </a:schemeClr>
              </a:gs>
            </a:gsLst>
            <a:path path="circle">
              <a:fillToRect l="100000" t="100000"/>
            </a:path>
            <a:tileRect r="-100000" b="-100000"/>
          </a:gradFill>
          <a:ln>
            <a:solidFill>
              <a:schemeClr val="bg1">
                <a:lumMod val="85000"/>
              </a:schemeClr>
            </a:solidFill>
          </a:ln>
          <a:effectLst>
            <a:outerShdw blurRad="114300" dist="254000" dir="2580000" sx="90000" sy="9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3" name="pole tekstowe 2">
            <a:extLst>
              <a:ext uri="{FF2B5EF4-FFF2-40B4-BE49-F238E27FC236}">
                <a16:creationId xmlns:a16="http://schemas.microsoft.com/office/drawing/2014/main" id="{5739AEA8-ACE9-4402-937C-72DE3E8D0D99}"/>
              </a:ext>
            </a:extLst>
          </p:cNvPr>
          <p:cNvSpPr txBox="1"/>
          <p:nvPr/>
        </p:nvSpPr>
        <p:spPr>
          <a:xfrm>
            <a:off x="5396707" y="3087377"/>
            <a:ext cx="1378903" cy="738664"/>
          </a:xfrm>
          <a:prstGeom prst="rect">
            <a:avLst/>
          </a:prstGeom>
        </p:spPr>
        <p:txBody>
          <a:bodyPr wrap="none" rtlCol="0">
            <a:spAutoFit/>
          </a:bodyPr>
          <a:lstStyle/>
          <a:p>
            <a:pPr algn="ctr"/>
            <a:r>
              <a:rPr lang="pl-PL" sz="1400" b="1" dirty="0">
                <a:latin typeface="Century Gothic" panose="020B0502020202020204" pitchFamily="34" charset="0"/>
              </a:rPr>
              <a:t>COMPETITIVE</a:t>
            </a:r>
          </a:p>
          <a:p>
            <a:pPr algn="ctr"/>
            <a:r>
              <a:rPr lang="pl-PL" sz="1400" b="1" dirty="0">
                <a:latin typeface="Century Gothic" panose="020B0502020202020204" pitchFamily="34" charset="0"/>
              </a:rPr>
              <a:t>ADVANTAGES</a:t>
            </a:r>
          </a:p>
          <a:p>
            <a:pPr algn="ctr"/>
            <a:r>
              <a:rPr lang="pl-PL" sz="1400" b="1" dirty="0">
                <a:latin typeface="Century Gothic" panose="020B0502020202020204" pitchFamily="34" charset="0"/>
              </a:rPr>
              <a:t>OF AS-PL</a:t>
            </a:r>
          </a:p>
        </p:txBody>
      </p:sp>
      <p:sp>
        <p:nvSpPr>
          <p:cNvPr id="26" name="Sześciokąt 25">
            <a:extLst>
              <a:ext uri="{FF2B5EF4-FFF2-40B4-BE49-F238E27FC236}">
                <a16:creationId xmlns:a16="http://schemas.microsoft.com/office/drawing/2014/main" id="{36EDF9BF-1877-4EA9-86C0-2BBB8854B525}"/>
              </a:ext>
            </a:extLst>
          </p:cNvPr>
          <p:cNvSpPr/>
          <p:nvPr/>
        </p:nvSpPr>
        <p:spPr>
          <a:xfrm>
            <a:off x="3157363" y="1402753"/>
            <a:ext cx="2302365" cy="1999141"/>
          </a:xfrm>
          <a:prstGeom prst="hexagon">
            <a:avLst>
              <a:gd name="adj" fmla="val 29051"/>
              <a:gd name="vf" fmla="val 115470"/>
            </a:avLst>
          </a:prstGeom>
          <a:noFill/>
          <a:ln>
            <a:solidFill>
              <a:srgbClr val="A5A5A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27" name="Sześciokąt 26">
            <a:extLst>
              <a:ext uri="{FF2B5EF4-FFF2-40B4-BE49-F238E27FC236}">
                <a16:creationId xmlns:a16="http://schemas.microsoft.com/office/drawing/2014/main" id="{645D68AD-1550-4366-997F-457C2B3465FE}"/>
              </a:ext>
            </a:extLst>
          </p:cNvPr>
          <p:cNvSpPr/>
          <p:nvPr/>
        </p:nvSpPr>
        <p:spPr>
          <a:xfrm>
            <a:off x="3523948" y="1711229"/>
            <a:ext cx="1572546" cy="1365441"/>
          </a:xfrm>
          <a:prstGeom prst="hexagon">
            <a:avLst>
              <a:gd name="adj" fmla="val 29051"/>
              <a:gd name="vf" fmla="val 115470"/>
            </a:avLst>
          </a:prstGeom>
          <a:solidFill>
            <a:srgbClr val="92D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28" name="pole tekstowe 27">
            <a:extLst>
              <a:ext uri="{FF2B5EF4-FFF2-40B4-BE49-F238E27FC236}">
                <a16:creationId xmlns:a16="http://schemas.microsoft.com/office/drawing/2014/main" id="{2DA56C79-F868-4D9B-B1D7-924901B82E23}"/>
              </a:ext>
            </a:extLst>
          </p:cNvPr>
          <p:cNvSpPr txBox="1"/>
          <p:nvPr/>
        </p:nvSpPr>
        <p:spPr>
          <a:xfrm>
            <a:off x="3635449" y="2132339"/>
            <a:ext cx="1330814" cy="523220"/>
          </a:xfrm>
          <a:prstGeom prst="rect">
            <a:avLst/>
          </a:prstGeom>
        </p:spPr>
        <p:txBody>
          <a:bodyPr wrap="none" rtlCol="0">
            <a:spAutoFit/>
          </a:bodyPr>
          <a:lstStyle/>
          <a:p>
            <a:pPr algn="ctr"/>
            <a:r>
              <a:rPr lang="pl-PL" sz="1400" b="1" dirty="0">
                <a:latin typeface="Century Gothic" panose="020B0502020202020204" pitchFamily="34" charset="0"/>
              </a:rPr>
              <a:t>LEADER IN</a:t>
            </a:r>
          </a:p>
          <a:p>
            <a:pPr algn="ctr"/>
            <a:r>
              <a:rPr lang="pl-PL" sz="1400" b="1" dirty="0">
                <a:latin typeface="Century Gothic" panose="020B0502020202020204" pitchFamily="34" charset="0"/>
              </a:rPr>
              <a:t>THE INDUSTRY</a:t>
            </a:r>
          </a:p>
        </p:txBody>
      </p:sp>
      <p:sp>
        <p:nvSpPr>
          <p:cNvPr id="30" name="Sześciokąt 29">
            <a:extLst>
              <a:ext uri="{FF2B5EF4-FFF2-40B4-BE49-F238E27FC236}">
                <a16:creationId xmlns:a16="http://schemas.microsoft.com/office/drawing/2014/main" id="{71ED57D0-4371-414C-8B19-5C92B8426B7E}"/>
              </a:ext>
            </a:extLst>
          </p:cNvPr>
          <p:cNvSpPr/>
          <p:nvPr/>
        </p:nvSpPr>
        <p:spPr>
          <a:xfrm>
            <a:off x="4942932" y="360833"/>
            <a:ext cx="2302365" cy="1999141"/>
          </a:xfrm>
          <a:prstGeom prst="hexagon">
            <a:avLst>
              <a:gd name="adj" fmla="val 29051"/>
              <a:gd name="vf" fmla="val 115470"/>
            </a:avLst>
          </a:prstGeom>
          <a:noFill/>
          <a:ln>
            <a:solidFill>
              <a:srgbClr val="A5A5A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31" name="Sześciokąt 30">
            <a:extLst>
              <a:ext uri="{FF2B5EF4-FFF2-40B4-BE49-F238E27FC236}">
                <a16:creationId xmlns:a16="http://schemas.microsoft.com/office/drawing/2014/main" id="{3206BA1A-DC35-4FCE-8754-626D18F1E3CA}"/>
              </a:ext>
            </a:extLst>
          </p:cNvPr>
          <p:cNvSpPr/>
          <p:nvPr/>
        </p:nvSpPr>
        <p:spPr>
          <a:xfrm>
            <a:off x="5309517" y="669309"/>
            <a:ext cx="1572546" cy="1365441"/>
          </a:xfrm>
          <a:prstGeom prst="hexagon">
            <a:avLst>
              <a:gd name="adj" fmla="val 29051"/>
              <a:gd name="vf" fmla="val 115470"/>
            </a:avLst>
          </a:prstGeom>
          <a:solidFill>
            <a:srgbClr val="EDC9E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32" name="pole tekstowe 31">
            <a:extLst>
              <a:ext uri="{FF2B5EF4-FFF2-40B4-BE49-F238E27FC236}">
                <a16:creationId xmlns:a16="http://schemas.microsoft.com/office/drawing/2014/main" id="{8AC563EF-F06F-4E0C-A337-F99BC1B785D7}"/>
              </a:ext>
            </a:extLst>
          </p:cNvPr>
          <p:cNvSpPr txBox="1"/>
          <p:nvPr/>
        </p:nvSpPr>
        <p:spPr>
          <a:xfrm>
            <a:off x="5347756" y="1073500"/>
            <a:ext cx="1492717" cy="523220"/>
          </a:xfrm>
          <a:prstGeom prst="rect">
            <a:avLst/>
          </a:prstGeom>
        </p:spPr>
        <p:txBody>
          <a:bodyPr wrap="none" rtlCol="0">
            <a:spAutoFit/>
          </a:bodyPr>
          <a:lstStyle/>
          <a:p>
            <a:pPr algn="ctr"/>
            <a:r>
              <a:rPr lang="pl-PL" sz="1400" b="1" dirty="0">
                <a:latin typeface="Century Gothic" panose="020B0502020202020204" pitchFamily="34" charset="0"/>
              </a:rPr>
              <a:t>29 YEARS</a:t>
            </a:r>
          </a:p>
          <a:p>
            <a:pPr algn="ctr"/>
            <a:r>
              <a:rPr lang="pl-PL" sz="1400" b="1" dirty="0">
                <a:latin typeface="Century Gothic" panose="020B0502020202020204" pitchFamily="34" charset="0"/>
              </a:rPr>
              <a:t>OF EXPERIENCE</a:t>
            </a:r>
          </a:p>
        </p:txBody>
      </p:sp>
      <p:sp>
        <p:nvSpPr>
          <p:cNvPr id="33" name="Sześciokąt 32">
            <a:extLst>
              <a:ext uri="{FF2B5EF4-FFF2-40B4-BE49-F238E27FC236}">
                <a16:creationId xmlns:a16="http://schemas.microsoft.com/office/drawing/2014/main" id="{0041F890-6EA6-4D1F-A491-87E28884B384}"/>
              </a:ext>
            </a:extLst>
          </p:cNvPr>
          <p:cNvSpPr/>
          <p:nvPr/>
        </p:nvSpPr>
        <p:spPr>
          <a:xfrm>
            <a:off x="6728501" y="1402753"/>
            <a:ext cx="2302365" cy="1999141"/>
          </a:xfrm>
          <a:prstGeom prst="hexagon">
            <a:avLst>
              <a:gd name="adj" fmla="val 29051"/>
              <a:gd name="vf" fmla="val 115470"/>
            </a:avLst>
          </a:prstGeom>
          <a:noFill/>
          <a:ln>
            <a:solidFill>
              <a:srgbClr val="A5A5A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34" name="Sześciokąt 33">
            <a:extLst>
              <a:ext uri="{FF2B5EF4-FFF2-40B4-BE49-F238E27FC236}">
                <a16:creationId xmlns:a16="http://schemas.microsoft.com/office/drawing/2014/main" id="{C9761B52-45A2-4619-B3A9-35392A7A3EF8}"/>
              </a:ext>
            </a:extLst>
          </p:cNvPr>
          <p:cNvSpPr/>
          <p:nvPr/>
        </p:nvSpPr>
        <p:spPr>
          <a:xfrm>
            <a:off x="7095086" y="1711229"/>
            <a:ext cx="1572546" cy="1365441"/>
          </a:xfrm>
          <a:prstGeom prst="hexagon">
            <a:avLst>
              <a:gd name="adj" fmla="val 29051"/>
              <a:gd name="vf" fmla="val 115470"/>
            </a:avLst>
          </a:prstGeom>
          <a:solidFill>
            <a:schemeClr val="accent4">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35" name="pole tekstowe 34">
            <a:extLst>
              <a:ext uri="{FF2B5EF4-FFF2-40B4-BE49-F238E27FC236}">
                <a16:creationId xmlns:a16="http://schemas.microsoft.com/office/drawing/2014/main" id="{A08C82C5-3A65-4E16-8C50-FCBB9F64EBB0}"/>
              </a:ext>
            </a:extLst>
          </p:cNvPr>
          <p:cNvSpPr txBox="1"/>
          <p:nvPr/>
        </p:nvSpPr>
        <p:spPr>
          <a:xfrm>
            <a:off x="7564229" y="2018402"/>
            <a:ext cx="646331" cy="738664"/>
          </a:xfrm>
          <a:prstGeom prst="rect">
            <a:avLst/>
          </a:prstGeom>
        </p:spPr>
        <p:txBody>
          <a:bodyPr wrap="none" rtlCol="0">
            <a:spAutoFit/>
          </a:bodyPr>
          <a:lstStyle/>
          <a:p>
            <a:pPr algn="ctr"/>
            <a:r>
              <a:rPr lang="pl-PL" sz="1400" b="1" dirty="0">
                <a:latin typeface="Century Gothic" panose="020B0502020202020204" pitchFamily="34" charset="0"/>
              </a:rPr>
              <a:t>100%</a:t>
            </a:r>
          </a:p>
          <a:p>
            <a:pPr algn="ctr"/>
            <a:r>
              <a:rPr lang="pl-PL" sz="1400" b="1" kern="900" spc="-100" dirty="0">
                <a:latin typeface="Century Gothic" panose="020B0502020202020204" pitchFamily="34" charset="0"/>
              </a:rPr>
              <a:t>MADE</a:t>
            </a:r>
          </a:p>
          <a:p>
            <a:pPr algn="ctr"/>
            <a:r>
              <a:rPr lang="pl-PL" sz="1400" b="1" kern="900" spc="-100">
                <a:latin typeface="Century Gothic" panose="020B0502020202020204" pitchFamily="34" charset="0"/>
              </a:rPr>
              <a:t>IN EU</a:t>
            </a:r>
            <a:endParaRPr lang="pl-PL" sz="1350" b="1" kern="900" spc="-100" dirty="0">
              <a:latin typeface="Century Gothic" panose="020B0502020202020204" pitchFamily="34" charset="0"/>
            </a:endParaRPr>
          </a:p>
        </p:txBody>
      </p:sp>
      <p:sp>
        <p:nvSpPr>
          <p:cNvPr id="36" name="Sześciokąt 35">
            <a:extLst>
              <a:ext uri="{FF2B5EF4-FFF2-40B4-BE49-F238E27FC236}">
                <a16:creationId xmlns:a16="http://schemas.microsoft.com/office/drawing/2014/main" id="{8A5AFDFD-DC13-4BB7-9C0B-1E16DEE00494}"/>
              </a:ext>
            </a:extLst>
          </p:cNvPr>
          <p:cNvSpPr/>
          <p:nvPr/>
        </p:nvSpPr>
        <p:spPr>
          <a:xfrm>
            <a:off x="6728501" y="3473384"/>
            <a:ext cx="2302365" cy="1999141"/>
          </a:xfrm>
          <a:prstGeom prst="hexagon">
            <a:avLst>
              <a:gd name="adj" fmla="val 29051"/>
              <a:gd name="vf" fmla="val 115470"/>
            </a:avLst>
          </a:prstGeom>
          <a:noFill/>
          <a:ln>
            <a:solidFill>
              <a:srgbClr val="A5A5A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37" name="Sześciokąt 36">
            <a:extLst>
              <a:ext uri="{FF2B5EF4-FFF2-40B4-BE49-F238E27FC236}">
                <a16:creationId xmlns:a16="http://schemas.microsoft.com/office/drawing/2014/main" id="{70C77B43-94DE-4AF4-8AB1-DDCE5BCFF189}"/>
              </a:ext>
            </a:extLst>
          </p:cNvPr>
          <p:cNvSpPr/>
          <p:nvPr/>
        </p:nvSpPr>
        <p:spPr>
          <a:xfrm>
            <a:off x="7095086" y="3781860"/>
            <a:ext cx="1572546" cy="1365441"/>
          </a:xfrm>
          <a:prstGeom prst="hexagon">
            <a:avLst>
              <a:gd name="adj" fmla="val 29051"/>
              <a:gd name="vf" fmla="val 115470"/>
            </a:avLst>
          </a:prstGeom>
          <a:solidFill>
            <a:schemeClr val="accent2">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38" name="pole tekstowe 37">
            <a:extLst>
              <a:ext uri="{FF2B5EF4-FFF2-40B4-BE49-F238E27FC236}">
                <a16:creationId xmlns:a16="http://schemas.microsoft.com/office/drawing/2014/main" id="{A162161D-0E59-4454-B6DF-84F7D38B857E}"/>
              </a:ext>
            </a:extLst>
          </p:cNvPr>
          <p:cNvSpPr txBox="1"/>
          <p:nvPr/>
        </p:nvSpPr>
        <p:spPr>
          <a:xfrm>
            <a:off x="7434027" y="4211345"/>
            <a:ext cx="880369" cy="523220"/>
          </a:xfrm>
          <a:prstGeom prst="rect">
            <a:avLst/>
          </a:prstGeom>
        </p:spPr>
        <p:txBody>
          <a:bodyPr wrap="none" rtlCol="0">
            <a:spAutoFit/>
          </a:bodyPr>
          <a:lstStyle/>
          <a:p>
            <a:pPr algn="ctr"/>
            <a:r>
              <a:rPr lang="pl-PL" sz="1400" b="1" dirty="0">
                <a:latin typeface="Century Gothic" panose="020B0502020202020204" pitchFamily="34" charset="0"/>
              </a:rPr>
              <a:t>GLOBAL</a:t>
            </a:r>
          </a:p>
          <a:p>
            <a:pPr algn="ctr"/>
            <a:r>
              <a:rPr lang="pl-PL" sz="1400" b="1" dirty="0">
                <a:latin typeface="Century Gothic" panose="020B0502020202020204" pitchFamily="34" charset="0"/>
              </a:rPr>
              <a:t>RANGE</a:t>
            </a:r>
            <a:endParaRPr lang="pl-PL" sz="1350" b="1" kern="900" spc="-70" dirty="0">
              <a:latin typeface="Century Gothic" panose="020B0502020202020204" pitchFamily="34" charset="0"/>
            </a:endParaRPr>
          </a:p>
        </p:txBody>
      </p:sp>
      <p:sp>
        <p:nvSpPr>
          <p:cNvPr id="39" name="Sześciokąt 38">
            <a:extLst>
              <a:ext uri="{FF2B5EF4-FFF2-40B4-BE49-F238E27FC236}">
                <a16:creationId xmlns:a16="http://schemas.microsoft.com/office/drawing/2014/main" id="{57CA6E11-48E1-4D1E-A602-6D6DC6CDF6CA}"/>
              </a:ext>
            </a:extLst>
          </p:cNvPr>
          <p:cNvSpPr/>
          <p:nvPr/>
        </p:nvSpPr>
        <p:spPr>
          <a:xfrm>
            <a:off x="4938996" y="4498025"/>
            <a:ext cx="2302365" cy="1999141"/>
          </a:xfrm>
          <a:prstGeom prst="hexagon">
            <a:avLst>
              <a:gd name="adj" fmla="val 29051"/>
              <a:gd name="vf" fmla="val 115470"/>
            </a:avLst>
          </a:prstGeom>
          <a:noFill/>
          <a:ln>
            <a:solidFill>
              <a:srgbClr val="A5A5A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40" name="Sześciokąt 39">
            <a:extLst>
              <a:ext uri="{FF2B5EF4-FFF2-40B4-BE49-F238E27FC236}">
                <a16:creationId xmlns:a16="http://schemas.microsoft.com/office/drawing/2014/main" id="{C8FC0950-05ED-4E3E-93E9-6BA42557B992}"/>
              </a:ext>
            </a:extLst>
          </p:cNvPr>
          <p:cNvSpPr/>
          <p:nvPr/>
        </p:nvSpPr>
        <p:spPr>
          <a:xfrm>
            <a:off x="5305581" y="4806501"/>
            <a:ext cx="1572546" cy="1365441"/>
          </a:xfrm>
          <a:prstGeom prst="hexagon">
            <a:avLst>
              <a:gd name="adj" fmla="val 29051"/>
              <a:gd name="vf" fmla="val 115470"/>
            </a:avLst>
          </a:prstGeom>
          <a:solidFill>
            <a:srgbClr val="FF572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41" name="pole tekstowe 40">
            <a:extLst>
              <a:ext uri="{FF2B5EF4-FFF2-40B4-BE49-F238E27FC236}">
                <a16:creationId xmlns:a16="http://schemas.microsoft.com/office/drawing/2014/main" id="{D55B9E17-1D60-46CE-91E2-E2A96CF6E8E8}"/>
              </a:ext>
            </a:extLst>
          </p:cNvPr>
          <p:cNvSpPr txBox="1"/>
          <p:nvPr/>
        </p:nvSpPr>
        <p:spPr>
          <a:xfrm>
            <a:off x="5538247" y="5235986"/>
            <a:ext cx="1092928" cy="523220"/>
          </a:xfrm>
          <a:prstGeom prst="rect">
            <a:avLst/>
          </a:prstGeom>
        </p:spPr>
        <p:txBody>
          <a:bodyPr wrap="none" rtlCol="0">
            <a:spAutoFit/>
          </a:bodyPr>
          <a:lstStyle/>
          <a:p>
            <a:pPr algn="ctr"/>
            <a:r>
              <a:rPr lang="pl-PL" sz="1400" b="1" dirty="0">
                <a:latin typeface="Century Gothic" panose="020B0502020202020204" pitchFamily="34" charset="0"/>
              </a:rPr>
              <a:t>OWN </a:t>
            </a:r>
            <a:r>
              <a:rPr lang="pl-PL" sz="1400" b="1" kern="900" spc="-70" dirty="0">
                <a:latin typeface="Century Gothic" panose="020B0502020202020204" pitchFamily="34" charset="0"/>
              </a:rPr>
              <a:t>„AS”</a:t>
            </a:r>
            <a:r>
              <a:rPr lang="pl-PL" sz="1400" b="1" dirty="0">
                <a:latin typeface="Century Gothic" panose="020B0502020202020204" pitchFamily="34" charset="0"/>
              </a:rPr>
              <a:t> </a:t>
            </a:r>
          </a:p>
          <a:p>
            <a:pPr algn="ctr"/>
            <a:r>
              <a:rPr lang="pl-PL" sz="1400" b="1" dirty="0">
                <a:latin typeface="Century Gothic" panose="020B0502020202020204" pitchFamily="34" charset="0"/>
              </a:rPr>
              <a:t>BRAND</a:t>
            </a:r>
          </a:p>
        </p:txBody>
      </p:sp>
      <p:sp>
        <p:nvSpPr>
          <p:cNvPr id="42" name="Sześciokąt 41">
            <a:extLst>
              <a:ext uri="{FF2B5EF4-FFF2-40B4-BE49-F238E27FC236}">
                <a16:creationId xmlns:a16="http://schemas.microsoft.com/office/drawing/2014/main" id="{82C83C7F-4210-40FC-9D23-3714FEEDE2B0}"/>
              </a:ext>
            </a:extLst>
          </p:cNvPr>
          <p:cNvSpPr/>
          <p:nvPr/>
        </p:nvSpPr>
        <p:spPr>
          <a:xfrm>
            <a:off x="3145944" y="3463727"/>
            <a:ext cx="2302365" cy="1999141"/>
          </a:xfrm>
          <a:prstGeom prst="hexagon">
            <a:avLst>
              <a:gd name="adj" fmla="val 29051"/>
              <a:gd name="vf" fmla="val 115470"/>
            </a:avLst>
          </a:prstGeom>
          <a:noFill/>
          <a:ln>
            <a:solidFill>
              <a:srgbClr val="A5A5A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43" name="Sześciokąt 42">
            <a:extLst>
              <a:ext uri="{FF2B5EF4-FFF2-40B4-BE49-F238E27FC236}">
                <a16:creationId xmlns:a16="http://schemas.microsoft.com/office/drawing/2014/main" id="{9203F1B9-64AB-4F43-94E0-68E5479CDB9E}"/>
              </a:ext>
            </a:extLst>
          </p:cNvPr>
          <p:cNvSpPr/>
          <p:nvPr/>
        </p:nvSpPr>
        <p:spPr>
          <a:xfrm>
            <a:off x="3512529" y="3772203"/>
            <a:ext cx="1572546" cy="1365441"/>
          </a:xfrm>
          <a:prstGeom prst="hexagon">
            <a:avLst>
              <a:gd name="adj" fmla="val 29051"/>
              <a:gd name="vf" fmla="val 115470"/>
            </a:avLst>
          </a:prstGeom>
          <a:solidFill>
            <a:schemeClr val="accent6">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44" name="pole tekstowe 43">
            <a:extLst>
              <a:ext uri="{FF2B5EF4-FFF2-40B4-BE49-F238E27FC236}">
                <a16:creationId xmlns:a16="http://schemas.microsoft.com/office/drawing/2014/main" id="{3C797DCB-6377-4737-A3CB-228382D04E20}"/>
              </a:ext>
            </a:extLst>
          </p:cNvPr>
          <p:cNvSpPr txBox="1"/>
          <p:nvPr/>
        </p:nvSpPr>
        <p:spPr>
          <a:xfrm>
            <a:off x="3721633" y="4201688"/>
            <a:ext cx="1140056" cy="523220"/>
          </a:xfrm>
          <a:prstGeom prst="rect">
            <a:avLst/>
          </a:prstGeom>
        </p:spPr>
        <p:txBody>
          <a:bodyPr wrap="none" rtlCol="0">
            <a:spAutoFit/>
          </a:bodyPr>
          <a:lstStyle/>
          <a:p>
            <a:pPr algn="ctr"/>
            <a:r>
              <a:rPr lang="pl-PL" sz="1400" b="1" dirty="0">
                <a:latin typeface="Century Gothic" panose="020B0502020202020204" pitchFamily="34" charset="0"/>
              </a:rPr>
              <a:t>2 YEARS</a:t>
            </a:r>
          </a:p>
          <a:p>
            <a:pPr algn="ctr"/>
            <a:r>
              <a:rPr lang="pl-PL" sz="1400" b="1" dirty="0">
                <a:latin typeface="Century Gothic" panose="020B0502020202020204" pitchFamily="34" charset="0"/>
              </a:rPr>
              <a:t>WARRANTY</a:t>
            </a:r>
            <a:endParaRPr lang="pl-PL" sz="1400" b="1" kern="900" spc="-70" dirty="0">
              <a:latin typeface="Century Gothic" panose="020B0502020202020204" pitchFamily="34" charset="0"/>
            </a:endParaRPr>
          </a:p>
        </p:txBody>
      </p:sp>
      <p:sp>
        <p:nvSpPr>
          <p:cNvPr id="45" name="Sześciokąt 44">
            <a:extLst>
              <a:ext uri="{FF2B5EF4-FFF2-40B4-BE49-F238E27FC236}">
                <a16:creationId xmlns:a16="http://schemas.microsoft.com/office/drawing/2014/main" id="{352BE4DD-A487-49B2-AA43-A6310F56CB75}"/>
              </a:ext>
            </a:extLst>
          </p:cNvPr>
          <p:cNvSpPr/>
          <p:nvPr/>
        </p:nvSpPr>
        <p:spPr>
          <a:xfrm>
            <a:off x="8507063" y="2426808"/>
            <a:ext cx="2302365" cy="1999141"/>
          </a:xfrm>
          <a:prstGeom prst="hexagon">
            <a:avLst>
              <a:gd name="adj" fmla="val 29051"/>
              <a:gd name="vf" fmla="val 115470"/>
            </a:avLst>
          </a:prstGeom>
          <a:noFill/>
          <a:ln>
            <a:solidFill>
              <a:srgbClr val="A5A5A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46" name="Sześciokąt 45">
            <a:extLst>
              <a:ext uri="{FF2B5EF4-FFF2-40B4-BE49-F238E27FC236}">
                <a16:creationId xmlns:a16="http://schemas.microsoft.com/office/drawing/2014/main" id="{BE6AB07A-8213-402F-A16D-B5B563131BFA}"/>
              </a:ext>
            </a:extLst>
          </p:cNvPr>
          <p:cNvSpPr/>
          <p:nvPr/>
        </p:nvSpPr>
        <p:spPr>
          <a:xfrm>
            <a:off x="8873648" y="2735284"/>
            <a:ext cx="1572546" cy="1365441"/>
          </a:xfrm>
          <a:prstGeom prst="hexagon">
            <a:avLst>
              <a:gd name="adj" fmla="val 29051"/>
              <a:gd name="vf" fmla="val 115470"/>
            </a:avLst>
          </a:prstGeom>
          <a:solidFill>
            <a:schemeClr val="accent5">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47" name="pole tekstowe 46">
            <a:extLst>
              <a:ext uri="{FF2B5EF4-FFF2-40B4-BE49-F238E27FC236}">
                <a16:creationId xmlns:a16="http://schemas.microsoft.com/office/drawing/2014/main" id="{05E77761-A420-4297-9319-5B4D6F9FE3F9}"/>
              </a:ext>
            </a:extLst>
          </p:cNvPr>
          <p:cNvSpPr txBox="1"/>
          <p:nvPr/>
        </p:nvSpPr>
        <p:spPr>
          <a:xfrm>
            <a:off x="9141228" y="3023906"/>
            <a:ext cx="1088760" cy="738664"/>
          </a:xfrm>
          <a:prstGeom prst="rect">
            <a:avLst/>
          </a:prstGeom>
        </p:spPr>
        <p:txBody>
          <a:bodyPr wrap="none" rtlCol="0">
            <a:spAutoFit/>
          </a:bodyPr>
          <a:lstStyle/>
          <a:p>
            <a:pPr algn="ctr"/>
            <a:r>
              <a:rPr lang="pl-PL" sz="1400" b="1" dirty="0">
                <a:latin typeface="Century Gothic" panose="020B0502020202020204" pitchFamily="34" charset="0"/>
              </a:rPr>
              <a:t>100%</a:t>
            </a:r>
          </a:p>
          <a:p>
            <a:pPr algn="ctr"/>
            <a:r>
              <a:rPr lang="pl-PL" sz="1400" b="1" dirty="0">
                <a:latin typeface="Century Gothic" panose="020B0502020202020204" pitchFamily="34" charset="0"/>
              </a:rPr>
              <a:t>PRODUCTS</a:t>
            </a:r>
          </a:p>
          <a:p>
            <a:pPr algn="ctr"/>
            <a:r>
              <a:rPr lang="pl-PL" sz="1400" b="1" dirty="0">
                <a:latin typeface="Century Gothic" panose="020B0502020202020204" pitchFamily="34" charset="0"/>
              </a:rPr>
              <a:t>TESTED</a:t>
            </a:r>
          </a:p>
        </p:txBody>
      </p:sp>
      <p:sp>
        <p:nvSpPr>
          <p:cNvPr id="48" name="Sześciokąt 47">
            <a:extLst>
              <a:ext uri="{FF2B5EF4-FFF2-40B4-BE49-F238E27FC236}">
                <a16:creationId xmlns:a16="http://schemas.microsoft.com/office/drawing/2014/main" id="{A909EF8B-E8A2-4A89-BD27-A23884EABB90}"/>
              </a:ext>
            </a:extLst>
          </p:cNvPr>
          <p:cNvSpPr/>
          <p:nvPr/>
        </p:nvSpPr>
        <p:spPr>
          <a:xfrm>
            <a:off x="1366748" y="2429429"/>
            <a:ext cx="2302365" cy="1999141"/>
          </a:xfrm>
          <a:prstGeom prst="hexagon">
            <a:avLst>
              <a:gd name="adj" fmla="val 29051"/>
              <a:gd name="vf" fmla="val 115470"/>
            </a:avLst>
          </a:prstGeom>
          <a:noFill/>
          <a:ln>
            <a:solidFill>
              <a:srgbClr val="A5A5A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49" name="Sześciokąt 48">
            <a:extLst>
              <a:ext uri="{FF2B5EF4-FFF2-40B4-BE49-F238E27FC236}">
                <a16:creationId xmlns:a16="http://schemas.microsoft.com/office/drawing/2014/main" id="{4747250A-9A6D-4C05-B7B3-1847ACA65D9E}"/>
              </a:ext>
            </a:extLst>
          </p:cNvPr>
          <p:cNvSpPr/>
          <p:nvPr/>
        </p:nvSpPr>
        <p:spPr>
          <a:xfrm>
            <a:off x="1733333" y="2737905"/>
            <a:ext cx="1572546" cy="1365441"/>
          </a:xfrm>
          <a:prstGeom prst="hexagon">
            <a:avLst>
              <a:gd name="adj" fmla="val 29051"/>
              <a:gd name="vf" fmla="val 115470"/>
            </a:avLst>
          </a:prstGeom>
          <a:solidFill>
            <a:srgbClr val="FF99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50" name="pole tekstowe 49">
            <a:extLst>
              <a:ext uri="{FF2B5EF4-FFF2-40B4-BE49-F238E27FC236}">
                <a16:creationId xmlns:a16="http://schemas.microsoft.com/office/drawing/2014/main" id="{DCB719AA-87E9-4509-B991-5D2FD7C7B398}"/>
              </a:ext>
            </a:extLst>
          </p:cNvPr>
          <p:cNvSpPr txBox="1"/>
          <p:nvPr/>
        </p:nvSpPr>
        <p:spPr>
          <a:xfrm>
            <a:off x="1989726" y="3167390"/>
            <a:ext cx="1045478" cy="523220"/>
          </a:xfrm>
          <a:prstGeom prst="rect">
            <a:avLst/>
          </a:prstGeom>
        </p:spPr>
        <p:txBody>
          <a:bodyPr wrap="none" rtlCol="0">
            <a:spAutoFit/>
          </a:bodyPr>
          <a:lstStyle/>
          <a:p>
            <a:pPr algn="ctr"/>
            <a:r>
              <a:rPr lang="pl-PL" sz="1400" b="1" dirty="0">
                <a:latin typeface="Century Gothic" panose="020B0502020202020204" pitchFamily="34" charset="0"/>
              </a:rPr>
              <a:t>CATALOG</a:t>
            </a:r>
          </a:p>
          <a:p>
            <a:pPr algn="ctr"/>
            <a:r>
              <a:rPr lang="pl-PL" sz="1400" b="1" dirty="0">
                <a:latin typeface="Century Gothic" panose="020B0502020202020204" pitchFamily="34" charset="0"/>
              </a:rPr>
              <a:t>ON-LINE</a:t>
            </a:r>
          </a:p>
        </p:txBody>
      </p:sp>
    </p:spTree>
    <p:extLst>
      <p:ext uri="{BB962C8B-B14F-4D97-AF65-F5344CB8AC3E}">
        <p14:creationId xmlns:p14="http://schemas.microsoft.com/office/powerpoint/2010/main" val="38180440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11000">
        <p159:morph option="byWord"/>
      </p:transition>
    </mc:Choice>
    <mc:Fallback xmlns="">
      <p:transition spd="slow" advClick="0" advTm="1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350" fill="hold"/>
                                        <p:tgtEl>
                                          <p:spTgt spid="26"/>
                                        </p:tgtEl>
                                        <p:attrNameLst>
                                          <p:attrName>ppt_w</p:attrName>
                                        </p:attrNameLst>
                                      </p:cBhvr>
                                      <p:tavLst>
                                        <p:tav tm="0">
                                          <p:val>
                                            <p:fltVal val="0"/>
                                          </p:val>
                                        </p:tav>
                                        <p:tav tm="100000">
                                          <p:val>
                                            <p:strVal val="#ppt_w"/>
                                          </p:val>
                                        </p:tav>
                                      </p:tavLst>
                                    </p:anim>
                                    <p:anim calcmode="lin" valueType="num">
                                      <p:cBhvr>
                                        <p:cTn id="8" dur="350" fill="hold"/>
                                        <p:tgtEl>
                                          <p:spTgt spid="26"/>
                                        </p:tgtEl>
                                        <p:attrNameLst>
                                          <p:attrName>ppt_h</p:attrName>
                                        </p:attrNameLst>
                                      </p:cBhvr>
                                      <p:tavLst>
                                        <p:tav tm="0">
                                          <p:val>
                                            <p:fltVal val="0"/>
                                          </p:val>
                                        </p:tav>
                                        <p:tav tm="100000">
                                          <p:val>
                                            <p:strVal val="#ppt_h"/>
                                          </p:val>
                                        </p:tav>
                                      </p:tavLst>
                                    </p:anim>
                                  </p:childTnLst>
                                </p:cTn>
                              </p:par>
                            </p:childTnLst>
                          </p:cTn>
                        </p:par>
                        <p:par>
                          <p:cTn id="9" fill="hold">
                            <p:stCondLst>
                              <p:cond delay="350"/>
                            </p:stCondLst>
                            <p:childTnLst>
                              <p:par>
                                <p:cTn id="10" presetID="23" presetClass="entr" presetSubtype="16" fill="hold" grpId="0" nodeType="afterEffect">
                                  <p:stCondLst>
                                    <p:cond delay="0"/>
                                  </p:stCondLst>
                                  <p:childTnLst>
                                    <p:set>
                                      <p:cBhvr>
                                        <p:cTn id="11" dur="1" fill="hold">
                                          <p:stCondLst>
                                            <p:cond delay="0"/>
                                          </p:stCondLst>
                                        </p:cTn>
                                        <p:tgtEl>
                                          <p:spTgt spid="27"/>
                                        </p:tgtEl>
                                        <p:attrNameLst>
                                          <p:attrName>style.visibility</p:attrName>
                                        </p:attrNameLst>
                                      </p:cBhvr>
                                      <p:to>
                                        <p:strVal val="visible"/>
                                      </p:to>
                                    </p:set>
                                    <p:anim calcmode="lin" valueType="num">
                                      <p:cBhvr>
                                        <p:cTn id="12" dur="350" fill="hold"/>
                                        <p:tgtEl>
                                          <p:spTgt spid="27"/>
                                        </p:tgtEl>
                                        <p:attrNameLst>
                                          <p:attrName>ppt_w</p:attrName>
                                        </p:attrNameLst>
                                      </p:cBhvr>
                                      <p:tavLst>
                                        <p:tav tm="0">
                                          <p:val>
                                            <p:fltVal val="0"/>
                                          </p:val>
                                        </p:tav>
                                        <p:tav tm="100000">
                                          <p:val>
                                            <p:strVal val="#ppt_w"/>
                                          </p:val>
                                        </p:tav>
                                      </p:tavLst>
                                    </p:anim>
                                    <p:anim calcmode="lin" valueType="num">
                                      <p:cBhvr>
                                        <p:cTn id="13" dur="350" fill="hold"/>
                                        <p:tgtEl>
                                          <p:spTgt spid="27"/>
                                        </p:tgtEl>
                                        <p:attrNameLst>
                                          <p:attrName>ppt_h</p:attrName>
                                        </p:attrNameLst>
                                      </p:cBhvr>
                                      <p:tavLst>
                                        <p:tav tm="0">
                                          <p:val>
                                            <p:fltVal val="0"/>
                                          </p:val>
                                        </p:tav>
                                        <p:tav tm="100000">
                                          <p:val>
                                            <p:strVal val="#ppt_h"/>
                                          </p:val>
                                        </p:tav>
                                      </p:tavLst>
                                    </p:anim>
                                  </p:childTnLst>
                                </p:cTn>
                              </p:par>
                            </p:childTnLst>
                          </p:cTn>
                        </p:par>
                        <p:par>
                          <p:cTn id="14" fill="hold">
                            <p:stCondLst>
                              <p:cond delay="700"/>
                            </p:stCondLst>
                            <p:childTnLst>
                              <p:par>
                                <p:cTn id="15" presetID="53" presetClass="entr" presetSubtype="16" fill="hold" grpId="0" nodeType="afterEffect">
                                  <p:stCondLst>
                                    <p:cond delay="0"/>
                                  </p:stCondLst>
                                  <p:childTnLst>
                                    <p:set>
                                      <p:cBhvr>
                                        <p:cTn id="16" dur="1" fill="hold">
                                          <p:stCondLst>
                                            <p:cond delay="0"/>
                                          </p:stCondLst>
                                        </p:cTn>
                                        <p:tgtEl>
                                          <p:spTgt spid="28"/>
                                        </p:tgtEl>
                                        <p:attrNameLst>
                                          <p:attrName>style.visibility</p:attrName>
                                        </p:attrNameLst>
                                      </p:cBhvr>
                                      <p:to>
                                        <p:strVal val="visible"/>
                                      </p:to>
                                    </p:set>
                                    <p:anim calcmode="lin" valueType="num">
                                      <p:cBhvr>
                                        <p:cTn id="17" dur="350" fill="hold"/>
                                        <p:tgtEl>
                                          <p:spTgt spid="28"/>
                                        </p:tgtEl>
                                        <p:attrNameLst>
                                          <p:attrName>ppt_w</p:attrName>
                                        </p:attrNameLst>
                                      </p:cBhvr>
                                      <p:tavLst>
                                        <p:tav tm="0">
                                          <p:val>
                                            <p:fltVal val="0"/>
                                          </p:val>
                                        </p:tav>
                                        <p:tav tm="100000">
                                          <p:val>
                                            <p:strVal val="#ppt_w"/>
                                          </p:val>
                                        </p:tav>
                                      </p:tavLst>
                                    </p:anim>
                                    <p:anim calcmode="lin" valueType="num">
                                      <p:cBhvr>
                                        <p:cTn id="18" dur="350" fill="hold"/>
                                        <p:tgtEl>
                                          <p:spTgt spid="28"/>
                                        </p:tgtEl>
                                        <p:attrNameLst>
                                          <p:attrName>ppt_h</p:attrName>
                                        </p:attrNameLst>
                                      </p:cBhvr>
                                      <p:tavLst>
                                        <p:tav tm="0">
                                          <p:val>
                                            <p:fltVal val="0"/>
                                          </p:val>
                                        </p:tav>
                                        <p:tav tm="100000">
                                          <p:val>
                                            <p:strVal val="#ppt_h"/>
                                          </p:val>
                                        </p:tav>
                                      </p:tavLst>
                                    </p:anim>
                                    <p:animEffect transition="in" filter="fade">
                                      <p:cBhvr>
                                        <p:cTn id="19" dur="350"/>
                                        <p:tgtEl>
                                          <p:spTgt spid="28"/>
                                        </p:tgtEl>
                                      </p:cBhvr>
                                    </p:animEffect>
                                  </p:childTnLst>
                                </p:cTn>
                              </p:par>
                            </p:childTnLst>
                          </p:cTn>
                        </p:par>
                        <p:par>
                          <p:cTn id="20" fill="hold">
                            <p:stCondLst>
                              <p:cond delay="1050"/>
                            </p:stCondLst>
                            <p:childTnLst>
                              <p:par>
                                <p:cTn id="21" presetID="23" presetClass="entr" presetSubtype="16" fill="hold" grpId="0" nodeType="afterEffect">
                                  <p:stCondLst>
                                    <p:cond delay="0"/>
                                  </p:stCondLst>
                                  <p:childTnLst>
                                    <p:set>
                                      <p:cBhvr>
                                        <p:cTn id="22" dur="1" fill="hold">
                                          <p:stCondLst>
                                            <p:cond delay="0"/>
                                          </p:stCondLst>
                                        </p:cTn>
                                        <p:tgtEl>
                                          <p:spTgt spid="30"/>
                                        </p:tgtEl>
                                        <p:attrNameLst>
                                          <p:attrName>style.visibility</p:attrName>
                                        </p:attrNameLst>
                                      </p:cBhvr>
                                      <p:to>
                                        <p:strVal val="visible"/>
                                      </p:to>
                                    </p:set>
                                    <p:anim calcmode="lin" valueType="num">
                                      <p:cBhvr>
                                        <p:cTn id="23" dur="350" fill="hold"/>
                                        <p:tgtEl>
                                          <p:spTgt spid="30"/>
                                        </p:tgtEl>
                                        <p:attrNameLst>
                                          <p:attrName>ppt_w</p:attrName>
                                        </p:attrNameLst>
                                      </p:cBhvr>
                                      <p:tavLst>
                                        <p:tav tm="0">
                                          <p:val>
                                            <p:fltVal val="0"/>
                                          </p:val>
                                        </p:tav>
                                        <p:tav tm="100000">
                                          <p:val>
                                            <p:strVal val="#ppt_w"/>
                                          </p:val>
                                        </p:tav>
                                      </p:tavLst>
                                    </p:anim>
                                    <p:anim calcmode="lin" valueType="num">
                                      <p:cBhvr>
                                        <p:cTn id="24" dur="350" fill="hold"/>
                                        <p:tgtEl>
                                          <p:spTgt spid="30"/>
                                        </p:tgtEl>
                                        <p:attrNameLst>
                                          <p:attrName>ppt_h</p:attrName>
                                        </p:attrNameLst>
                                      </p:cBhvr>
                                      <p:tavLst>
                                        <p:tav tm="0">
                                          <p:val>
                                            <p:fltVal val="0"/>
                                          </p:val>
                                        </p:tav>
                                        <p:tav tm="100000">
                                          <p:val>
                                            <p:strVal val="#ppt_h"/>
                                          </p:val>
                                        </p:tav>
                                      </p:tavLst>
                                    </p:anim>
                                  </p:childTnLst>
                                </p:cTn>
                              </p:par>
                            </p:childTnLst>
                          </p:cTn>
                        </p:par>
                        <p:par>
                          <p:cTn id="25" fill="hold">
                            <p:stCondLst>
                              <p:cond delay="1400"/>
                            </p:stCondLst>
                            <p:childTnLst>
                              <p:par>
                                <p:cTn id="26" presetID="23" presetClass="entr" presetSubtype="16" fill="hold" grpId="0" nodeType="afterEffect">
                                  <p:stCondLst>
                                    <p:cond delay="0"/>
                                  </p:stCondLst>
                                  <p:childTnLst>
                                    <p:set>
                                      <p:cBhvr>
                                        <p:cTn id="27" dur="1" fill="hold">
                                          <p:stCondLst>
                                            <p:cond delay="0"/>
                                          </p:stCondLst>
                                        </p:cTn>
                                        <p:tgtEl>
                                          <p:spTgt spid="31"/>
                                        </p:tgtEl>
                                        <p:attrNameLst>
                                          <p:attrName>style.visibility</p:attrName>
                                        </p:attrNameLst>
                                      </p:cBhvr>
                                      <p:to>
                                        <p:strVal val="visible"/>
                                      </p:to>
                                    </p:set>
                                    <p:anim calcmode="lin" valueType="num">
                                      <p:cBhvr>
                                        <p:cTn id="28" dur="350" fill="hold"/>
                                        <p:tgtEl>
                                          <p:spTgt spid="31"/>
                                        </p:tgtEl>
                                        <p:attrNameLst>
                                          <p:attrName>ppt_w</p:attrName>
                                        </p:attrNameLst>
                                      </p:cBhvr>
                                      <p:tavLst>
                                        <p:tav tm="0">
                                          <p:val>
                                            <p:fltVal val="0"/>
                                          </p:val>
                                        </p:tav>
                                        <p:tav tm="100000">
                                          <p:val>
                                            <p:strVal val="#ppt_w"/>
                                          </p:val>
                                        </p:tav>
                                      </p:tavLst>
                                    </p:anim>
                                    <p:anim calcmode="lin" valueType="num">
                                      <p:cBhvr>
                                        <p:cTn id="29" dur="350" fill="hold"/>
                                        <p:tgtEl>
                                          <p:spTgt spid="31"/>
                                        </p:tgtEl>
                                        <p:attrNameLst>
                                          <p:attrName>ppt_h</p:attrName>
                                        </p:attrNameLst>
                                      </p:cBhvr>
                                      <p:tavLst>
                                        <p:tav tm="0">
                                          <p:val>
                                            <p:fltVal val="0"/>
                                          </p:val>
                                        </p:tav>
                                        <p:tav tm="100000">
                                          <p:val>
                                            <p:strVal val="#ppt_h"/>
                                          </p:val>
                                        </p:tav>
                                      </p:tavLst>
                                    </p:anim>
                                  </p:childTnLst>
                                </p:cTn>
                              </p:par>
                            </p:childTnLst>
                          </p:cTn>
                        </p:par>
                        <p:par>
                          <p:cTn id="30" fill="hold">
                            <p:stCondLst>
                              <p:cond delay="1750"/>
                            </p:stCondLst>
                            <p:childTnLst>
                              <p:par>
                                <p:cTn id="31" presetID="53" presetClass="entr" presetSubtype="16" fill="hold" grpId="0" nodeType="afterEffect">
                                  <p:stCondLst>
                                    <p:cond delay="0"/>
                                  </p:stCondLst>
                                  <p:childTnLst>
                                    <p:set>
                                      <p:cBhvr>
                                        <p:cTn id="32" dur="1" fill="hold">
                                          <p:stCondLst>
                                            <p:cond delay="0"/>
                                          </p:stCondLst>
                                        </p:cTn>
                                        <p:tgtEl>
                                          <p:spTgt spid="32"/>
                                        </p:tgtEl>
                                        <p:attrNameLst>
                                          <p:attrName>style.visibility</p:attrName>
                                        </p:attrNameLst>
                                      </p:cBhvr>
                                      <p:to>
                                        <p:strVal val="visible"/>
                                      </p:to>
                                    </p:set>
                                    <p:anim calcmode="lin" valueType="num">
                                      <p:cBhvr>
                                        <p:cTn id="33" dur="350" fill="hold"/>
                                        <p:tgtEl>
                                          <p:spTgt spid="32"/>
                                        </p:tgtEl>
                                        <p:attrNameLst>
                                          <p:attrName>ppt_w</p:attrName>
                                        </p:attrNameLst>
                                      </p:cBhvr>
                                      <p:tavLst>
                                        <p:tav tm="0">
                                          <p:val>
                                            <p:fltVal val="0"/>
                                          </p:val>
                                        </p:tav>
                                        <p:tav tm="100000">
                                          <p:val>
                                            <p:strVal val="#ppt_w"/>
                                          </p:val>
                                        </p:tav>
                                      </p:tavLst>
                                    </p:anim>
                                    <p:anim calcmode="lin" valueType="num">
                                      <p:cBhvr>
                                        <p:cTn id="34" dur="350" fill="hold"/>
                                        <p:tgtEl>
                                          <p:spTgt spid="32"/>
                                        </p:tgtEl>
                                        <p:attrNameLst>
                                          <p:attrName>ppt_h</p:attrName>
                                        </p:attrNameLst>
                                      </p:cBhvr>
                                      <p:tavLst>
                                        <p:tav tm="0">
                                          <p:val>
                                            <p:fltVal val="0"/>
                                          </p:val>
                                        </p:tav>
                                        <p:tav tm="100000">
                                          <p:val>
                                            <p:strVal val="#ppt_h"/>
                                          </p:val>
                                        </p:tav>
                                      </p:tavLst>
                                    </p:anim>
                                    <p:animEffect transition="in" filter="fade">
                                      <p:cBhvr>
                                        <p:cTn id="35" dur="350"/>
                                        <p:tgtEl>
                                          <p:spTgt spid="32"/>
                                        </p:tgtEl>
                                      </p:cBhvr>
                                    </p:animEffect>
                                  </p:childTnLst>
                                </p:cTn>
                              </p:par>
                            </p:childTnLst>
                          </p:cTn>
                        </p:par>
                        <p:par>
                          <p:cTn id="36" fill="hold">
                            <p:stCondLst>
                              <p:cond delay="2100"/>
                            </p:stCondLst>
                            <p:childTnLst>
                              <p:par>
                                <p:cTn id="37" presetID="23" presetClass="entr" presetSubtype="16" fill="hold" grpId="0" nodeType="afterEffect">
                                  <p:stCondLst>
                                    <p:cond delay="0"/>
                                  </p:stCondLst>
                                  <p:childTnLst>
                                    <p:set>
                                      <p:cBhvr>
                                        <p:cTn id="38" dur="1" fill="hold">
                                          <p:stCondLst>
                                            <p:cond delay="0"/>
                                          </p:stCondLst>
                                        </p:cTn>
                                        <p:tgtEl>
                                          <p:spTgt spid="33"/>
                                        </p:tgtEl>
                                        <p:attrNameLst>
                                          <p:attrName>style.visibility</p:attrName>
                                        </p:attrNameLst>
                                      </p:cBhvr>
                                      <p:to>
                                        <p:strVal val="visible"/>
                                      </p:to>
                                    </p:set>
                                    <p:anim calcmode="lin" valueType="num">
                                      <p:cBhvr>
                                        <p:cTn id="39" dur="350" fill="hold"/>
                                        <p:tgtEl>
                                          <p:spTgt spid="33"/>
                                        </p:tgtEl>
                                        <p:attrNameLst>
                                          <p:attrName>ppt_w</p:attrName>
                                        </p:attrNameLst>
                                      </p:cBhvr>
                                      <p:tavLst>
                                        <p:tav tm="0">
                                          <p:val>
                                            <p:fltVal val="0"/>
                                          </p:val>
                                        </p:tav>
                                        <p:tav tm="100000">
                                          <p:val>
                                            <p:strVal val="#ppt_w"/>
                                          </p:val>
                                        </p:tav>
                                      </p:tavLst>
                                    </p:anim>
                                    <p:anim calcmode="lin" valueType="num">
                                      <p:cBhvr>
                                        <p:cTn id="40" dur="350" fill="hold"/>
                                        <p:tgtEl>
                                          <p:spTgt spid="33"/>
                                        </p:tgtEl>
                                        <p:attrNameLst>
                                          <p:attrName>ppt_h</p:attrName>
                                        </p:attrNameLst>
                                      </p:cBhvr>
                                      <p:tavLst>
                                        <p:tav tm="0">
                                          <p:val>
                                            <p:fltVal val="0"/>
                                          </p:val>
                                        </p:tav>
                                        <p:tav tm="100000">
                                          <p:val>
                                            <p:strVal val="#ppt_h"/>
                                          </p:val>
                                        </p:tav>
                                      </p:tavLst>
                                    </p:anim>
                                  </p:childTnLst>
                                </p:cTn>
                              </p:par>
                            </p:childTnLst>
                          </p:cTn>
                        </p:par>
                        <p:par>
                          <p:cTn id="41" fill="hold">
                            <p:stCondLst>
                              <p:cond delay="2450"/>
                            </p:stCondLst>
                            <p:childTnLst>
                              <p:par>
                                <p:cTn id="42" presetID="23" presetClass="entr" presetSubtype="16" fill="hold" grpId="0" nodeType="afterEffect">
                                  <p:stCondLst>
                                    <p:cond delay="0"/>
                                  </p:stCondLst>
                                  <p:childTnLst>
                                    <p:set>
                                      <p:cBhvr>
                                        <p:cTn id="43" dur="1" fill="hold">
                                          <p:stCondLst>
                                            <p:cond delay="0"/>
                                          </p:stCondLst>
                                        </p:cTn>
                                        <p:tgtEl>
                                          <p:spTgt spid="34"/>
                                        </p:tgtEl>
                                        <p:attrNameLst>
                                          <p:attrName>style.visibility</p:attrName>
                                        </p:attrNameLst>
                                      </p:cBhvr>
                                      <p:to>
                                        <p:strVal val="visible"/>
                                      </p:to>
                                    </p:set>
                                    <p:anim calcmode="lin" valueType="num">
                                      <p:cBhvr>
                                        <p:cTn id="44" dur="350" fill="hold"/>
                                        <p:tgtEl>
                                          <p:spTgt spid="34"/>
                                        </p:tgtEl>
                                        <p:attrNameLst>
                                          <p:attrName>ppt_w</p:attrName>
                                        </p:attrNameLst>
                                      </p:cBhvr>
                                      <p:tavLst>
                                        <p:tav tm="0">
                                          <p:val>
                                            <p:fltVal val="0"/>
                                          </p:val>
                                        </p:tav>
                                        <p:tav tm="100000">
                                          <p:val>
                                            <p:strVal val="#ppt_w"/>
                                          </p:val>
                                        </p:tav>
                                      </p:tavLst>
                                    </p:anim>
                                    <p:anim calcmode="lin" valueType="num">
                                      <p:cBhvr>
                                        <p:cTn id="45" dur="350" fill="hold"/>
                                        <p:tgtEl>
                                          <p:spTgt spid="34"/>
                                        </p:tgtEl>
                                        <p:attrNameLst>
                                          <p:attrName>ppt_h</p:attrName>
                                        </p:attrNameLst>
                                      </p:cBhvr>
                                      <p:tavLst>
                                        <p:tav tm="0">
                                          <p:val>
                                            <p:fltVal val="0"/>
                                          </p:val>
                                        </p:tav>
                                        <p:tav tm="100000">
                                          <p:val>
                                            <p:strVal val="#ppt_h"/>
                                          </p:val>
                                        </p:tav>
                                      </p:tavLst>
                                    </p:anim>
                                  </p:childTnLst>
                                </p:cTn>
                              </p:par>
                            </p:childTnLst>
                          </p:cTn>
                        </p:par>
                        <p:par>
                          <p:cTn id="46" fill="hold">
                            <p:stCondLst>
                              <p:cond delay="2800"/>
                            </p:stCondLst>
                            <p:childTnLst>
                              <p:par>
                                <p:cTn id="47" presetID="53" presetClass="entr" presetSubtype="16" fill="hold" grpId="0" nodeType="afterEffect">
                                  <p:stCondLst>
                                    <p:cond delay="0"/>
                                  </p:stCondLst>
                                  <p:childTnLst>
                                    <p:set>
                                      <p:cBhvr>
                                        <p:cTn id="48" dur="1" fill="hold">
                                          <p:stCondLst>
                                            <p:cond delay="0"/>
                                          </p:stCondLst>
                                        </p:cTn>
                                        <p:tgtEl>
                                          <p:spTgt spid="35"/>
                                        </p:tgtEl>
                                        <p:attrNameLst>
                                          <p:attrName>style.visibility</p:attrName>
                                        </p:attrNameLst>
                                      </p:cBhvr>
                                      <p:to>
                                        <p:strVal val="visible"/>
                                      </p:to>
                                    </p:set>
                                    <p:anim calcmode="lin" valueType="num">
                                      <p:cBhvr>
                                        <p:cTn id="49" dur="350" fill="hold"/>
                                        <p:tgtEl>
                                          <p:spTgt spid="35"/>
                                        </p:tgtEl>
                                        <p:attrNameLst>
                                          <p:attrName>ppt_w</p:attrName>
                                        </p:attrNameLst>
                                      </p:cBhvr>
                                      <p:tavLst>
                                        <p:tav tm="0">
                                          <p:val>
                                            <p:fltVal val="0"/>
                                          </p:val>
                                        </p:tav>
                                        <p:tav tm="100000">
                                          <p:val>
                                            <p:strVal val="#ppt_w"/>
                                          </p:val>
                                        </p:tav>
                                      </p:tavLst>
                                    </p:anim>
                                    <p:anim calcmode="lin" valueType="num">
                                      <p:cBhvr>
                                        <p:cTn id="50" dur="350" fill="hold"/>
                                        <p:tgtEl>
                                          <p:spTgt spid="35"/>
                                        </p:tgtEl>
                                        <p:attrNameLst>
                                          <p:attrName>ppt_h</p:attrName>
                                        </p:attrNameLst>
                                      </p:cBhvr>
                                      <p:tavLst>
                                        <p:tav tm="0">
                                          <p:val>
                                            <p:fltVal val="0"/>
                                          </p:val>
                                        </p:tav>
                                        <p:tav tm="100000">
                                          <p:val>
                                            <p:strVal val="#ppt_h"/>
                                          </p:val>
                                        </p:tav>
                                      </p:tavLst>
                                    </p:anim>
                                    <p:animEffect transition="in" filter="fade">
                                      <p:cBhvr>
                                        <p:cTn id="51" dur="350"/>
                                        <p:tgtEl>
                                          <p:spTgt spid="35"/>
                                        </p:tgtEl>
                                      </p:cBhvr>
                                    </p:animEffect>
                                  </p:childTnLst>
                                </p:cTn>
                              </p:par>
                            </p:childTnLst>
                          </p:cTn>
                        </p:par>
                        <p:par>
                          <p:cTn id="52" fill="hold">
                            <p:stCondLst>
                              <p:cond delay="3150"/>
                            </p:stCondLst>
                            <p:childTnLst>
                              <p:par>
                                <p:cTn id="53" presetID="23" presetClass="entr" presetSubtype="16" fill="hold" grpId="0" nodeType="afterEffect">
                                  <p:stCondLst>
                                    <p:cond delay="0"/>
                                  </p:stCondLst>
                                  <p:childTnLst>
                                    <p:set>
                                      <p:cBhvr>
                                        <p:cTn id="54" dur="1" fill="hold">
                                          <p:stCondLst>
                                            <p:cond delay="0"/>
                                          </p:stCondLst>
                                        </p:cTn>
                                        <p:tgtEl>
                                          <p:spTgt spid="36"/>
                                        </p:tgtEl>
                                        <p:attrNameLst>
                                          <p:attrName>style.visibility</p:attrName>
                                        </p:attrNameLst>
                                      </p:cBhvr>
                                      <p:to>
                                        <p:strVal val="visible"/>
                                      </p:to>
                                    </p:set>
                                    <p:anim calcmode="lin" valueType="num">
                                      <p:cBhvr>
                                        <p:cTn id="55" dur="350" fill="hold"/>
                                        <p:tgtEl>
                                          <p:spTgt spid="36"/>
                                        </p:tgtEl>
                                        <p:attrNameLst>
                                          <p:attrName>ppt_w</p:attrName>
                                        </p:attrNameLst>
                                      </p:cBhvr>
                                      <p:tavLst>
                                        <p:tav tm="0">
                                          <p:val>
                                            <p:fltVal val="0"/>
                                          </p:val>
                                        </p:tav>
                                        <p:tav tm="100000">
                                          <p:val>
                                            <p:strVal val="#ppt_w"/>
                                          </p:val>
                                        </p:tav>
                                      </p:tavLst>
                                    </p:anim>
                                    <p:anim calcmode="lin" valueType="num">
                                      <p:cBhvr>
                                        <p:cTn id="56" dur="350" fill="hold"/>
                                        <p:tgtEl>
                                          <p:spTgt spid="36"/>
                                        </p:tgtEl>
                                        <p:attrNameLst>
                                          <p:attrName>ppt_h</p:attrName>
                                        </p:attrNameLst>
                                      </p:cBhvr>
                                      <p:tavLst>
                                        <p:tav tm="0">
                                          <p:val>
                                            <p:fltVal val="0"/>
                                          </p:val>
                                        </p:tav>
                                        <p:tav tm="100000">
                                          <p:val>
                                            <p:strVal val="#ppt_h"/>
                                          </p:val>
                                        </p:tav>
                                      </p:tavLst>
                                    </p:anim>
                                  </p:childTnLst>
                                </p:cTn>
                              </p:par>
                            </p:childTnLst>
                          </p:cTn>
                        </p:par>
                        <p:par>
                          <p:cTn id="57" fill="hold">
                            <p:stCondLst>
                              <p:cond delay="3500"/>
                            </p:stCondLst>
                            <p:childTnLst>
                              <p:par>
                                <p:cTn id="58" presetID="23" presetClass="entr" presetSubtype="16" fill="hold" grpId="0" nodeType="afterEffect">
                                  <p:stCondLst>
                                    <p:cond delay="0"/>
                                  </p:stCondLst>
                                  <p:childTnLst>
                                    <p:set>
                                      <p:cBhvr>
                                        <p:cTn id="59" dur="1" fill="hold">
                                          <p:stCondLst>
                                            <p:cond delay="0"/>
                                          </p:stCondLst>
                                        </p:cTn>
                                        <p:tgtEl>
                                          <p:spTgt spid="37"/>
                                        </p:tgtEl>
                                        <p:attrNameLst>
                                          <p:attrName>style.visibility</p:attrName>
                                        </p:attrNameLst>
                                      </p:cBhvr>
                                      <p:to>
                                        <p:strVal val="visible"/>
                                      </p:to>
                                    </p:set>
                                    <p:anim calcmode="lin" valueType="num">
                                      <p:cBhvr>
                                        <p:cTn id="60" dur="350" fill="hold"/>
                                        <p:tgtEl>
                                          <p:spTgt spid="37"/>
                                        </p:tgtEl>
                                        <p:attrNameLst>
                                          <p:attrName>ppt_w</p:attrName>
                                        </p:attrNameLst>
                                      </p:cBhvr>
                                      <p:tavLst>
                                        <p:tav tm="0">
                                          <p:val>
                                            <p:fltVal val="0"/>
                                          </p:val>
                                        </p:tav>
                                        <p:tav tm="100000">
                                          <p:val>
                                            <p:strVal val="#ppt_w"/>
                                          </p:val>
                                        </p:tav>
                                      </p:tavLst>
                                    </p:anim>
                                    <p:anim calcmode="lin" valueType="num">
                                      <p:cBhvr>
                                        <p:cTn id="61" dur="350" fill="hold"/>
                                        <p:tgtEl>
                                          <p:spTgt spid="37"/>
                                        </p:tgtEl>
                                        <p:attrNameLst>
                                          <p:attrName>ppt_h</p:attrName>
                                        </p:attrNameLst>
                                      </p:cBhvr>
                                      <p:tavLst>
                                        <p:tav tm="0">
                                          <p:val>
                                            <p:fltVal val="0"/>
                                          </p:val>
                                        </p:tav>
                                        <p:tav tm="100000">
                                          <p:val>
                                            <p:strVal val="#ppt_h"/>
                                          </p:val>
                                        </p:tav>
                                      </p:tavLst>
                                    </p:anim>
                                  </p:childTnLst>
                                </p:cTn>
                              </p:par>
                            </p:childTnLst>
                          </p:cTn>
                        </p:par>
                        <p:par>
                          <p:cTn id="62" fill="hold">
                            <p:stCondLst>
                              <p:cond delay="3850"/>
                            </p:stCondLst>
                            <p:childTnLst>
                              <p:par>
                                <p:cTn id="63" presetID="53" presetClass="entr" presetSubtype="16" fill="hold" grpId="0" nodeType="afterEffect">
                                  <p:stCondLst>
                                    <p:cond delay="0"/>
                                  </p:stCondLst>
                                  <p:childTnLst>
                                    <p:set>
                                      <p:cBhvr>
                                        <p:cTn id="64" dur="1" fill="hold">
                                          <p:stCondLst>
                                            <p:cond delay="0"/>
                                          </p:stCondLst>
                                        </p:cTn>
                                        <p:tgtEl>
                                          <p:spTgt spid="38"/>
                                        </p:tgtEl>
                                        <p:attrNameLst>
                                          <p:attrName>style.visibility</p:attrName>
                                        </p:attrNameLst>
                                      </p:cBhvr>
                                      <p:to>
                                        <p:strVal val="visible"/>
                                      </p:to>
                                    </p:set>
                                    <p:anim calcmode="lin" valueType="num">
                                      <p:cBhvr>
                                        <p:cTn id="65" dur="350" fill="hold"/>
                                        <p:tgtEl>
                                          <p:spTgt spid="38"/>
                                        </p:tgtEl>
                                        <p:attrNameLst>
                                          <p:attrName>ppt_w</p:attrName>
                                        </p:attrNameLst>
                                      </p:cBhvr>
                                      <p:tavLst>
                                        <p:tav tm="0">
                                          <p:val>
                                            <p:fltVal val="0"/>
                                          </p:val>
                                        </p:tav>
                                        <p:tav tm="100000">
                                          <p:val>
                                            <p:strVal val="#ppt_w"/>
                                          </p:val>
                                        </p:tav>
                                      </p:tavLst>
                                    </p:anim>
                                    <p:anim calcmode="lin" valueType="num">
                                      <p:cBhvr>
                                        <p:cTn id="66" dur="350" fill="hold"/>
                                        <p:tgtEl>
                                          <p:spTgt spid="38"/>
                                        </p:tgtEl>
                                        <p:attrNameLst>
                                          <p:attrName>ppt_h</p:attrName>
                                        </p:attrNameLst>
                                      </p:cBhvr>
                                      <p:tavLst>
                                        <p:tav tm="0">
                                          <p:val>
                                            <p:fltVal val="0"/>
                                          </p:val>
                                        </p:tav>
                                        <p:tav tm="100000">
                                          <p:val>
                                            <p:strVal val="#ppt_h"/>
                                          </p:val>
                                        </p:tav>
                                      </p:tavLst>
                                    </p:anim>
                                    <p:animEffect transition="in" filter="fade">
                                      <p:cBhvr>
                                        <p:cTn id="67" dur="350"/>
                                        <p:tgtEl>
                                          <p:spTgt spid="38"/>
                                        </p:tgtEl>
                                      </p:cBhvr>
                                    </p:animEffect>
                                  </p:childTnLst>
                                </p:cTn>
                              </p:par>
                            </p:childTnLst>
                          </p:cTn>
                        </p:par>
                        <p:par>
                          <p:cTn id="68" fill="hold">
                            <p:stCondLst>
                              <p:cond delay="4200"/>
                            </p:stCondLst>
                            <p:childTnLst>
                              <p:par>
                                <p:cTn id="69" presetID="23" presetClass="entr" presetSubtype="16" fill="hold" grpId="0" nodeType="afterEffect">
                                  <p:stCondLst>
                                    <p:cond delay="0"/>
                                  </p:stCondLst>
                                  <p:childTnLst>
                                    <p:set>
                                      <p:cBhvr>
                                        <p:cTn id="70" dur="1" fill="hold">
                                          <p:stCondLst>
                                            <p:cond delay="0"/>
                                          </p:stCondLst>
                                        </p:cTn>
                                        <p:tgtEl>
                                          <p:spTgt spid="39"/>
                                        </p:tgtEl>
                                        <p:attrNameLst>
                                          <p:attrName>style.visibility</p:attrName>
                                        </p:attrNameLst>
                                      </p:cBhvr>
                                      <p:to>
                                        <p:strVal val="visible"/>
                                      </p:to>
                                    </p:set>
                                    <p:anim calcmode="lin" valueType="num">
                                      <p:cBhvr>
                                        <p:cTn id="71" dur="350" fill="hold"/>
                                        <p:tgtEl>
                                          <p:spTgt spid="39"/>
                                        </p:tgtEl>
                                        <p:attrNameLst>
                                          <p:attrName>ppt_w</p:attrName>
                                        </p:attrNameLst>
                                      </p:cBhvr>
                                      <p:tavLst>
                                        <p:tav tm="0">
                                          <p:val>
                                            <p:fltVal val="0"/>
                                          </p:val>
                                        </p:tav>
                                        <p:tav tm="100000">
                                          <p:val>
                                            <p:strVal val="#ppt_w"/>
                                          </p:val>
                                        </p:tav>
                                      </p:tavLst>
                                    </p:anim>
                                    <p:anim calcmode="lin" valueType="num">
                                      <p:cBhvr>
                                        <p:cTn id="72" dur="350" fill="hold"/>
                                        <p:tgtEl>
                                          <p:spTgt spid="39"/>
                                        </p:tgtEl>
                                        <p:attrNameLst>
                                          <p:attrName>ppt_h</p:attrName>
                                        </p:attrNameLst>
                                      </p:cBhvr>
                                      <p:tavLst>
                                        <p:tav tm="0">
                                          <p:val>
                                            <p:fltVal val="0"/>
                                          </p:val>
                                        </p:tav>
                                        <p:tav tm="100000">
                                          <p:val>
                                            <p:strVal val="#ppt_h"/>
                                          </p:val>
                                        </p:tav>
                                      </p:tavLst>
                                    </p:anim>
                                  </p:childTnLst>
                                </p:cTn>
                              </p:par>
                            </p:childTnLst>
                          </p:cTn>
                        </p:par>
                        <p:par>
                          <p:cTn id="73" fill="hold">
                            <p:stCondLst>
                              <p:cond delay="4550"/>
                            </p:stCondLst>
                            <p:childTnLst>
                              <p:par>
                                <p:cTn id="74" presetID="23" presetClass="entr" presetSubtype="16" fill="hold" grpId="0" nodeType="afterEffect">
                                  <p:stCondLst>
                                    <p:cond delay="0"/>
                                  </p:stCondLst>
                                  <p:childTnLst>
                                    <p:set>
                                      <p:cBhvr>
                                        <p:cTn id="75" dur="1" fill="hold">
                                          <p:stCondLst>
                                            <p:cond delay="0"/>
                                          </p:stCondLst>
                                        </p:cTn>
                                        <p:tgtEl>
                                          <p:spTgt spid="40"/>
                                        </p:tgtEl>
                                        <p:attrNameLst>
                                          <p:attrName>style.visibility</p:attrName>
                                        </p:attrNameLst>
                                      </p:cBhvr>
                                      <p:to>
                                        <p:strVal val="visible"/>
                                      </p:to>
                                    </p:set>
                                    <p:anim calcmode="lin" valueType="num">
                                      <p:cBhvr>
                                        <p:cTn id="76" dur="350" fill="hold"/>
                                        <p:tgtEl>
                                          <p:spTgt spid="40"/>
                                        </p:tgtEl>
                                        <p:attrNameLst>
                                          <p:attrName>ppt_w</p:attrName>
                                        </p:attrNameLst>
                                      </p:cBhvr>
                                      <p:tavLst>
                                        <p:tav tm="0">
                                          <p:val>
                                            <p:fltVal val="0"/>
                                          </p:val>
                                        </p:tav>
                                        <p:tav tm="100000">
                                          <p:val>
                                            <p:strVal val="#ppt_w"/>
                                          </p:val>
                                        </p:tav>
                                      </p:tavLst>
                                    </p:anim>
                                    <p:anim calcmode="lin" valueType="num">
                                      <p:cBhvr>
                                        <p:cTn id="77" dur="350" fill="hold"/>
                                        <p:tgtEl>
                                          <p:spTgt spid="40"/>
                                        </p:tgtEl>
                                        <p:attrNameLst>
                                          <p:attrName>ppt_h</p:attrName>
                                        </p:attrNameLst>
                                      </p:cBhvr>
                                      <p:tavLst>
                                        <p:tav tm="0">
                                          <p:val>
                                            <p:fltVal val="0"/>
                                          </p:val>
                                        </p:tav>
                                        <p:tav tm="100000">
                                          <p:val>
                                            <p:strVal val="#ppt_h"/>
                                          </p:val>
                                        </p:tav>
                                      </p:tavLst>
                                    </p:anim>
                                  </p:childTnLst>
                                </p:cTn>
                              </p:par>
                            </p:childTnLst>
                          </p:cTn>
                        </p:par>
                        <p:par>
                          <p:cTn id="78" fill="hold">
                            <p:stCondLst>
                              <p:cond delay="4900"/>
                            </p:stCondLst>
                            <p:childTnLst>
                              <p:par>
                                <p:cTn id="79" presetID="53" presetClass="entr" presetSubtype="16" fill="hold" grpId="0" nodeType="afterEffect">
                                  <p:stCondLst>
                                    <p:cond delay="0"/>
                                  </p:stCondLst>
                                  <p:childTnLst>
                                    <p:set>
                                      <p:cBhvr>
                                        <p:cTn id="80" dur="1" fill="hold">
                                          <p:stCondLst>
                                            <p:cond delay="0"/>
                                          </p:stCondLst>
                                        </p:cTn>
                                        <p:tgtEl>
                                          <p:spTgt spid="41"/>
                                        </p:tgtEl>
                                        <p:attrNameLst>
                                          <p:attrName>style.visibility</p:attrName>
                                        </p:attrNameLst>
                                      </p:cBhvr>
                                      <p:to>
                                        <p:strVal val="visible"/>
                                      </p:to>
                                    </p:set>
                                    <p:anim calcmode="lin" valueType="num">
                                      <p:cBhvr>
                                        <p:cTn id="81" dur="350" fill="hold"/>
                                        <p:tgtEl>
                                          <p:spTgt spid="41"/>
                                        </p:tgtEl>
                                        <p:attrNameLst>
                                          <p:attrName>ppt_w</p:attrName>
                                        </p:attrNameLst>
                                      </p:cBhvr>
                                      <p:tavLst>
                                        <p:tav tm="0">
                                          <p:val>
                                            <p:fltVal val="0"/>
                                          </p:val>
                                        </p:tav>
                                        <p:tav tm="100000">
                                          <p:val>
                                            <p:strVal val="#ppt_w"/>
                                          </p:val>
                                        </p:tav>
                                      </p:tavLst>
                                    </p:anim>
                                    <p:anim calcmode="lin" valueType="num">
                                      <p:cBhvr>
                                        <p:cTn id="82" dur="350" fill="hold"/>
                                        <p:tgtEl>
                                          <p:spTgt spid="41"/>
                                        </p:tgtEl>
                                        <p:attrNameLst>
                                          <p:attrName>ppt_h</p:attrName>
                                        </p:attrNameLst>
                                      </p:cBhvr>
                                      <p:tavLst>
                                        <p:tav tm="0">
                                          <p:val>
                                            <p:fltVal val="0"/>
                                          </p:val>
                                        </p:tav>
                                        <p:tav tm="100000">
                                          <p:val>
                                            <p:strVal val="#ppt_h"/>
                                          </p:val>
                                        </p:tav>
                                      </p:tavLst>
                                    </p:anim>
                                    <p:animEffect transition="in" filter="fade">
                                      <p:cBhvr>
                                        <p:cTn id="83" dur="350"/>
                                        <p:tgtEl>
                                          <p:spTgt spid="41"/>
                                        </p:tgtEl>
                                      </p:cBhvr>
                                    </p:animEffect>
                                  </p:childTnLst>
                                </p:cTn>
                              </p:par>
                            </p:childTnLst>
                          </p:cTn>
                        </p:par>
                        <p:par>
                          <p:cTn id="84" fill="hold">
                            <p:stCondLst>
                              <p:cond delay="5250"/>
                            </p:stCondLst>
                            <p:childTnLst>
                              <p:par>
                                <p:cTn id="85" presetID="23" presetClass="entr" presetSubtype="16" fill="hold" grpId="0" nodeType="afterEffect">
                                  <p:stCondLst>
                                    <p:cond delay="0"/>
                                  </p:stCondLst>
                                  <p:childTnLst>
                                    <p:set>
                                      <p:cBhvr>
                                        <p:cTn id="86" dur="1" fill="hold">
                                          <p:stCondLst>
                                            <p:cond delay="0"/>
                                          </p:stCondLst>
                                        </p:cTn>
                                        <p:tgtEl>
                                          <p:spTgt spid="42"/>
                                        </p:tgtEl>
                                        <p:attrNameLst>
                                          <p:attrName>style.visibility</p:attrName>
                                        </p:attrNameLst>
                                      </p:cBhvr>
                                      <p:to>
                                        <p:strVal val="visible"/>
                                      </p:to>
                                    </p:set>
                                    <p:anim calcmode="lin" valueType="num">
                                      <p:cBhvr>
                                        <p:cTn id="87" dur="350" fill="hold"/>
                                        <p:tgtEl>
                                          <p:spTgt spid="42"/>
                                        </p:tgtEl>
                                        <p:attrNameLst>
                                          <p:attrName>ppt_w</p:attrName>
                                        </p:attrNameLst>
                                      </p:cBhvr>
                                      <p:tavLst>
                                        <p:tav tm="0">
                                          <p:val>
                                            <p:fltVal val="0"/>
                                          </p:val>
                                        </p:tav>
                                        <p:tav tm="100000">
                                          <p:val>
                                            <p:strVal val="#ppt_w"/>
                                          </p:val>
                                        </p:tav>
                                      </p:tavLst>
                                    </p:anim>
                                    <p:anim calcmode="lin" valueType="num">
                                      <p:cBhvr>
                                        <p:cTn id="88" dur="350" fill="hold"/>
                                        <p:tgtEl>
                                          <p:spTgt spid="42"/>
                                        </p:tgtEl>
                                        <p:attrNameLst>
                                          <p:attrName>ppt_h</p:attrName>
                                        </p:attrNameLst>
                                      </p:cBhvr>
                                      <p:tavLst>
                                        <p:tav tm="0">
                                          <p:val>
                                            <p:fltVal val="0"/>
                                          </p:val>
                                        </p:tav>
                                        <p:tav tm="100000">
                                          <p:val>
                                            <p:strVal val="#ppt_h"/>
                                          </p:val>
                                        </p:tav>
                                      </p:tavLst>
                                    </p:anim>
                                  </p:childTnLst>
                                </p:cTn>
                              </p:par>
                            </p:childTnLst>
                          </p:cTn>
                        </p:par>
                        <p:par>
                          <p:cTn id="89" fill="hold">
                            <p:stCondLst>
                              <p:cond delay="5600"/>
                            </p:stCondLst>
                            <p:childTnLst>
                              <p:par>
                                <p:cTn id="90" presetID="23" presetClass="entr" presetSubtype="16" fill="hold" grpId="0" nodeType="afterEffect">
                                  <p:stCondLst>
                                    <p:cond delay="0"/>
                                  </p:stCondLst>
                                  <p:childTnLst>
                                    <p:set>
                                      <p:cBhvr>
                                        <p:cTn id="91" dur="1" fill="hold">
                                          <p:stCondLst>
                                            <p:cond delay="0"/>
                                          </p:stCondLst>
                                        </p:cTn>
                                        <p:tgtEl>
                                          <p:spTgt spid="43"/>
                                        </p:tgtEl>
                                        <p:attrNameLst>
                                          <p:attrName>style.visibility</p:attrName>
                                        </p:attrNameLst>
                                      </p:cBhvr>
                                      <p:to>
                                        <p:strVal val="visible"/>
                                      </p:to>
                                    </p:set>
                                    <p:anim calcmode="lin" valueType="num">
                                      <p:cBhvr>
                                        <p:cTn id="92" dur="350" fill="hold"/>
                                        <p:tgtEl>
                                          <p:spTgt spid="43"/>
                                        </p:tgtEl>
                                        <p:attrNameLst>
                                          <p:attrName>ppt_w</p:attrName>
                                        </p:attrNameLst>
                                      </p:cBhvr>
                                      <p:tavLst>
                                        <p:tav tm="0">
                                          <p:val>
                                            <p:fltVal val="0"/>
                                          </p:val>
                                        </p:tav>
                                        <p:tav tm="100000">
                                          <p:val>
                                            <p:strVal val="#ppt_w"/>
                                          </p:val>
                                        </p:tav>
                                      </p:tavLst>
                                    </p:anim>
                                    <p:anim calcmode="lin" valueType="num">
                                      <p:cBhvr>
                                        <p:cTn id="93" dur="350" fill="hold"/>
                                        <p:tgtEl>
                                          <p:spTgt spid="43"/>
                                        </p:tgtEl>
                                        <p:attrNameLst>
                                          <p:attrName>ppt_h</p:attrName>
                                        </p:attrNameLst>
                                      </p:cBhvr>
                                      <p:tavLst>
                                        <p:tav tm="0">
                                          <p:val>
                                            <p:fltVal val="0"/>
                                          </p:val>
                                        </p:tav>
                                        <p:tav tm="100000">
                                          <p:val>
                                            <p:strVal val="#ppt_h"/>
                                          </p:val>
                                        </p:tav>
                                      </p:tavLst>
                                    </p:anim>
                                  </p:childTnLst>
                                </p:cTn>
                              </p:par>
                            </p:childTnLst>
                          </p:cTn>
                        </p:par>
                        <p:par>
                          <p:cTn id="94" fill="hold">
                            <p:stCondLst>
                              <p:cond delay="5950"/>
                            </p:stCondLst>
                            <p:childTnLst>
                              <p:par>
                                <p:cTn id="95" presetID="53" presetClass="entr" presetSubtype="16" fill="hold" grpId="0" nodeType="afterEffect">
                                  <p:stCondLst>
                                    <p:cond delay="0"/>
                                  </p:stCondLst>
                                  <p:childTnLst>
                                    <p:set>
                                      <p:cBhvr>
                                        <p:cTn id="96" dur="1" fill="hold">
                                          <p:stCondLst>
                                            <p:cond delay="0"/>
                                          </p:stCondLst>
                                        </p:cTn>
                                        <p:tgtEl>
                                          <p:spTgt spid="44"/>
                                        </p:tgtEl>
                                        <p:attrNameLst>
                                          <p:attrName>style.visibility</p:attrName>
                                        </p:attrNameLst>
                                      </p:cBhvr>
                                      <p:to>
                                        <p:strVal val="visible"/>
                                      </p:to>
                                    </p:set>
                                    <p:anim calcmode="lin" valueType="num">
                                      <p:cBhvr>
                                        <p:cTn id="97" dur="350" fill="hold"/>
                                        <p:tgtEl>
                                          <p:spTgt spid="44"/>
                                        </p:tgtEl>
                                        <p:attrNameLst>
                                          <p:attrName>ppt_w</p:attrName>
                                        </p:attrNameLst>
                                      </p:cBhvr>
                                      <p:tavLst>
                                        <p:tav tm="0">
                                          <p:val>
                                            <p:fltVal val="0"/>
                                          </p:val>
                                        </p:tav>
                                        <p:tav tm="100000">
                                          <p:val>
                                            <p:strVal val="#ppt_w"/>
                                          </p:val>
                                        </p:tav>
                                      </p:tavLst>
                                    </p:anim>
                                    <p:anim calcmode="lin" valueType="num">
                                      <p:cBhvr>
                                        <p:cTn id="98" dur="350" fill="hold"/>
                                        <p:tgtEl>
                                          <p:spTgt spid="44"/>
                                        </p:tgtEl>
                                        <p:attrNameLst>
                                          <p:attrName>ppt_h</p:attrName>
                                        </p:attrNameLst>
                                      </p:cBhvr>
                                      <p:tavLst>
                                        <p:tav tm="0">
                                          <p:val>
                                            <p:fltVal val="0"/>
                                          </p:val>
                                        </p:tav>
                                        <p:tav tm="100000">
                                          <p:val>
                                            <p:strVal val="#ppt_h"/>
                                          </p:val>
                                        </p:tav>
                                      </p:tavLst>
                                    </p:anim>
                                    <p:animEffect transition="in" filter="fade">
                                      <p:cBhvr>
                                        <p:cTn id="99" dur="350"/>
                                        <p:tgtEl>
                                          <p:spTgt spid="44"/>
                                        </p:tgtEl>
                                      </p:cBhvr>
                                    </p:animEffect>
                                  </p:childTnLst>
                                </p:cTn>
                              </p:par>
                            </p:childTnLst>
                          </p:cTn>
                        </p:par>
                        <p:par>
                          <p:cTn id="100" fill="hold">
                            <p:stCondLst>
                              <p:cond delay="6300"/>
                            </p:stCondLst>
                            <p:childTnLst>
                              <p:par>
                                <p:cTn id="101" presetID="23" presetClass="entr" presetSubtype="16" fill="hold" grpId="0" nodeType="afterEffect">
                                  <p:stCondLst>
                                    <p:cond delay="0"/>
                                  </p:stCondLst>
                                  <p:childTnLst>
                                    <p:set>
                                      <p:cBhvr>
                                        <p:cTn id="102" dur="1" fill="hold">
                                          <p:stCondLst>
                                            <p:cond delay="0"/>
                                          </p:stCondLst>
                                        </p:cTn>
                                        <p:tgtEl>
                                          <p:spTgt spid="45"/>
                                        </p:tgtEl>
                                        <p:attrNameLst>
                                          <p:attrName>style.visibility</p:attrName>
                                        </p:attrNameLst>
                                      </p:cBhvr>
                                      <p:to>
                                        <p:strVal val="visible"/>
                                      </p:to>
                                    </p:set>
                                    <p:anim calcmode="lin" valueType="num">
                                      <p:cBhvr>
                                        <p:cTn id="103" dur="350" fill="hold"/>
                                        <p:tgtEl>
                                          <p:spTgt spid="45"/>
                                        </p:tgtEl>
                                        <p:attrNameLst>
                                          <p:attrName>ppt_w</p:attrName>
                                        </p:attrNameLst>
                                      </p:cBhvr>
                                      <p:tavLst>
                                        <p:tav tm="0">
                                          <p:val>
                                            <p:fltVal val="0"/>
                                          </p:val>
                                        </p:tav>
                                        <p:tav tm="100000">
                                          <p:val>
                                            <p:strVal val="#ppt_w"/>
                                          </p:val>
                                        </p:tav>
                                      </p:tavLst>
                                    </p:anim>
                                    <p:anim calcmode="lin" valueType="num">
                                      <p:cBhvr>
                                        <p:cTn id="104" dur="350" fill="hold"/>
                                        <p:tgtEl>
                                          <p:spTgt spid="45"/>
                                        </p:tgtEl>
                                        <p:attrNameLst>
                                          <p:attrName>ppt_h</p:attrName>
                                        </p:attrNameLst>
                                      </p:cBhvr>
                                      <p:tavLst>
                                        <p:tav tm="0">
                                          <p:val>
                                            <p:fltVal val="0"/>
                                          </p:val>
                                        </p:tav>
                                        <p:tav tm="100000">
                                          <p:val>
                                            <p:strVal val="#ppt_h"/>
                                          </p:val>
                                        </p:tav>
                                      </p:tavLst>
                                    </p:anim>
                                  </p:childTnLst>
                                </p:cTn>
                              </p:par>
                            </p:childTnLst>
                          </p:cTn>
                        </p:par>
                        <p:par>
                          <p:cTn id="105" fill="hold">
                            <p:stCondLst>
                              <p:cond delay="6650"/>
                            </p:stCondLst>
                            <p:childTnLst>
                              <p:par>
                                <p:cTn id="106" presetID="23" presetClass="entr" presetSubtype="16" fill="hold" grpId="0" nodeType="afterEffect">
                                  <p:stCondLst>
                                    <p:cond delay="0"/>
                                  </p:stCondLst>
                                  <p:childTnLst>
                                    <p:set>
                                      <p:cBhvr>
                                        <p:cTn id="107" dur="1" fill="hold">
                                          <p:stCondLst>
                                            <p:cond delay="0"/>
                                          </p:stCondLst>
                                        </p:cTn>
                                        <p:tgtEl>
                                          <p:spTgt spid="46"/>
                                        </p:tgtEl>
                                        <p:attrNameLst>
                                          <p:attrName>style.visibility</p:attrName>
                                        </p:attrNameLst>
                                      </p:cBhvr>
                                      <p:to>
                                        <p:strVal val="visible"/>
                                      </p:to>
                                    </p:set>
                                    <p:anim calcmode="lin" valueType="num">
                                      <p:cBhvr>
                                        <p:cTn id="108" dur="350" fill="hold"/>
                                        <p:tgtEl>
                                          <p:spTgt spid="46"/>
                                        </p:tgtEl>
                                        <p:attrNameLst>
                                          <p:attrName>ppt_w</p:attrName>
                                        </p:attrNameLst>
                                      </p:cBhvr>
                                      <p:tavLst>
                                        <p:tav tm="0">
                                          <p:val>
                                            <p:fltVal val="0"/>
                                          </p:val>
                                        </p:tav>
                                        <p:tav tm="100000">
                                          <p:val>
                                            <p:strVal val="#ppt_w"/>
                                          </p:val>
                                        </p:tav>
                                      </p:tavLst>
                                    </p:anim>
                                    <p:anim calcmode="lin" valueType="num">
                                      <p:cBhvr>
                                        <p:cTn id="109" dur="350" fill="hold"/>
                                        <p:tgtEl>
                                          <p:spTgt spid="46"/>
                                        </p:tgtEl>
                                        <p:attrNameLst>
                                          <p:attrName>ppt_h</p:attrName>
                                        </p:attrNameLst>
                                      </p:cBhvr>
                                      <p:tavLst>
                                        <p:tav tm="0">
                                          <p:val>
                                            <p:fltVal val="0"/>
                                          </p:val>
                                        </p:tav>
                                        <p:tav tm="100000">
                                          <p:val>
                                            <p:strVal val="#ppt_h"/>
                                          </p:val>
                                        </p:tav>
                                      </p:tavLst>
                                    </p:anim>
                                  </p:childTnLst>
                                </p:cTn>
                              </p:par>
                            </p:childTnLst>
                          </p:cTn>
                        </p:par>
                        <p:par>
                          <p:cTn id="110" fill="hold">
                            <p:stCondLst>
                              <p:cond delay="7000"/>
                            </p:stCondLst>
                            <p:childTnLst>
                              <p:par>
                                <p:cTn id="111" presetID="53" presetClass="entr" presetSubtype="16" fill="hold" grpId="0" nodeType="afterEffect">
                                  <p:stCondLst>
                                    <p:cond delay="0"/>
                                  </p:stCondLst>
                                  <p:childTnLst>
                                    <p:set>
                                      <p:cBhvr>
                                        <p:cTn id="112" dur="1" fill="hold">
                                          <p:stCondLst>
                                            <p:cond delay="0"/>
                                          </p:stCondLst>
                                        </p:cTn>
                                        <p:tgtEl>
                                          <p:spTgt spid="47"/>
                                        </p:tgtEl>
                                        <p:attrNameLst>
                                          <p:attrName>style.visibility</p:attrName>
                                        </p:attrNameLst>
                                      </p:cBhvr>
                                      <p:to>
                                        <p:strVal val="visible"/>
                                      </p:to>
                                    </p:set>
                                    <p:anim calcmode="lin" valueType="num">
                                      <p:cBhvr>
                                        <p:cTn id="113" dur="350" fill="hold"/>
                                        <p:tgtEl>
                                          <p:spTgt spid="47"/>
                                        </p:tgtEl>
                                        <p:attrNameLst>
                                          <p:attrName>ppt_w</p:attrName>
                                        </p:attrNameLst>
                                      </p:cBhvr>
                                      <p:tavLst>
                                        <p:tav tm="0">
                                          <p:val>
                                            <p:fltVal val="0"/>
                                          </p:val>
                                        </p:tav>
                                        <p:tav tm="100000">
                                          <p:val>
                                            <p:strVal val="#ppt_w"/>
                                          </p:val>
                                        </p:tav>
                                      </p:tavLst>
                                    </p:anim>
                                    <p:anim calcmode="lin" valueType="num">
                                      <p:cBhvr>
                                        <p:cTn id="114" dur="350" fill="hold"/>
                                        <p:tgtEl>
                                          <p:spTgt spid="47"/>
                                        </p:tgtEl>
                                        <p:attrNameLst>
                                          <p:attrName>ppt_h</p:attrName>
                                        </p:attrNameLst>
                                      </p:cBhvr>
                                      <p:tavLst>
                                        <p:tav tm="0">
                                          <p:val>
                                            <p:fltVal val="0"/>
                                          </p:val>
                                        </p:tav>
                                        <p:tav tm="100000">
                                          <p:val>
                                            <p:strVal val="#ppt_h"/>
                                          </p:val>
                                        </p:tav>
                                      </p:tavLst>
                                    </p:anim>
                                    <p:animEffect transition="in" filter="fade">
                                      <p:cBhvr>
                                        <p:cTn id="115" dur="350"/>
                                        <p:tgtEl>
                                          <p:spTgt spid="47"/>
                                        </p:tgtEl>
                                      </p:cBhvr>
                                    </p:animEffect>
                                  </p:childTnLst>
                                </p:cTn>
                              </p:par>
                            </p:childTnLst>
                          </p:cTn>
                        </p:par>
                        <p:par>
                          <p:cTn id="116" fill="hold">
                            <p:stCondLst>
                              <p:cond delay="7350"/>
                            </p:stCondLst>
                            <p:childTnLst>
                              <p:par>
                                <p:cTn id="117" presetID="23" presetClass="entr" presetSubtype="16" fill="hold" grpId="0" nodeType="afterEffect">
                                  <p:stCondLst>
                                    <p:cond delay="0"/>
                                  </p:stCondLst>
                                  <p:childTnLst>
                                    <p:set>
                                      <p:cBhvr>
                                        <p:cTn id="118" dur="1" fill="hold">
                                          <p:stCondLst>
                                            <p:cond delay="0"/>
                                          </p:stCondLst>
                                        </p:cTn>
                                        <p:tgtEl>
                                          <p:spTgt spid="48"/>
                                        </p:tgtEl>
                                        <p:attrNameLst>
                                          <p:attrName>style.visibility</p:attrName>
                                        </p:attrNameLst>
                                      </p:cBhvr>
                                      <p:to>
                                        <p:strVal val="visible"/>
                                      </p:to>
                                    </p:set>
                                    <p:anim calcmode="lin" valueType="num">
                                      <p:cBhvr>
                                        <p:cTn id="119" dur="350" fill="hold"/>
                                        <p:tgtEl>
                                          <p:spTgt spid="48"/>
                                        </p:tgtEl>
                                        <p:attrNameLst>
                                          <p:attrName>ppt_w</p:attrName>
                                        </p:attrNameLst>
                                      </p:cBhvr>
                                      <p:tavLst>
                                        <p:tav tm="0">
                                          <p:val>
                                            <p:fltVal val="0"/>
                                          </p:val>
                                        </p:tav>
                                        <p:tav tm="100000">
                                          <p:val>
                                            <p:strVal val="#ppt_w"/>
                                          </p:val>
                                        </p:tav>
                                      </p:tavLst>
                                    </p:anim>
                                    <p:anim calcmode="lin" valueType="num">
                                      <p:cBhvr>
                                        <p:cTn id="120" dur="350" fill="hold"/>
                                        <p:tgtEl>
                                          <p:spTgt spid="48"/>
                                        </p:tgtEl>
                                        <p:attrNameLst>
                                          <p:attrName>ppt_h</p:attrName>
                                        </p:attrNameLst>
                                      </p:cBhvr>
                                      <p:tavLst>
                                        <p:tav tm="0">
                                          <p:val>
                                            <p:fltVal val="0"/>
                                          </p:val>
                                        </p:tav>
                                        <p:tav tm="100000">
                                          <p:val>
                                            <p:strVal val="#ppt_h"/>
                                          </p:val>
                                        </p:tav>
                                      </p:tavLst>
                                    </p:anim>
                                  </p:childTnLst>
                                </p:cTn>
                              </p:par>
                            </p:childTnLst>
                          </p:cTn>
                        </p:par>
                        <p:par>
                          <p:cTn id="121" fill="hold">
                            <p:stCondLst>
                              <p:cond delay="7700"/>
                            </p:stCondLst>
                            <p:childTnLst>
                              <p:par>
                                <p:cTn id="122" presetID="23" presetClass="entr" presetSubtype="16" fill="hold" grpId="0" nodeType="afterEffect">
                                  <p:stCondLst>
                                    <p:cond delay="0"/>
                                  </p:stCondLst>
                                  <p:childTnLst>
                                    <p:set>
                                      <p:cBhvr>
                                        <p:cTn id="123" dur="1" fill="hold">
                                          <p:stCondLst>
                                            <p:cond delay="0"/>
                                          </p:stCondLst>
                                        </p:cTn>
                                        <p:tgtEl>
                                          <p:spTgt spid="49"/>
                                        </p:tgtEl>
                                        <p:attrNameLst>
                                          <p:attrName>style.visibility</p:attrName>
                                        </p:attrNameLst>
                                      </p:cBhvr>
                                      <p:to>
                                        <p:strVal val="visible"/>
                                      </p:to>
                                    </p:set>
                                    <p:anim calcmode="lin" valueType="num">
                                      <p:cBhvr>
                                        <p:cTn id="124" dur="350" fill="hold"/>
                                        <p:tgtEl>
                                          <p:spTgt spid="49"/>
                                        </p:tgtEl>
                                        <p:attrNameLst>
                                          <p:attrName>ppt_w</p:attrName>
                                        </p:attrNameLst>
                                      </p:cBhvr>
                                      <p:tavLst>
                                        <p:tav tm="0">
                                          <p:val>
                                            <p:fltVal val="0"/>
                                          </p:val>
                                        </p:tav>
                                        <p:tav tm="100000">
                                          <p:val>
                                            <p:strVal val="#ppt_w"/>
                                          </p:val>
                                        </p:tav>
                                      </p:tavLst>
                                    </p:anim>
                                    <p:anim calcmode="lin" valueType="num">
                                      <p:cBhvr>
                                        <p:cTn id="125" dur="350" fill="hold"/>
                                        <p:tgtEl>
                                          <p:spTgt spid="49"/>
                                        </p:tgtEl>
                                        <p:attrNameLst>
                                          <p:attrName>ppt_h</p:attrName>
                                        </p:attrNameLst>
                                      </p:cBhvr>
                                      <p:tavLst>
                                        <p:tav tm="0">
                                          <p:val>
                                            <p:fltVal val="0"/>
                                          </p:val>
                                        </p:tav>
                                        <p:tav tm="100000">
                                          <p:val>
                                            <p:strVal val="#ppt_h"/>
                                          </p:val>
                                        </p:tav>
                                      </p:tavLst>
                                    </p:anim>
                                  </p:childTnLst>
                                </p:cTn>
                              </p:par>
                            </p:childTnLst>
                          </p:cTn>
                        </p:par>
                        <p:par>
                          <p:cTn id="126" fill="hold">
                            <p:stCondLst>
                              <p:cond delay="8050"/>
                            </p:stCondLst>
                            <p:childTnLst>
                              <p:par>
                                <p:cTn id="127" presetID="53" presetClass="entr" presetSubtype="16" fill="hold" grpId="0" nodeType="afterEffect">
                                  <p:stCondLst>
                                    <p:cond delay="0"/>
                                  </p:stCondLst>
                                  <p:childTnLst>
                                    <p:set>
                                      <p:cBhvr>
                                        <p:cTn id="128" dur="1" fill="hold">
                                          <p:stCondLst>
                                            <p:cond delay="0"/>
                                          </p:stCondLst>
                                        </p:cTn>
                                        <p:tgtEl>
                                          <p:spTgt spid="50"/>
                                        </p:tgtEl>
                                        <p:attrNameLst>
                                          <p:attrName>style.visibility</p:attrName>
                                        </p:attrNameLst>
                                      </p:cBhvr>
                                      <p:to>
                                        <p:strVal val="visible"/>
                                      </p:to>
                                    </p:set>
                                    <p:anim calcmode="lin" valueType="num">
                                      <p:cBhvr>
                                        <p:cTn id="129" dur="350" fill="hold"/>
                                        <p:tgtEl>
                                          <p:spTgt spid="50"/>
                                        </p:tgtEl>
                                        <p:attrNameLst>
                                          <p:attrName>ppt_w</p:attrName>
                                        </p:attrNameLst>
                                      </p:cBhvr>
                                      <p:tavLst>
                                        <p:tav tm="0">
                                          <p:val>
                                            <p:fltVal val="0"/>
                                          </p:val>
                                        </p:tav>
                                        <p:tav tm="100000">
                                          <p:val>
                                            <p:strVal val="#ppt_w"/>
                                          </p:val>
                                        </p:tav>
                                      </p:tavLst>
                                    </p:anim>
                                    <p:anim calcmode="lin" valueType="num">
                                      <p:cBhvr>
                                        <p:cTn id="130" dur="350" fill="hold"/>
                                        <p:tgtEl>
                                          <p:spTgt spid="50"/>
                                        </p:tgtEl>
                                        <p:attrNameLst>
                                          <p:attrName>ppt_h</p:attrName>
                                        </p:attrNameLst>
                                      </p:cBhvr>
                                      <p:tavLst>
                                        <p:tav tm="0">
                                          <p:val>
                                            <p:fltVal val="0"/>
                                          </p:val>
                                        </p:tav>
                                        <p:tav tm="100000">
                                          <p:val>
                                            <p:strVal val="#ppt_h"/>
                                          </p:val>
                                        </p:tav>
                                      </p:tavLst>
                                    </p:anim>
                                    <p:animEffect transition="in" filter="fade">
                                      <p:cBhvr>
                                        <p:cTn id="131" dur="35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28" grpId="0"/>
      <p:bldP spid="30" grpId="0" animBg="1"/>
      <p:bldP spid="31" grpId="0" animBg="1"/>
      <p:bldP spid="32" grpId="0"/>
      <p:bldP spid="33" grpId="0" animBg="1"/>
      <p:bldP spid="34" grpId="0" animBg="1"/>
      <p:bldP spid="35" grpId="0"/>
      <p:bldP spid="36" grpId="0" animBg="1"/>
      <p:bldP spid="37" grpId="0" animBg="1"/>
      <p:bldP spid="38" grpId="0"/>
      <p:bldP spid="39" grpId="0" animBg="1"/>
      <p:bldP spid="40" grpId="0" animBg="1"/>
      <p:bldP spid="41" grpId="0"/>
      <p:bldP spid="42" grpId="0" animBg="1"/>
      <p:bldP spid="43" grpId="0" animBg="1"/>
      <p:bldP spid="44" grpId="0"/>
      <p:bldP spid="45" grpId="0" animBg="1"/>
      <p:bldP spid="46" grpId="0" animBg="1"/>
      <p:bldP spid="47" grpId="0"/>
      <p:bldP spid="48" grpId="0" animBg="1"/>
      <p:bldP spid="49" grpId="0" animBg="1"/>
      <p:bldP spid="5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az 5">
            <a:extLst>
              <a:ext uri="{FF2B5EF4-FFF2-40B4-BE49-F238E27FC236}">
                <a16:creationId xmlns:a16="http://schemas.microsoft.com/office/drawing/2014/main" id="{C60C5997-7608-4D8C-A81C-A04F8367A6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Obraz 4">
            <a:extLst>
              <a:ext uri="{FF2B5EF4-FFF2-40B4-BE49-F238E27FC236}">
                <a16:creationId xmlns:a16="http://schemas.microsoft.com/office/drawing/2014/main" id="{F979CAB7-BC1E-4973-9ECD-C332DB1AE7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Obraz 3">
            <a:extLst>
              <a:ext uri="{FF2B5EF4-FFF2-40B4-BE49-F238E27FC236}">
                <a16:creationId xmlns:a16="http://schemas.microsoft.com/office/drawing/2014/main" id="{EE0686DF-1D7B-4803-870F-40386EBE4E4E}"/>
              </a:ext>
            </a:extLst>
          </p:cNvPr>
          <p:cNvPicPr>
            <a:picLocks noChangeAspect="1"/>
          </p:cNvPicPr>
          <p:nvPr/>
        </p:nvPicPr>
        <p:blipFill rotWithShape="1">
          <a:blip r:embed="rId4">
            <a:extLst>
              <a:ext uri="{28A0092B-C50C-407E-A947-70E740481C1C}">
                <a14:useLocalDpi xmlns:a14="http://schemas.microsoft.com/office/drawing/2010/main" val="0"/>
              </a:ext>
            </a:extLst>
          </a:blip>
          <a:srcRect l="34281" r="32906"/>
          <a:stretch/>
        </p:blipFill>
        <p:spPr>
          <a:xfrm>
            <a:off x="5619749" y="2203156"/>
            <a:ext cx="242275" cy="415329"/>
          </a:xfrm>
          <a:prstGeom prst="rect">
            <a:avLst/>
          </a:prstGeom>
        </p:spPr>
      </p:pic>
      <p:pic>
        <p:nvPicPr>
          <p:cNvPr id="3" name="Obraz 2">
            <a:extLst>
              <a:ext uri="{FF2B5EF4-FFF2-40B4-BE49-F238E27FC236}">
                <a16:creationId xmlns:a16="http://schemas.microsoft.com/office/drawing/2014/main" id="{DADD9447-6900-421A-8358-8AF78924B2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6576" y="10633"/>
            <a:ext cx="11747498" cy="6858000"/>
          </a:xfrm>
          <a:prstGeom prst="rect">
            <a:avLst/>
          </a:prstGeom>
        </p:spPr>
      </p:pic>
      <p:pic>
        <p:nvPicPr>
          <p:cNvPr id="24" name="Obraz 23">
            <a:extLst>
              <a:ext uri="{FF2B5EF4-FFF2-40B4-BE49-F238E27FC236}">
                <a16:creationId xmlns:a16="http://schemas.microsoft.com/office/drawing/2014/main" id="{98AEAD4C-D47D-477D-BDC6-789538EE677A}"/>
              </a:ext>
            </a:extLst>
          </p:cNvPr>
          <p:cNvPicPr>
            <a:picLocks noChangeAspect="1"/>
          </p:cNvPicPr>
          <p:nvPr/>
        </p:nvPicPr>
        <p:blipFill>
          <a:blip r:embed="rId6">
            <a:extLst>
              <a:ext uri="{BEBA8EAE-BF5A-486C-A8C5-ECC9F3942E4B}">
                <a14:imgProps xmlns:a14="http://schemas.microsoft.com/office/drawing/2010/main">
                  <a14:imgLayer r:embed="rId7">
                    <a14:imgEffect>
                      <a14:colorTemperature colorTemp="3166"/>
                    </a14:imgEffect>
                    <a14:imgEffect>
                      <a14:saturation sat="0"/>
                    </a14:imgEffect>
                  </a14:imgLayer>
                </a14:imgProps>
              </a:ext>
              <a:ext uri="{28A0092B-C50C-407E-A947-70E740481C1C}">
                <a14:useLocalDpi xmlns:a14="http://schemas.microsoft.com/office/drawing/2010/main" val="0"/>
              </a:ext>
            </a:extLst>
          </a:blip>
          <a:stretch>
            <a:fillRect/>
          </a:stretch>
        </p:blipFill>
        <p:spPr>
          <a:xfrm>
            <a:off x="5463349" y="773805"/>
            <a:ext cx="192495" cy="192495"/>
          </a:xfrm>
          <a:prstGeom prst="rect">
            <a:avLst/>
          </a:prstGeom>
        </p:spPr>
      </p:pic>
      <p:pic>
        <p:nvPicPr>
          <p:cNvPr id="25" name="Obraz 24">
            <a:extLst>
              <a:ext uri="{FF2B5EF4-FFF2-40B4-BE49-F238E27FC236}">
                <a16:creationId xmlns:a16="http://schemas.microsoft.com/office/drawing/2014/main" id="{56C049C4-4626-49A3-B15D-AE4738272105}"/>
              </a:ext>
            </a:extLst>
          </p:cNvPr>
          <p:cNvPicPr>
            <a:picLocks noChangeAspect="1"/>
          </p:cNvPicPr>
          <p:nvPr/>
        </p:nvPicPr>
        <p:blipFill>
          <a:blip r:embed="rId6">
            <a:extLst>
              <a:ext uri="{BEBA8EAE-BF5A-486C-A8C5-ECC9F3942E4B}">
                <a14:imgProps xmlns:a14="http://schemas.microsoft.com/office/drawing/2010/main">
                  <a14:imgLayer r:embed="rId7">
                    <a14:imgEffect>
                      <a14:colorTemperature colorTemp="3166"/>
                    </a14:imgEffect>
                    <a14:imgEffect>
                      <a14:saturation sat="0"/>
                    </a14:imgEffect>
                  </a14:imgLayer>
                </a14:imgProps>
              </a:ext>
              <a:ext uri="{28A0092B-C50C-407E-A947-70E740481C1C}">
                <a14:useLocalDpi xmlns:a14="http://schemas.microsoft.com/office/drawing/2010/main" val="0"/>
              </a:ext>
            </a:extLst>
          </a:blip>
          <a:stretch>
            <a:fillRect/>
          </a:stretch>
        </p:blipFill>
        <p:spPr>
          <a:xfrm>
            <a:off x="5692076" y="860325"/>
            <a:ext cx="192495" cy="192495"/>
          </a:xfrm>
          <a:prstGeom prst="rect">
            <a:avLst/>
          </a:prstGeom>
        </p:spPr>
      </p:pic>
      <p:pic>
        <p:nvPicPr>
          <p:cNvPr id="26" name="Obraz 25">
            <a:extLst>
              <a:ext uri="{FF2B5EF4-FFF2-40B4-BE49-F238E27FC236}">
                <a16:creationId xmlns:a16="http://schemas.microsoft.com/office/drawing/2014/main" id="{A8983522-B03A-4003-9538-190A9613F56A}"/>
              </a:ext>
            </a:extLst>
          </p:cNvPr>
          <p:cNvPicPr>
            <a:picLocks noChangeAspect="1"/>
          </p:cNvPicPr>
          <p:nvPr/>
        </p:nvPicPr>
        <p:blipFill>
          <a:blip r:embed="rId6">
            <a:extLst>
              <a:ext uri="{BEBA8EAE-BF5A-486C-A8C5-ECC9F3942E4B}">
                <a14:imgProps xmlns:a14="http://schemas.microsoft.com/office/drawing/2010/main">
                  <a14:imgLayer r:embed="rId7">
                    <a14:imgEffect>
                      <a14:colorTemperature colorTemp="3166"/>
                    </a14:imgEffect>
                    <a14:imgEffect>
                      <a14:saturation sat="0"/>
                    </a14:imgEffect>
                  </a14:imgLayer>
                </a14:imgProps>
              </a:ext>
              <a:ext uri="{28A0092B-C50C-407E-A947-70E740481C1C}">
                <a14:useLocalDpi xmlns:a14="http://schemas.microsoft.com/office/drawing/2010/main" val="0"/>
              </a:ext>
            </a:extLst>
          </a:blip>
          <a:stretch>
            <a:fillRect/>
          </a:stretch>
        </p:blipFill>
        <p:spPr>
          <a:xfrm>
            <a:off x="5369772" y="1427263"/>
            <a:ext cx="192495" cy="192495"/>
          </a:xfrm>
          <a:prstGeom prst="rect">
            <a:avLst/>
          </a:prstGeom>
        </p:spPr>
      </p:pic>
      <p:pic>
        <p:nvPicPr>
          <p:cNvPr id="27" name="Obraz 26">
            <a:extLst>
              <a:ext uri="{FF2B5EF4-FFF2-40B4-BE49-F238E27FC236}">
                <a16:creationId xmlns:a16="http://schemas.microsoft.com/office/drawing/2014/main" id="{570B94CF-79A9-4952-83EA-60F7C488E8E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982729" y="485201"/>
            <a:ext cx="113271" cy="45719"/>
          </a:xfrm>
          <a:prstGeom prst="rect">
            <a:avLst/>
          </a:prstGeom>
        </p:spPr>
      </p:pic>
      <p:sp>
        <p:nvSpPr>
          <p:cNvPr id="28" name="pole tekstowe 27">
            <a:extLst>
              <a:ext uri="{FF2B5EF4-FFF2-40B4-BE49-F238E27FC236}">
                <a16:creationId xmlns:a16="http://schemas.microsoft.com/office/drawing/2014/main" id="{930C1B53-B104-4EE0-AA09-8E984B01EF6B}"/>
              </a:ext>
            </a:extLst>
          </p:cNvPr>
          <p:cNvSpPr txBox="1"/>
          <p:nvPr/>
        </p:nvSpPr>
        <p:spPr>
          <a:xfrm>
            <a:off x="4492608" y="949692"/>
            <a:ext cx="1211876" cy="246221"/>
          </a:xfrm>
          <a:prstGeom prst="rect">
            <a:avLst/>
          </a:prstGeom>
          <a:noFill/>
        </p:spPr>
        <p:txBody>
          <a:bodyPr wrap="square" rtlCol="0">
            <a:spAutoFit/>
          </a:bodyPr>
          <a:lstStyle/>
          <a:p>
            <a:pPr algn="ctr"/>
            <a:r>
              <a:rPr lang="pl-PL" sz="1000" dirty="0" err="1">
                <a:solidFill>
                  <a:schemeClr val="bg1"/>
                </a:solidFill>
                <a:latin typeface="Century Gothic" panose="020B0502020202020204" pitchFamily="34" charset="0"/>
              </a:rPr>
              <a:t>Headquarters</a:t>
            </a:r>
            <a:endParaRPr lang="pl-PL" sz="1000" dirty="0">
              <a:solidFill>
                <a:schemeClr val="bg1"/>
              </a:solidFill>
              <a:latin typeface="Century Gothic" panose="020B0502020202020204" pitchFamily="34" charset="0"/>
            </a:endParaRPr>
          </a:p>
        </p:txBody>
      </p:sp>
      <p:sp>
        <p:nvSpPr>
          <p:cNvPr id="29" name="pole tekstowe 28">
            <a:extLst>
              <a:ext uri="{FF2B5EF4-FFF2-40B4-BE49-F238E27FC236}">
                <a16:creationId xmlns:a16="http://schemas.microsoft.com/office/drawing/2014/main" id="{CED84AFA-2739-4383-93A2-73A74E14B23E}"/>
              </a:ext>
            </a:extLst>
          </p:cNvPr>
          <p:cNvSpPr txBox="1"/>
          <p:nvPr/>
        </p:nvSpPr>
        <p:spPr>
          <a:xfrm>
            <a:off x="5568600" y="1051825"/>
            <a:ext cx="1333064" cy="400110"/>
          </a:xfrm>
          <a:prstGeom prst="rect">
            <a:avLst/>
          </a:prstGeom>
          <a:noFill/>
        </p:spPr>
        <p:txBody>
          <a:bodyPr wrap="square" rtlCol="0">
            <a:spAutoFit/>
          </a:bodyPr>
          <a:lstStyle/>
          <a:p>
            <a:pPr algn="ctr"/>
            <a:r>
              <a:rPr lang="pl-PL" sz="1000" dirty="0">
                <a:solidFill>
                  <a:schemeClr val="bg1"/>
                </a:solidFill>
                <a:latin typeface="Century Gothic" panose="020B0502020202020204" pitchFamily="34" charset="0"/>
              </a:rPr>
              <a:t>Sales </a:t>
            </a:r>
            <a:r>
              <a:rPr lang="pl-PL" sz="1000" dirty="0" err="1">
                <a:solidFill>
                  <a:schemeClr val="bg1"/>
                </a:solidFill>
                <a:latin typeface="Century Gothic" panose="020B0502020202020204" pitchFamily="34" charset="0"/>
              </a:rPr>
              <a:t>Department</a:t>
            </a:r>
            <a:endParaRPr lang="pl-PL" sz="1000" dirty="0">
              <a:solidFill>
                <a:schemeClr val="bg1"/>
              </a:solidFill>
              <a:latin typeface="Century Gothic" panose="020B0502020202020204" pitchFamily="34" charset="0"/>
            </a:endParaRPr>
          </a:p>
        </p:txBody>
      </p:sp>
      <p:sp>
        <p:nvSpPr>
          <p:cNvPr id="30" name="pole tekstowe 29">
            <a:extLst>
              <a:ext uri="{FF2B5EF4-FFF2-40B4-BE49-F238E27FC236}">
                <a16:creationId xmlns:a16="http://schemas.microsoft.com/office/drawing/2014/main" id="{B4E0B2A2-216E-4C6D-8188-E4C687C7D8A1}"/>
              </a:ext>
            </a:extLst>
          </p:cNvPr>
          <p:cNvSpPr txBox="1"/>
          <p:nvPr/>
        </p:nvSpPr>
        <p:spPr>
          <a:xfrm>
            <a:off x="4701766" y="1632859"/>
            <a:ext cx="1523934" cy="246221"/>
          </a:xfrm>
          <a:prstGeom prst="rect">
            <a:avLst/>
          </a:prstGeom>
          <a:noFill/>
        </p:spPr>
        <p:txBody>
          <a:bodyPr wrap="square" rtlCol="0">
            <a:spAutoFit/>
          </a:bodyPr>
          <a:lstStyle/>
          <a:p>
            <a:pPr algn="ctr"/>
            <a:r>
              <a:rPr lang="pl-PL" sz="1000" dirty="0" err="1">
                <a:solidFill>
                  <a:schemeClr val="bg1"/>
                </a:solidFill>
                <a:latin typeface="Century Gothic" panose="020B0502020202020204" pitchFamily="34" charset="0"/>
              </a:rPr>
              <a:t>Production</a:t>
            </a:r>
            <a:r>
              <a:rPr lang="pl-PL" sz="1000" dirty="0">
                <a:solidFill>
                  <a:schemeClr val="bg1"/>
                </a:solidFill>
                <a:latin typeface="Century Gothic" panose="020B0502020202020204" pitchFamily="34" charset="0"/>
              </a:rPr>
              <a:t> Plant</a:t>
            </a:r>
          </a:p>
        </p:txBody>
      </p:sp>
      <p:pic>
        <p:nvPicPr>
          <p:cNvPr id="31" name="Obraz 30">
            <a:extLst>
              <a:ext uri="{FF2B5EF4-FFF2-40B4-BE49-F238E27FC236}">
                <a16:creationId xmlns:a16="http://schemas.microsoft.com/office/drawing/2014/main" id="{3EE4C14E-5ED5-4062-8F3E-FB9FAC88603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327225" y="2056704"/>
            <a:ext cx="5973422" cy="2411014"/>
          </a:xfrm>
          <a:prstGeom prst="rect">
            <a:avLst/>
          </a:prstGeom>
        </p:spPr>
      </p:pic>
      <p:sp>
        <p:nvSpPr>
          <p:cNvPr id="14" name="Prostokąt 13">
            <a:extLst>
              <a:ext uri="{FF2B5EF4-FFF2-40B4-BE49-F238E27FC236}">
                <a16:creationId xmlns:a16="http://schemas.microsoft.com/office/drawing/2014/main" id="{FE028437-0B36-4C74-9019-4B1179788079}"/>
              </a:ext>
            </a:extLst>
          </p:cNvPr>
          <p:cNvSpPr/>
          <p:nvPr/>
        </p:nvSpPr>
        <p:spPr>
          <a:xfrm>
            <a:off x="159489" y="5592726"/>
            <a:ext cx="510363" cy="11695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5" name="pole tekstowe 14">
            <a:extLst>
              <a:ext uri="{FF2B5EF4-FFF2-40B4-BE49-F238E27FC236}">
                <a16:creationId xmlns:a16="http://schemas.microsoft.com/office/drawing/2014/main" id="{5986C469-6969-4C63-BC8C-9874EAF7CD6E}"/>
              </a:ext>
            </a:extLst>
          </p:cNvPr>
          <p:cNvSpPr txBox="1"/>
          <p:nvPr/>
        </p:nvSpPr>
        <p:spPr>
          <a:xfrm>
            <a:off x="669851" y="5512705"/>
            <a:ext cx="3264475" cy="276999"/>
          </a:xfrm>
          <a:prstGeom prst="rect">
            <a:avLst/>
          </a:prstGeom>
          <a:noFill/>
        </p:spPr>
        <p:txBody>
          <a:bodyPr wrap="square" rtlCol="0">
            <a:spAutoFit/>
          </a:bodyPr>
          <a:lstStyle/>
          <a:p>
            <a:r>
              <a:rPr lang="pl-PL" sz="1200" dirty="0" err="1">
                <a:latin typeface="Century Gothic" panose="020B0502020202020204" pitchFamily="34" charset="0"/>
              </a:rPr>
              <a:t>Headquarters</a:t>
            </a:r>
            <a:r>
              <a:rPr lang="pl-PL" sz="1200" dirty="0">
                <a:latin typeface="Century Gothic" panose="020B0502020202020204" pitchFamily="34" charset="0"/>
              </a:rPr>
              <a:t> &amp; Company </a:t>
            </a:r>
            <a:r>
              <a:rPr lang="pl-PL" sz="1200" dirty="0" err="1">
                <a:latin typeface="Century Gothic" panose="020B0502020202020204" pitchFamily="34" charset="0"/>
              </a:rPr>
              <a:t>Branches</a:t>
            </a:r>
            <a:endParaRPr lang="pl-PL" sz="1200" dirty="0">
              <a:latin typeface="Century Gothic" panose="020B0502020202020204" pitchFamily="34" charset="0"/>
            </a:endParaRPr>
          </a:p>
        </p:txBody>
      </p:sp>
      <p:sp>
        <p:nvSpPr>
          <p:cNvPr id="16" name="Prostokąt 15">
            <a:extLst>
              <a:ext uri="{FF2B5EF4-FFF2-40B4-BE49-F238E27FC236}">
                <a16:creationId xmlns:a16="http://schemas.microsoft.com/office/drawing/2014/main" id="{8C43AA4C-C357-4254-96C2-511BBEC884FF}"/>
              </a:ext>
            </a:extLst>
          </p:cNvPr>
          <p:cNvSpPr/>
          <p:nvPr/>
        </p:nvSpPr>
        <p:spPr>
          <a:xfrm>
            <a:off x="159489" y="5872124"/>
            <a:ext cx="510363" cy="116958"/>
          </a:xfrm>
          <a:prstGeom prst="rect">
            <a:avLst/>
          </a:prstGeom>
          <a:solidFill>
            <a:srgbClr val="A2A4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7" name="pole tekstowe 16">
            <a:extLst>
              <a:ext uri="{FF2B5EF4-FFF2-40B4-BE49-F238E27FC236}">
                <a16:creationId xmlns:a16="http://schemas.microsoft.com/office/drawing/2014/main" id="{80C8F393-75F0-4759-9DD2-F24EC5BD9DC1}"/>
              </a:ext>
            </a:extLst>
          </p:cNvPr>
          <p:cNvSpPr txBox="1"/>
          <p:nvPr/>
        </p:nvSpPr>
        <p:spPr>
          <a:xfrm>
            <a:off x="669852" y="5792103"/>
            <a:ext cx="2056734" cy="276999"/>
          </a:xfrm>
          <a:prstGeom prst="rect">
            <a:avLst/>
          </a:prstGeom>
          <a:noFill/>
        </p:spPr>
        <p:txBody>
          <a:bodyPr wrap="square" rtlCol="0">
            <a:spAutoFit/>
          </a:bodyPr>
          <a:lstStyle/>
          <a:p>
            <a:r>
              <a:rPr lang="pl-PL" sz="1200" dirty="0" err="1">
                <a:latin typeface="Century Gothic" panose="020B0502020202020204" pitchFamily="34" charset="0"/>
              </a:rPr>
              <a:t>Our</a:t>
            </a:r>
            <a:r>
              <a:rPr lang="pl-PL" sz="1200" dirty="0">
                <a:latin typeface="Century Gothic" panose="020B0502020202020204" pitchFamily="34" charset="0"/>
              </a:rPr>
              <a:t> </a:t>
            </a:r>
            <a:r>
              <a:rPr lang="pl-PL" sz="1200" dirty="0" err="1">
                <a:latin typeface="Century Gothic" panose="020B0502020202020204" pitchFamily="34" charset="0"/>
              </a:rPr>
              <a:t>customers</a:t>
            </a:r>
            <a:endParaRPr lang="pl-PL" sz="1200" dirty="0">
              <a:latin typeface="Century Gothic" panose="020B0502020202020204" pitchFamily="34" charset="0"/>
            </a:endParaRPr>
          </a:p>
        </p:txBody>
      </p:sp>
    </p:spTree>
    <p:extLst>
      <p:ext uri="{BB962C8B-B14F-4D97-AF65-F5344CB8AC3E}">
        <p14:creationId xmlns:p14="http://schemas.microsoft.com/office/powerpoint/2010/main" val="372545307"/>
      </p:ext>
    </p:extLst>
  </p:cSld>
  <p:clrMapOvr>
    <a:masterClrMapping/>
  </p:clrMapOvr>
  <mc:AlternateContent xmlns:mc="http://schemas.openxmlformats.org/markup-compatibility/2006" xmlns:p159="http://schemas.microsoft.com/office/powerpoint/2015/09/main">
    <mc:Choice Requires="p159">
      <p:transition spd="slow" advClick="0" advTm="2000">
        <p159:morph option="byObject"/>
      </p:transition>
    </mc:Choice>
    <mc:Fallback xmlns="">
      <p:transition spd="slow" advClick="0" advTm="2000">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ześciokąt 5">
            <a:extLst>
              <a:ext uri="{FF2B5EF4-FFF2-40B4-BE49-F238E27FC236}">
                <a16:creationId xmlns:a16="http://schemas.microsoft.com/office/drawing/2014/main" id="{65BBAB9B-201A-47AB-B60F-0682A0BAB043}"/>
              </a:ext>
            </a:extLst>
          </p:cNvPr>
          <p:cNvSpPr/>
          <p:nvPr/>
        </p:nvSpPr>
        <p:spPr>
          <a:xfrm rot="1106717">
            <a:off x="2426692" y="433746"/>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 name="Sześciokąt 6">
            <a:extLst>
              <a:ext uri="{FF2B5EF4-FFF2-40B4-BE49-F238E27FC236}">
                <a16:creationId xmlns:a16="http://schemas.microsoft.com/office/drawing/2014/main" id="{473F0C66-902B-4AA4-AAD7-4C82F7E4ACE9}"/>
              </a:ext>
            </a:extLst>
          </p:cNvPr>
          <p:cNvSpPr/>
          <p:nvPr/>
        </p:nvSpPr>
        <p:spPr>
          <a:xfrm rot="1106717">
            <a:off x="4884142" y="-61554"/>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 name="Sześciokąt 7">
            <a:extLst>
              <a:ext uri="{FF2B5EF4-FFF2-40B4-BE49-F238E27FC236}">
                <a16:creationId xmlns:a16="http://schemas.microsoft.com/office/drawing/2014/main" id="{321A9A85-59B6-4EC9-8D83-F591A648D959}"/>
              </a:ext>
            </a:extLst>
          </p:cNvPr>
          <p:cNvSpPr/>
          <p:nvPr/>
        </p:nvSpPr>
        <p:spPr>
          <a:xfrm rot="1106717">
            <a:off x="3236317" y="-1946179"/>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 name="Sześciokąt 8">
            <a:extLst>
              <a:ext uri="{FF2B5EF4-FFF2-40B4-BE49-F238E27FC236}">
                <a16:creationId xmlns:a16="http://schemas.microsoft.com/office/drawing/2014/main" id="{F01F20FB-D619-4F3E-B3F3-A5E0F139BE98}"/>
              </a:ext>
            </a:extLst>
          </p:cNvPr>
          <p:cNvSpPr/>
          <p:nvPr/>
        </p:nvSpPr>
        <p:spPr>
          <a:xfrm rot="1106717">
            <a:off x="-1683762" y="-994332"/>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0" name="Sześciokąt 9">
            <a:extLst>
              <a:ext uri="{FF2B5EF4-FFF2-40B4-BE49-F238E27FC236}">
                <a16:creationId xmlns:a16="http://schemas.microsoft.com/office/drawing/2014/main" id="{32CCF746-D51B-4F6E-AA67-1E0A5A9CB093}"/>
              </a:ext>
            </a:extLst>
          </p:cNvPr>
          <p:cNvSpPr/>
          <p:nvPr/>
        </p:nvSpPr>
        <p:spPr>
          <a:xfrm rot="1106717">
            <a:off x="-859434" y="3301438"/>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1" name="Sześciokąt 10">
            <a:extLst>
              <a:ext uri="{FF2B5EF4-FFF2-40B4-BE49-F238E27FC236}">
                <a16:creationId xmlns:a16="http://schemas.microsoft.com/office/drawing/2014/main" id="{BF2D6E0E-C272-4E99-8740-61BBDBB4365B}"/>
              </a:ext>
            </a:extLst>
          </p:cNvPr>
          <p:cNvSpPr/>
          <p:nvPr/>
        </p:nvSpPr>
        <p:spPr>
          <a:xfrm rot="1106717">
            <a:off x="1612555" y="2794106"/>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2" name="Sześciokąt 11">
            <a:extLst>
              <a:ext uri="{FF2B5EF4-FFF2-40B4-BE49-F238E27FC236}">
                <a16:creationId xmlns:a16="http://schemas.microsoft.com/office/drawing/2014/main" id="{613AEF83-4118-4BDA-9589-CA99E947B0B0}"/>
              </a:ext>
            </a:extLst>
          </p:cNvPr>
          <p:cNvSpPr/>
          <p:nvPr/>
        </p:nvSpPr>
        <p:spPr>
          <a:xfrm rot="1106717">
            <a:off x="-59334" y="921513"/>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3" name="Sześciokąt 12">
            <a:extLst>
              <a:ext uri="{FF2B5EF4-FFF2-40B4-BE49-F238E27FC236}">
                <a16:creationId xmlns:a16="http://schemas.microsoft.com/office/drawing/2014/main" id="{DD1A6E32-4B16-43C4-9653-A15F869A26A0}"/>
              </a:ext>
            </a:extLst>
          </p:cNvPr>
          <p:cNvSpPr/>
          <p:nvPr/>
        </p:nvSpPr>
        <p:spPr>
          <a:xfrm rot="1106717">
            <a:off x="-2506332" y="1409280"/>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8" name="Sześciokąt 17">
            <a:extLst>
              <a:ext uri="{FF2B5EF4-FFF2-40B4-BE49-F238E27FC236}">
                <a16:creationId xmlns:a16="http://schemas.microsoft.com/office/drawing/2014/main" id="{B863BFC9-7A82-434B-A801-C87527382B33}"/>
              </a:ext>
            </a:extLst>
          </p:cNvPr>
          <p:cNvSpPr/>
          <p:nvPr/>
        </p:nvSpPr>
        <p:spPr>
          <a:xfrm rot="1106717">
            <a:off x="4073588" y="2311164"/>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9" name="Sześciokąt 18">
            <a:extLst>
              <a:ext uri="{FF2B5EF4-FFF2-40B4-BE49-F238E27FC236}">
                <a16:creationId xmlns:a16="http://schemas.microsoft.com/office/drawing/2014/main" id="{AA5A2BE2-2FCF-4C5C-A7ED-95EFB3A1BBA3}"/>
              </a:ext>
            </a:extLst>
          </p:cNvPr>
          <p:cNvSpPr/>
          <p:nvPr/>
        </p:nvSpPr>
        <p:spPr>
          <a:xfrm rot="1106717">
            <a:off x="3267571" y="4684790"/>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0" name="Sześciokąt 19">
            <a:extLst>
              <a:ext uri="{FF2B5EF4-FFF2-40B4-BE49-F238E27FC236}">
                <a16:creationId xmlns:a16="http://schemas.microsoft.com/office/drawing/2014/main" id="{A53E1C8D-25F1-4156-87E1-825CB053E60E}"/>
              </a:ext>
            </a:extLst>
          </p:cNvPr>
          <p:cNvSpPr/>
          <p:nvPr/>
        </p:nvSpPr>
        <p:spPr>
          <a:xfrm rot="1106717">
            <a:off x="810121" y="5161040"/>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1" name="Sześciokąt 20">
            <a:extLst>
              <a:ext uri="{FF2B5EF4-FFF2-40B4-BE49-F238E27FC236}">
                <a16:creationId xmlns:a16="http://schemas.microsoft.com/office/drawing/2014/main" id="{7C07FBFA-334E-4F93-BA2B-9563327883ED}"/>
              </a:ext>
            </a:extLst>
          </p:cNvPr>
          <p:cNvSpPr/>
          <p:nvPr/>
        </p:nvSpPr>
        <p:spPr>
          <a:xfrm rot="1106717">
            <a:off x="-1644832" y="5686484"/>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2" name="Sześciokąt 21">
            <a:extLst>
              <a:ext uri="{FF2B5EF4-FFF2-40B4-BE49-F238E27FC236}">
                <a16:creationId xmlns:a16="http://schemas.microsoft.com/office/drawing/2014/main" id="{6EE218D7-DB32-4BA7-AB99-F7375D9AE555}"/>
              </a:ext>
            </a:extLst>
          </p:cNvPr>
          <p:cNvSpPr/>
          <p:nvPr/>
        </p:nvSpPr>
        <p:spPr>
          <a:xfrm rot="1106717">
            <a:off x="770269" y="-1439362"/>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 name="pole tekstowe 2">
            <a:extLst>
              <a:ext uri="{FF2B5EF4-FFF2-40B4-BE49-F238E27FC236}">
                <a16:creationId xmlns:a16="http://schemas.microsoft.com/office/drawing/2014/main" id="{5739AEA8-ACE9-4402-937C-72DE3E8D0D99}"/>
              </a:ext>
            </a:extLst>
          </p:cNvPr>
          <p:cNvSpPr txBox="1"/>
          <p:nvPr/>
        </p:nvSpPr>
        <p:spPr>
          <a:xfrm>
            <a:off x="2546019" y="3013501"/>
            <a:ext cx="7100022" cy="830997"/>
          </a:xfrm>
          <a:prstGeom prst="rect">
            <a:avLst/>
          </a:prstGeom>
        </p:spPr>
        <p:txBody>
          <a:bodyPr wrap="none" rtlCol="0">
            <a:spAutoFit/>
          </a:bodyPr>
          <a:lstStyle/>
          <a:p>
            <a:pPr algn="ctr"/>
            <a:r>
              <a:rPr lang="pl-PL" sz="4800" b="1" dirty="0">
                <a:latin typeface="Century Gothic" panose="020B0502020202020204" pitchFamily="34" charset="0"/>
              </a:rPr>
              <a:t>AS-PL IN SOCIAL MEDIA</a:t>
            </a:r>
          </a:p>
        </p:txBody>
      </p:sp>
    </p:spTree>
    <p:extLst>
      <p:ext uri="{BB962C8B-B14F-4D97-AF65-F5344CB8AC3E}">
        <p14:creationId xmlns:p14="http://schemas.microsoft.com/office/powerpoint/2010/main" val="1053098993"/>
      </p:ext>
    </p:extLst>
  </p:cSld>
  <p:clrMapOvr>
    <a:masterClrMapping/>
  </p:clrMapOvr>
  <mc:AlternateContent xmlns:mc="http://schemas.openxmlformats.org/markup-compatibility/2006" xmlns:p159="http://schemas.microsoft.com/office/powerpoint/2015/09/main">
    <mc:Choice Requires="p159">
      <p:transition spd="slow" advClick="0" advTm="1000">
        <p159:morph option="byObject"/>
      </p:transition>
    </mc:Choice>
    <mc:Fallback xmlns="">
      <p:transition spd="slow" advClick="0" advTm="1000">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ześciokąt 8">
            <a:extLst>
              <a:ext uri="{FF2B5EF4-FFF2-40B4-BE49-F238E27FC236}">
                <a16:creationId xmlns:a16="http://schemas.microsoft.com/office/drawing/2014/main" id="{FB73CC45-D2E9-43CA-B828-46D8AC4D4C74}"/>
              </a:ext>
            </a:extLst>
          </p:cNvPr>
          <p:cNvSpPr/>
          <p:nvPr/>
        </p:nvSpPr>
        <p:spPr>
          <a:xfrm rot="20493283" flipH="1">
            <a:off x="9415456" y="911297"/>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0" name="Sześciokąt 9">
            <a:extLst>
              <a:ext uri="{FF2B5EF4-FFF2-40B4-BE49-F238E27FC236}">
                <a16:creationId xmlns:a16="http://schemas.microsoft.com/office/drawing/2014/main" id="{89B6CBAC-6539-42DE-9563-2F4224A53B0D}"/>
              </a:ext>
            </a:extLst>
          </p:cNvPr>
          <p:cNvSpPr/>
          <p:nvPr/>
        </p:nvSpPr>
        <p:spPr>
          <a:xfrm rot="20493283" flipH="1">
            <a:off x="11869125" y="1404719"/>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1" name="Sześciokąt 10">
            <a:extLst>
              <a:ext uri="{FF2B5EF4-FFF2-40B4-BE49-F238E27FC236}">
                <a16:creationId xmlns:a16="http://schemas.microsoft.com/office/drawing/2014/main" id="{43F33E73-945C-4FB1-B746-DA7810195F82}"/>
              </a:ext>
            </a:extLst>
          </p:cNvPr>
          <p:cNvSpPr/>
          <p:nvPr/>
        </p:nvSpPr>
        <p:spPr>
          <a:xfrm rot="20493283" flipH="1">
            <a:off x="11058254" y="-987954"/>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2" name="Sześciokąt 11">
            <a:extLst>
              <a:ext uri="{FF2B5EF4-FFF2-40B4-BE49-F238E27FC236}">
                <a16:creationId xmlns:a16="http://schemas.microsoft.com/office/drawing/2014/main" id="{BA775011-ACE5-40C8-BB20-BB032BD7F327}"/>
              </a:ext>
            </a:extLst>
          </p:cNvPr>
          <p:cNvSpPr/>
          <p:nvPr/>
        </p:nvSpPr>
        <p:spPr>
          <a:xfrm rot="20493283" flipH="1">
            <a:off x="6111197" y="-1947902"/>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3" name="Sześciokąt 12">
            <a:extLst>
              <a:ext uri="{FF2B5EF4-FFF2-40B4-BE49-F238E27FC236}">
                <a16:creationId xmlns:a16="http://schemas.microsoft.com/office/drawing/2014/main" id="{CAF2AD77-26AD-401D-A9A0-34DD84EBE55F}"/>
              </a:ext>
            </a:extLst>
          </p:cNvPr>
          <p:cNvSpPr/>
          <p:nvPr/>
        </p:nvSpPr>
        <p:spPr>
          <a:xfrm rot="20493283" flipH="1">
            <a:off x="5278587" y="2303332"/>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4" name="Sześciokąt 13">
            <a:extLst>
              <a:ext uri="{FF2B5EF4-FFF2-40B4-BE49-F238E27FC236}">
                <a16:creationId xmlns:a16="http://schemas.microsoft.com/office/drawing/2014/main" id="{83DF7B66-8CCE-461D-9DD4-B1AE044D612B}"/>
              </a:ext>
            </a:extLst>
          </p:cNvPr>
          <p:cNvSpPr/>
          <p:nvPr/>
        </p:nvSpPr>
        <p:spPr>
          <a:xfrm rot="20493283" flipH="1">
            <a:off x="7742121" y="2800483"/>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5" name="Sześciokąt 14">
            <a:extLst>
              <a:ext uri="{FF2B5EF4-FFF2-40B4-BE49-F238E27FC236}">
                <a16:creationId xmlns:a16="http://schemas.microsoft.com/office/drawing/2014/main" id="{CDF42C1E-0D96-457F-B948-4E292130498F}"/>
              </a:ext>
            </a:extLst>
          </p:cNvPr>
          <p:cNvSpPr/>
          <p:nvPr/>
        </p:nvSpPr>
        <p:spPr>
          <a:xfrm rot="20493283" flipH="1">
            <a:off x="6925334" y="421978"/>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8" name="Sześciokąt 17">
            <a:extLst>
              <a:ext uri="{FF2B5EF4-FFF2-40B4-BE49-F238E27FC236}">
                <a16:creationId xmlns:a16="http://schemas.microsoft.com/office/drawing/2014/main" id="{93C7635C-3E5D-4EF8-9C90-875445C77DBC}"/>
              </a:ext>
            </a:extLst>
          </p:cNvPr>
          <p:cNvSpPr/>
          <p:nvPr/>
        </p:nvSpPr>
        <p:spPr>
          <a:xfrm rot="20493283" flipH="1">
            <a:off x="4472577" y="-67932"/>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9" name="Sześciokąt 18">
            <a:extLst>
              <a:ext uri="{FF2B5EF4-FFF2-40B4-BE49-F238E27FC236}">
                <a16:creationId xmlns:a16="http://schemas.microsoft.com/office/drawing/2014/main" id="{E3985576-5457-4AAD-B907-5231F3708ACE}"/>
              </a:ext>
            </a:extLst>
          </p:cNvPr>
          <p:cNvSpPr/>
          <p:nvPr/>
        </p:nvSpPr>
        <p:spPr>
          <a:xfrm rot="20493283" flipH="1">
            <a:off x="10206314" y="3293904"/>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0" name="Sześciokąt 19">
            <a:extLst>
              <a:ext uri="{FF2B5EF4-FFF2-40B4-BE49-F238E27FC236}">
                <a16:creationId xmlns:a16="http://schemas.microsoft.com/office/drawing/2014/main" id="{01982E01-FF9E-42DE-8802-6D9756F3F4DE}"/>
              </a:ext>
            </a:extLst>
          </p:cNvPr>
          <p:cNvSpPr/>
          <p:nvPr/>
        </p:nvSpPr>
        <p:spPr>
          <a:xfrm rot="20493283" flipH="1">
            <a:off x="11010193" y="5674155"/>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1" name="Sześciokąt 20">
            <a:extLst>
              <a:ext uri="{FF2B5EF4-FFF2-40B4-BE49-F238E27FC236}">
                <a16:creationId xmlns:a16="http://schemas.microsoft.com/office/drawing/2014/main" id="{5737B55E-2ABA-47FD-850B-C5343BAB8768}"/>
              </a:ext>
            </a:extLst>
          </p:cNvPr>
          <p:cNvSpPr/>
          <p:nvPr/>
        </p:nvSpPr>
        <p:spPr>
          <a:xfrm rot="20493283" flipH="1">
            <a:off x="8536760" y="5159804"/>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2" name="Sześciokąt 21">
            <a:extLst>
              <a:ext uri="{FF2B5EF4-FFF2-40B4-BE49-F238E27FC236}">
                <a16:creationId xmlns:a16="http://schemas.microsoft.com/office/drawing/2014/main" id="{346F3FBF-84EA-4E41-B05A-9848D0D8F7EE}"/>
              </a:ext>
            </a:extLst>
          </p:cNvPr>
          <p:cNvSpPr/>
          <p:nvPr/>
        </p:nvSpPr>
        <p:spPr>
          <a:xfrm rot="20493283" flipH="1">
            <a:off x="6088542" y="4672038"/>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8" name="Sześciokąt 27">
            <a:extLst>
              <a:ext uri="{FF2B5EF4-FFF2-40B4-BE49-F238E27FC236}">
                <a16:creationId xmlns:a16="http://schemas.microsoft.com/office/drawing/2014/main" id="{7E7CD63B-DA02-4BFD-9A2D-3B29500FF5A4}"/>
              </a:ext>
            </a:extLst>
          </p:cNvPr>
          <p:cNvSpPr/>
          <p:nvPr/>
        </p:nvSpPr>
        <p:spPr>
          <a:xfrm rot="20493283" flipH="1">
            <a:off x="8590866" y="-1449576"/>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3" name="pole tekstowe 22">
            <a:extLst>
              <a:ext uri="{FF2B5EF4-FFF2-40B4-BE49-F238E27FC236}">
                <a16:creationId xmlns:a16="http://schemas.microsoft.com/office/drawing/2014/main" id="{5592B6A6-2110-4A4C-AA86-D5E082781699}"/>
              </a:ext>
            </a:extLst>
          </p:cNvPr>
          <p:cNvSpPr txBox="1"/>
          <p:nvPr/>
        </p:nvSpPr>
        <p:spPr>
          <a:xfrm>
            <a:off x="3286165" y="5802241"/>
            <a:ext cx="5844887" cy="830997"/>
          </a:xfrm>
          <a:prstGeom prst="rect">
            <a:avLst/>
          </a:prstGeom>
          <a:noFill/>
        </p:spPr>
        <p:txBody>
          <a:bodyPr wrap="square" rtlCol="0">
            <a:spAutoFit/>
          </a:bodyPr>
          <a:lstStyle/>
          <a:p>
            <a:pPr algn="ctr"/>
            <a:r>
              <a:rPr lang="pl-PL" sz="1600" dirty="0" err="1">
                <a:latin typeface="Century Gothic" panose="020B0502020202020204" pitchFamily="34" charset="0"/>
              </a:rPr>
              <a:t>See</a:t>
            </a:r>
            <a:r>
              <a:rPr lang="pl-PL" sz="1600" dirty="0">
                <a:latin typeface="Century Gothic" panose="020B0502020202020204" pitchFamily="34" charset="0"/>
              </a:rPr>
              <a:t> </a:t>
            </a:r>
            <a:r>
              <a:rPr lang="pl-PL" sz="1600" dirty="0" err="1">
                <a:latin typeface="Century Gothic" panose="020B0502020202020204" pitchFamily="34" charset="0"/>
              </a:rPr>
              <a:t>how</a:t>
            </a:r>
            <a:r>
              <a:rPr lang="pl-PL" sz="1600" dirty="0">
                <a:latin typeface="Century Gothic" panose="020B0502020202020204" pitchFamily="34" charset="0"/>
              </a:rPr>
              <a:t> we do </a:t>
            </a:r>
            <a:r>
              <a:rPr lang="pl-PL" sz="1600" dirty="0" err="1">
                <a:latin typeface="Century Gothic" panose="020B0502020202020204" pitchFamily="34" charset="0"/>
              </a:rPr>
              <a:t>it</a:t>
            </a:r>
            <a:r>
              <a:rPr lang="pl-PL" sz="1600" dirty="0">
                <a:latin typeface="Century Gothic" panose="020B0502020202020204" pitchFamily="34" charset="0"/>
              </a:rPr>
              <a:t> in AS-PL!</a:t>
            </a:r>
          </a:p>
          <a:p>
            <a:pPr algn="ctr"/>
            <a:endParaRPr lang="pl-PL" sz="1600" dirty="0">
              <a:solidFill>
                <a:srgbClr val="C00000"/>
              </a:solidFill>
              <a:latin typeface="Century Gothic" panose="020B0502020202020204" pitchFamily="34" charset="0"/>
            </a:endParaRPr>
          </a:p>
          <a:p>
            <a:pPr algn="ctr"/>
            <a:r>
              <a:rPr lang="pl-PL" sz="1600" dirty="0" err="1">
                <a:solidFill>
                  <a:srgbClr val="C00000"/>
                </a:solidFill>
                <a:latin typeface="Century Gothic" panose="020B0502020202020204" pitchFamily="34" charset="0"/>
              </a:rPr>
              <a:t>Available</a:t>
            </a:r>
            <a:r>
              <a:rPr lang="pl-PL" sz="1600" dirty="0">
                <a:solidFill>
                  <a:srgbClr val="C00000"/>
                </a:solidFill>
                <a:latin typeface="Century Gothic" panose="020B0502020202020204" pitchFamily="34" charset="0"/>
              </a:rPr>
              <a:t> on the YouTube channel - </a:t>
            </a:r>
            <a:r>
              <a:rPr lang="pl-PL" sz="1600" b="1" dirty="0" err="1">
                <a:solidFill>
                  <a:srgbClr val="C00000"/>
                </a:solidFill>
                <a:latin typeface="Century Gothic" panose="020B0502020202020204" pitchFamily="34" charset="0"/>
              </a:rPr>
              <a:t>asplcom</a:t>
            </a:r>
            <a:endParaRPr lang="pl-PL" sz="1100" b="1" dirty="0">
              <a:solidFill>
                <a:srgbClr val="C00000"/>
              </a:solidFill>
              <a:latin typeface="Century Gothic" panose="020B0502020202020204" pitchFamily="34" charset="0"/>
            </a:endParaRPr>
          </a:p>
        </p:txBody>
      </p:sp>
      <p:sp>
        <p:nvSpPr>
          <p:cNvPr id="24" name="pole tekstowe 23">
            <a:extLst>
              <a:ext uri="{FF2B5EF4-FFF2-40B4-BE49-F238E27FC236}">
                <a16:creationId xmlns:a16="http://schemas.microsoft.com/office/drawing/2014/main" id="{24CE7EC5-9CEA-4B89-844C-83CB9B12B7ED}"/>
              </a:ext>
            </a:extLst>
          </p:cNvPr>
          <p:cNvSpPr txBox="1"/>
          <p:nvPr/>
        </p:nvSpPr>
        <p:spPr>
          <a:xfrm>
            <a:off x="98320" y="1125070"/>
            <a:ext cx="8169380" cy="400110"/>
          </a:xfrm>
          <a:prstGeom prst="rect">
            <a:avLst/>
          </a:prstGeom>
          <a:noFill/>
        </p:spPr>
        <p:txBody>
          <a:bodyPr wrap="square" rtlCol="0">
            <a:spAutoFit/>
          </a:bodyPr>
          <a:lstStyle/>
          <a:p>
            <a:r>
              <a:rPr lang="en-AU" sz="2000" b="1" dirty="0">
                <a:solidFill>
                  <a:srgbClr val="C00000"/>
                </a:solidFill>
                <a:latin typeface="Century Gothic" panose="020B0502020202020204" pitchFamily="34" charset="0"/>
              </a:rPr>
              <a:t>Corporate</a:t>
            </a:r>
            <a:r>
              <a:rPr lang="pl-PL" sz="2000" b="1" dirty="0">
                <a:solidFill>
                  <a:srgbClr val="C00000"/>
                </a:solidFill>
                <a:latin typeface="Century Gothic" panose="020B0502020202020204" pitchFamily="34" charset="0"/>
              </a:rPr>
              <a:t> </a:t>
            </a:r>
            <a:r>
              <a:rPr lang="en-AU" sz="2000" b="1" dirty="0">
                <a:solidFill>
                  <a:srgbClr val="C00000"/>
                </a:solidFill>
                <a:latin typeface="Century Gothic" panose="020B0502020202020204" pitchFamily="34" charset="0"/>
              </a:rPr>
              <a:t>movie</a:t>
            </a:r>
          </a:p>
        </p:txBody>
      </p:sp>
      <p:pic>
        <p:nvPicPr>
          <p:cNvPr id="29" name="Obraz 28">
            <a:extLst>
              <a:ext uri="{FF2B5EF4-FFF2-40B4-BE49-F238E27FC236}">
                <a16:creationId xmlns:a16="http://schemas.microsoft.com/office/drawing/2014/main" id="{BC47C71D-D966-46C1-A438-0538B4FA46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38705"/>
            <a:ext cx="12192000" cy="3695700"/>
          </a:xfrm>
          <a:prstGeom prst="rect">
            <a:avLst/>
          </a:prstGeom>
        </p:spPr>
      </p:pic>
      <p:sp>
        <p:nvSpPr>
          <p:cNvPr id="30" name="Strzałka: pięciokąt 29">
            <a:extLst>
              <a:ext uri="{FF2B5EF4-FFF2-40B4-BE49-F238E27FC236}">
                <a16:creationId xmlns:a16="http://schemas.microsoft.com/office/drawing/2014/main" id="{E05298AA-5262-481B-ABFE-C33071132FA1}"/>
              </a:ext>
            </a:extLst>
          </p:cNvPr>
          <p:cNvSpPr/>
          <p:nvPr/>
        </p:nvSpPr>
        <p:spPr>
          <a:xfrm>
            <a:off x="1" y="230733"/>
            <a:ext cx="3545747" cy="425106"/>
          </a:xfrm>
          <a:prstGeom prst="homePlate">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1" name="pole tekstowe 30">
            <a:extLst>
              <a:ext uri="{FF2B5EF4-FFF2-40B4-BE49-F238E27FC236}">
                <a16:creationId xmlns:a16="http://schemas.microsoft.com/office/drawing/2014/main" id="{5845C06D-4494-4155-84F6-E0F73E227920}"/>
              </a:ext>
            </a:extLst>
          </p:cNvPr>
          <p:cNvSpPr txBox="1"/>
          <p:nvPr/>
        </p:nvSpPr>
        <p:spPr>
          <a:xfrm>
            <a:off x="137649" y="245930"/>
            <a:ext cx="3270451" cy="400110"/>
          </a:xfrm>
          <a:prstGeom prst="rect">
            <a:avLst/>
          </a:prstGeom>
        </p:spPr>
        <p:txBody>
          <a:bodyPr wrap="square" rtlCol="0">
            <a:spAutoFit/>
          </a:bodyPr>
          <a:lstStyle/>
          <a:p>
            <a:pPr>
              <a:defRPr sz="2200" b="0" i="0" u="none" strike="noStrike" kern="1200" cap="none" spc="0" normalizeH="0" baseline="0">
                <a:solidFill>
                  <a:prstClr val="black">
                    <a:lumMod val="65000"/>
                    <a:lumOff val="35000"/>
                  </a:prstClr>
                </a:solidFill>
                <a:latin typeface="+mj-lt"/>
                <a:ea typeface="+mj-ea"/>
                <a:cs typeface="+mj-cs"/>
              </a:defRPr>
            </a:pPr>
            <a:r>
              <a:rPr lang="pl-PL" sz="2000" b="1" dirty="0">
                <a:solidFill>
                  <a:schemeClr val="bg1"/>
                </a:solidFill>
                <a:latin typeface="Century Gothic" panose="020B0502020202020204" pitchFamily="34" charset="0"/>
              </a:rPr>
              <a:t>AS-PL IN SOCIAL MEDIA</a:t>
            </a:r>
          </a:p>
        </p:txBody>
      </p:sp>
      <p:sp>
        <p:nvSpPr>
          <p:cNvPr id="32" name="Strzałka: pagon 31">
            <a:extLst>
              <a:ext uri="{FF2B5EF4-FFF2-40B4-BE49-F238E27FC236}">
                <a16:creationId xmlns:a16="http://schemas.microsoft.com/office/drawing/2014/main" id="{660E644D-7E48-4C96-A347-7BA3CEB2B9B9}"/>
              </a:ext>
            </a:extLst>
          </p:cNvPr>
          <p:cNvSpPr/>
          <p:nvPr/>
        </p:nvSpPr>
        <p:spPr>
          <a:xfrm>
            <a:off x="3399273" y="230733"/>
            <a:ext cx="438975" cy="432832"/>
          </a:xfrm>
          <a:prstGeom prst="chevron">
            <a:avLst/>
          </a:prstGeom>
          <a:solidFill>
            <a:srgbClr val="3B38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tx1"/>
              </a:solidFill>
            </a:endParaRPr>
          </a:p>
        </p:txBody>
      </p:sp>
    </p:spTree>
    <p:extLst>
      <p:ext uri="{BB962C8B-B14F-4D97-AF65-F5344CB8AC3E}">
        <p14:creationId xmlns:p14="http://schemas.microsoft.com/office/powerpoint/2010/main" val="463668241"/>
      </p:ext>
    </p:extLst>
  </p:cSld>
  <p:clrMapOvr>
    <a:masterClrMapping/>
  </p:clrMapOvr>
  <mc:AlternateContent xmlns:mc="http://schemas.openxmlformats.org/markup-compatibility/2006" xmlns:p159="http://schemas.microsoft.com/office/powerpoint/2015/09/main">
    <mc:Choice Requires="p159">
      <p:transition spd="med" advClick="0" advTm="5000">
        <p159:morph option="byObject"/>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wipe(left)">
                                      <p:cBhvr>
                                        <p:cTn id="11" dur="500"/>
                                        <p:tgtEl>
                                          <p:spTgt spid="29"/>
                                        </p:tgtEl>
                                      </p:cBhvr>
                                    </p:animEffect>
                                  </p:childTnLst>
                                </p:cTn>
                              </p:par>
                            </p:childTnLst>
                          </p:cTn>
                        </p:par>
                        <p:par>
                          <p:cTn id="12" fill="hold">
                            <p:stCondLst>
                              <p:cond delay="1000"/>
                            </p:stCondLst>
                            <p:childTnLst>
                              <p:par>
                                <p:cTn id="13" presetID="14" presetClass="entr" presetSubtype="10" fill="hold" grpId="0" nodeType="afterEffect">
                                  <p:stCondLst>
                                    <p:cond delay="0"/>
                                  </p:stCondLst>
                                  <p:childTnLst>
                                    <p:set>
                                      <p:cBhvr>
                                        <p:cTn id="14" dur="1" fill="hold">
                                          <p:stCondLst>
                                            <p:cond delay="0"/>
                                          </p:stCondLst>
                                        </p:cTn>
                                        <p:tgtEl>
                                          <p:spTgt spid="23">
                                            <p:txEl>
                                              <p:pRg st="0" end="0"/>
                                            </p:txEl>
                                          </p:spTgt>
                                        </p:tgtEl>
                                        <p:attrNameLst>
                                          <p:attrName>style.visibility</p:attrName>
                                        </p:attrNameLst>
                                      </p:cBhvr>
                                      <p:to>
                                        <p:strVal val="visible"/>
                                      </p:to>
                                    </p:set>
                                    <p:animEffect transition="in" filter="randombar(horizontal)">
                                      <p:cBhvr>
                                        <p:cTn id="15" dur="500"/>
                                        <p:tgtEl>
                                          <p:spTgt spid="23">
                                            <p:txEl>
                                              <p:pRg st="0" end="0"/>
                                            </p:txEl>
                                          </p:spTgt>
                                        </p:tgtEl>
                                      </p:cBhvr>
                                    </p:animEffect>
                                  </p:childTnLst>
                                </p:cTn>
                              </p:par>
                            </p:childTnLst>
                          </p:cTn>
                        </p:par>
                        <p:par>
                          <p:cTn id="16" fill="hold">
                            <p:stCondLst>
                              <p:cond delay="1500"/>
                            </p:stCondLst>
                            <p:childTnLst>
                              <p:par>
                                <p:cTn id="17" presetID="14" presetClass="entr" presetSubtype="10" fill="hold" grpId="0" nodeType="afterEffect">
                                  <p:stCondLst>
                                    <p:cond delay="0"/>
                                  </p:stCondLst>
                                  <p:childTnLst>
                                    <p:set>
                                      <p:cBhvr>
                                        <p:cTn id="18" dur="1" fill="hold">
                                          <p:stCondLst>
                                            <p:cond delay="0"/>
                                          </p:stCondLst>
                                        </p:cTn>
                                        <p:tgtEl>
                                          <p:spTgt spid="23">
                                            <p:txEl>
                                              <p:pRg st="2" end="2"/>
                                            </p:txEl>
                                          </p:spTgt>
                                        </p:tgtEl>
                                        <p:attrNameLst>
                                          <p:attrName>style.visibility</p:attrName>
                                        </p:attrNameLst>
                                      </p:cBhvr>
                                      <p:to>
                                        <p:strVal val="visible"/>
                                      </p:to>
                                    </p:set>
                                    <p:animEffect transition="in" filter="randombar(horizontal)">
                                      <p:cBhvr>
                                        <p:cTn id="19" dur="500"/>
                                        <p:tgtEl>
                                          <p:spTgt spid="2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uiExpand="1" build="p"/>
      <p:bldP spid="24"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upa 12">
            <a:extLst>
              <a:ext uri="{FF2B5EF4-FFF2-40B4-BE49-F238E27FC236}">
                <a16:creationId xmlns:a16="http://schemas.microsoft.com/office/drawing/2014/main" id="{F912BDA9-3229-4E18-ADBA-35110AE06271}"/>
              </a:ext>
            </a:extLst>
          </p:cNvPr>
          <p:cNvGrpSpPr/>
          <p:nvPr/>
        </p:nvGrpSpPr>
        <p:grpSpPr>
          <a:xfrm>
            <a:off x="-2506332" y="-1946179"/>
            <a:ext cx="10176335" cy="10051623"/>
            <a:chOff x="-2506332" y="-1946179"/>
            <a:chExt cx="10176335" cy="10051623"/>
          </a:xfrm>
        </p:grpSpPr>
        <p:sp>
          <p:nvSpPr>
            <p:cNvPr id="14" name="Sześciokąt 13">
              <a:extLst>
                <a:ext uri="{FF2B5EF4-FFF2-40B4-BE49-F238E27FC236}">
                  <a16:creationId xmlns:a16="http://schemas.microsoft.com/office/drawing/2014/main" id="{E696B483-F862-4BC3-81C0-0DDCED459D49}"/>
                </a:ext>
              </a:extLst>
            </p:cNvPr>
            <p:cNvSpPr/>
            <p:nvPr/>
          </p:nvSpPr>
          <p:spPr>
            <a:xfrm rot="1106717">
              <a:off x="2426692" y="433746"/>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15" name="Sześciokąt 14">
              <a:extLst>
                <a:ext uri="{FF2B5EF4-FFF2-40B4-BE49-F238E27FC236}">
                  <a16:creationId xmlns:a16="http://schemas.microsoft.com/office/drawing/2014/main" id="{3CBC040B-A75A-4A0B-94F4-CBFAD9310CA2}"/>
                </a:ext>
              </a:extLst>
            </p:cNvPr>
            <p:cNvSpPr/>
            <p:nvPr/>
          </p:nvSpPr>
          <p:spPr>
            <a:xfrm rot="1106717">
              <a:off x="4884142" y="-61554"/>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6" name="Sześciokąt 15">
              <a:extLst>
                <a:ext uri="{FF2B5EF4-FFF2-40B4-BE49-F238E27FC236}">
                  <a16:creationId xmlns:a16="http://schemas.microsoft.com/office/drawing/2014/main" id="{125378A0-7A4E-4587-A119-82A2D78D3EB9}"/>
                </a:ext>
              </a:extLst>
            </p:cNvPr>
            <p:cNvSpPr/>
            <p:nvPr/>
          </p:nvSpPr>
          <p:spPr>
            <a:xfrm rot="1106717">
              <a:off x="3236317" y="-1946179"/>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7" name="Sześciokąt 16">
              <a:extLst>
                <a:ext uri="{FF2B5EF4-FFF2-40B4-BE49-F238E27FC236}">
                  <a16:creationId xmlns:a16="http://schemas.microsoft.com/office/drawing/2014/main" id="{E508DAE7-BCDB-4B37-A7B3-52506E30DA00}"/>
                </a:ext>
              </a:extLst>
            </p:cNvPr>
            <p:cNvSpPr/>
            <p:nvPr/>
          </p:nvSpPr>
          <p:spPr>
            <a:xfrm rot="1106717">
              <a:off x="-1683762" y="-994332"/>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9" name="Sześciokąt 18">
              <a:extLst>
                <a:ext uri="{FF2B5EF4-FFF2-40B4-BE49-F238E27FC236}">
                  <a16:creationId xmlns:a16="http://schemas.microsoft.com/office/drawing/2014/main" id="{816B4E66-B5D2-4B9F-B1A6-1DB412C38474}"/>
                </a:ext>
              </a:extLst>
            </p:cNvPr>
            <p:cNvSpPr/>
            <p:nvPr/>
          </p:nvSpPr>
          <p:spPr>
            <a:xfrm rot="1106717">
              <a:off x="-859434" y="3301438"/>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0" name="Sześciokąt 19">
              <a:extLst>
                <a:ext uri="{FF2B5EF4-FFF2-40B4-BE49-F238E27FC236}">
                  <a16:creationId xmlns:a16="http://schemas.microsoft.com/office/drawing/2014/main" id="{2CDE788E-35AD-4B39-A25A-E262C6804729}"/>
                </a:ext>
              </a:extLst>
            </p:cNvPr>
            <p:cNvSpPr/>
            <p:nvPr/>
          </p:nvSpPr>
          <p:spPr>
            <a:xfrm rot="1106717">
              <a:off x="1612555" y="2794106"/>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1" name="Sześciokąt 20">
              <a:extLst>
                <a:ext uri="{FF2B5EF4-FFF2-40B4-BE49-F238E27FC236}">
                  <a16:creationId xmlns:a16="http://schemas.microsoft.com/office/drawing/2014/main" id="{9490220D-4C4E-4A18-AFD2-B8F298F02524}"/>
                </a:ext>
              </a:extLst>
            </p:cNvPr>
            <p:cNvSpPr/>
            <p:nvPr/>
          </p:nvSpPr>
          <p:spPr>
            <a:xfrm rot="1106717">
              <a:off x="-59334" y="921513"/>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2" name="Sześciokąt 21">
              <a:extLst>
                <a:ext uri="{FF2B5EF4-FFF2-40B4-BE49-F238E27FC236}">
                  <a16:creationId xmlns:a16="http://schemas.microsoft.com/office/drawing/2014/main" id="{1462F0F5-B8AA-4948-BF0C-1B0D0E6C22AE}"/>
                </a:ext>
              </a:extLst>
            </p:cNvPr>
            <p:cNvSpPr/>
            <p:nvPr/>
          </p:nvSpPr>
          <p:spPr>
            <a:xfrm rot="1106717">
              <a:off x="-2506332" y="1409280"/>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3" name="Sześciokąt 22">
              <a:extLst>
                <a:ext uri="{FF2B5EF4-FFF2-40B4-BE49-F238E27FC236}">
                  <a16:creationId xmlns:a16="http://schemas.microsoft.com/office/drawing/2014/main" id="{12C95F06-5B11-4DFD-A3AF-4BDAFEBFB860}"/>
                </a:ext>
              </a:extLst>
            </p:cNvPr>
            <p:cNvSpPr/>
            <p:nvPr/>
          </p:nvSpPr>
          <p:spPr>
            <a:xfrm rot="1106717">
              <a:off x="4073588" y="2311164"/>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4" name="Sześciokąt 23">
              <a:extLst>
                <a:ext uri="{FF2B5EF4-FFF2-40B4-BE49-F238E27FC236}">
                  <a16:creationId xmlns:a16="http://schemas.microsoft.com/office/drawing/2014/main" id="{0529A436-7B3E-45FF-A7FF-9B06010975FB}"/>
                </a:ext>
              </a:extLst>
            </p:cNvPr>
            <p:cNvSpPr/>
            <p:nvPr/>
          </p:nvSpPr>
          <p:spPr>
            <a:xfrm rot="1106717">
              <a:off x="3267571" y="4684790"/>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5" name="Sześciokąt 24">
              <a:extLst>
                <a:ext uri="{FF2B5EF4-FFF2-40B4-BE49-F238E27FC236}">
                  <a16:creationId xmlns:a16="http://schemas.microsoft.com/office/drawing/2014/main" id="{74525A7F-26D9-4F61-A690-CA2627831E29}"/>
                </a:ext>
              </a:extLst>
            </p:cNvPr>
            <p:cNvSpPr/>
            <p:nvPr/>
          </p:nvSpPr>
          <p:spPr>
            <a:xfrm rot="1106717">
              <a:off x="810121" y="5161040"/>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6" name="Sześciokąt 25">
              <a:extLst>
                <a:ext uri="{FF2B5EF4-FFF2-40B4-BE49-F238E27FC236}">
                  <a16:creationId xmlns:a16="http://schemas.microsoft.com/office/drawing/2014/main" id="{B562B4ED-1EF6-444B-B883-BCAD271400CA}"/>
                </a:ext>
              </a:extLst>
            </p:cNvPr>
            <p:cNvSpPr/>
            <p:nvPr/>
          </p:nvSpPr>
          <p:spPr>
            <a:xfrm rot="1106717">
              <a:off x="-1644832" y="5686484"/>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7" name="Sześciokąt 26">
              <a:extLst>
                <a:ext uri="{FF2B5EF4-FFF2-40B4-BE49-F238E27FC236}">
                  <a16:creationId xmlns:a16="http://schemas.microsoft.com/office/drawing/2014/main" id="{38ADAE38-60FA-4717-92D0-0A0BCCF484D6}"/>
                </a:ext>
              </a:extLst>
            </p:cNvPr>
            <p:cNvSpPr/>
            <p:nvPr/>
          </p:nvSpPr>
          <p:spPr>
            <a:xfrm rot="1106717">
              <a:off x="770269" y="-1439362"/>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sp>
        <p:nvSpPr>
          <p:cNvPr id="8" name="pole tekstowe 7">
            <a:extLst>
              <a:ext uri="{FF2B5EF4-FFF2-40B4-BE49-F238E27FC236}">
                <a16:creationId xmlns:a16="http://schemas.microsoft.com/office/drawing/2014/main" id="{B726CBE5-4B57-44F8-BE2E-8636116FB2D3}"/>
              </a:ext>
            </a:extLst>
          </p:cNvPr>
          <p:cNvSpPr txBox="1"/>
          <p:nvPr/>
        </p:nvSpPr>
        <p:spPr>
          <a:xfrm>
            <a:off x="98320" y="1125070"/>
            <a:ext cx="4031228" cy="400110"/>
          </a:xfrm>
          <a:prstGeom prst="rect">
            <a:avLst/>
          </a:prstGeom>
          <a:noFill/>
        </p:spPr>
        <p:txBody>
          <a:bodyPr wrap="square" rtlCol="0">
            <a:spAutoFit/>
          </a:bodyPr>
          <a:lstStyle/>
          <a:p>
            <a:r>
              <a:rPr lang="pl-PL" sz="2000" b="1" dirty="0">
                <a:solidFill>
                  <a:srgbClr val="C00000"/>
                </a:solidFill>
                <a:latin typeface="Century Gothic" panose="020B0502020202020204" pitchFamily="34" charset="0"/>
              </a:rPr>
              <a:t>ALTER-</a:t>
            </a:r>
            <a:r>
              <a:rPr lang="pl-PL" sz="2000" b="1" dirty="0" err="1">
                <a:solidFill>
                  <a:srgbClr val="C00000"/>
                </a:solidFill>
                <a:latin typeface="Century Gothic" panose="020B0502020202020204" pitchFamily="34" charset="0"/>
              </a:rPr>
              <a:t>nator</a:t>
            </a:r>
            <a:r>
              <a:rPr lang="pl-PL" sz="2000" b="1" dirty="0">
                <a:solidFill>
                  <a:srgbClr val="C00000"/>
                </a:solidFill>
                <a:latin typeface="Century Gothic" panose="020B0502020202020204" pitchFamily="34" charset="0"/>
              </a:rPr>
              <a:t> Love Story</a:t>
            </a:r>
          </a:p>
        </p:txBody>
      </p:sp>
      <p:sp>
        <p:nvSpPr>
          <p:cNvPr id="10" name="pole tekstowe 9">
            <a:extLst>
              <a:ext uri="{FF2B5EF4-FFF2-40B4-BE49-F238E27FC236}">
                <a16:creationId xmlns:a16="http://schemas.microsoft.com/office/drawing/2014/main" id="{F64B8748-91F0-414F-8C07-35565E6F712E}"/>
              </a:ext>
            </a:extLst>
          </p:cNvPr>
          <p:cNvSpPr txBox="1"/>
          <p:nvPr/>
        </p:nvSpPr>
        <p:spPr>
          <a:xfrm>
            <a:off x="2672451" y="5664012"/>
            <a:ext cx="7072314" cy="1077218"/>
          </a:xfrm>
          <a:prstGeom prst="rect">
            <a:avLst/>
          </a:prstGeom>
          <a:noFill/>
        </p:spPr>
        <p:txBody>
          <a:bodyPr wrap="square" rtlCol="0">
            <a:spAutoFit/>
          </a:bodyPr>
          <a:lstStyle/>
          <a:p>
            <a:pPr algn="ctr"/>
            <a:r>
              <a:rPr lang="en-US" sz="1600" dirty="0">
                <a:latin typeface="Century Gothic" panose="020B0502020202020204" pitchFamily="34" charset="0"/>
              </a:rPr>
              <a:t>The humorous story of ALTER</a:t>
            </a:r>
            <a:r>
              <a:rPr lang="pl-PL" sz="1600" dirty="0">
                <a:latin typeface="Century Gothic" panose="020B0502020202020204" pitchFamily="34" charset="0"/>
              </a:rPr>
              <a:t>-</a:t>
            </a:r>
            <a:r>
              <a:rPr lang="pl-PL" sz="1600" dirty="0" err="1">
                <a:latin typeface="Century Gothic" panose="020B0502020202020204" pitchFamily="34" charset="0"/>
              </a:rPr>
              <a:t>nator</a:t>
            </a:r>
            <a:r>
              <a:rPr lang="en-US" sz="1600" dirty="0">
                <a:latin typeface="Century Gothic" panose="020B0502020202020204" pitchFamily="34" charset="0"/>
              </a:rPr>
              <a:t> and his </a:t>
            </a:r>
            <a:r>
              <a:rPr lang="pl-PL" sz="1600" dirty="0">
                <a:latin typeface="Century Gothic" panose="020B0502020202020204" pitchFamily="34" charset="0"/>
              </a:rPr>
              <a:t>buddy</a:t>
            </a:r>
            <a:r>
              <a:rPr lang="en-US" sz="1600" dirty="0">
                <a:latin typeface="Century Gothic" panose="020B0502020202020204" pitchFamily="34" charset="0"/>
              </a:rPr>
              <a:t> in the </a:t>
            </a:r>
            <a:r>
              <a:rPr lang="pl-PL" sz="1600" dirty="0" err="1">
                <a:latin typeface="Century Gothic" panose="020B0502020202020204" pitchFamily="34" charset="0"/>
              </a:rPr>
              <a:t>never-ending</a:t>
            </a:r>
            <a:r>
              <a:rPr lang="pl-PL" sz="1600" dirty="0">
                <a:latin typeface="Century Gothic" panose="020B0502020202020204" pitchFamily="34" charset="0"/>
              </a:rPr>
              <a:t> </a:t>
            </a:r>
            <a:r>
              <a:rPr lang="pl-PL" sz="1600" dirty="0" err="1">
                <a:latin typeface="Century Gothic" panose="020B0502020202020204" pitchFamily="34" charset="0"/>
              </a:rPr>
              <a:t>automotive</a:t>
            </a:r>
            <a:r>
              <a:rPr lang="en-US" sz="1600" dirty="0">
                <a:latin typeface="Century Gothic" panose="020B0502020202020204" pitchFamily="34" charset="0"/>
              </a:rPr>
              <a:t> Love Story, which gained over </a:t>
            </a:r>
            <a:r>
              <a:rPr lang="en-US" sz="1600" b="1" dirty="0">
                <a:latin typeface="Century Gothic" panose="020B0502020202020204" pitchFamily="34" charset="0"/>
              </a:rPr>
              <a:t>1,600,000 views.</a:t>
            </a:r>
            <a:endParaRPr lang="pl-PL" sz="1600" b="1" dirty="0">
              <a:latin typeface="Century Gothic" panose="020B0502020202020204" pitchFamily="34" charset="0"/>
            </a:endParaRPr>
          </a:p>
          <a:p>
            <a:pPr algn="ctr"/>
            <a:endParaRPr lang="pl-PL" sz="1600" dirty="0">
              <a:solidFill>
                <a:srgbClr val="C00000"/>
              </a:solidFill>
              <a:latin typeface="Century Gothic" panose="020B0502020202020204" pitchFamily="34" charset="0"/>
            </a:endParaRPr>
          </a:p>
          <a:p>
            <a:pPr algn="ctr"/>
            <a:r>
              <a:rPr lang="pl-PL" sz="1600" dirty="0" err="1">
                <a:solidFill>
                  <a:srgbClr val="C00000"/>
                </a:solidFill>
                <a:latin typeface="Century Gothic" panose="020B0502020202020204" pitchFamily="34" charset="0"/>
              </a:rPr>
              <a:t>Available</a:t>
            </a:r>
            <a:r>
              <a:rPr lang="pl-PL" sz="1600" dirty="0">
                <a:solidFill>
                  <a:srgbClr val="C00000"/>
                </a:solidFill>
                <a:latin typeface="Century Gothic" panose="020B0502020202020204" pitchFamily="34" charset="0"/>
              </a:rPr>
              <a:t> on the YouTube channel - </a:t>
            </a:r>
            <a:r>
              <a:rPr lang="pl-PL" sz="1600" b="1" dirty="0" err="1">
                <a:solidFill>
                  <a:srgbClr val="C00000"/>
                </a:solidFill>
                <a:latin typeface="Century Gothic" panose="020B0502020202020204" pitchFamily="34" charset="0"/>
              </a:rPr>
              <a:t>asplcom</a:t>
            </a:r>
            <a:endParaRPr lang="pl-PL" sz="1100" b="1" dirty="0">
              <a:solidFill>
                <a:srgbClr val="C00000"/>
              </a:solidFill>
              <a:latin typeface="Century Gothic" panose="020B0502020202020204" pitchFamily="34" charset="0"/>
            </a:endParaRPr>
          </a:p>
        </p:txBody>
      </p:sp>
      <p:sp>
        <p:nvSpPr>
          <p:cNvPr id="9" name="Strzałka: pięciokąt 8">
            <a:extLst>
              <a:ext uri="{FF2B5EF4-FFF2-40B4-BE49-F238E27FC236}">
                <a16:creationId xmlns:a16="http://schemas.microsoft.com/office/drawing/2014/main" id="{71F7F426-FC3B-41E3-B2BB-725E901C5E08}"/>
              </a:ext>
            </a:extLst>
          </p:cNvPr>
          <p:cNvSpPr/>
          <p:nvPr/>
        </p:nvSpPr>
        <p:spPr>
          <a:xfrm flipH="1">
            <a:off x="8740587" y="230733"/>
            <a:ext cx="3438036" cy="425106"/>
          </a:xfrm>
          <a:prstGeom prst="homePlate">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1" name="pole tekstowe 10">
            <a:extLst>
              <a:ext uri="{FF2B5EF4-FFF2-40B4-BE49-F238E27FC236}">
                <a16:creationId xmlns:a16="http://schemas.microsoft.com/office/drawing/2014/main" id="{9A2D7C93-2B97-44A9-8FCC-A6B30B57596B}"/>
              </a:ext>
            </a:extLst>
          </p:cNvPr>
          <p:cNvSpPr txBox="1"/>
          <p:nvPr/>
        </p:nvSpPr>
        <p:spPr>
          <a:xfrm>
            <a:off x="8888707" y="245930"/>
            <a:ext cx="3282165" cy="400110"/>
          </a:xfrm>
          <a:prstGeom prst="rect">
            <a:avLst/>
          </a:prstGeom>
        </p:spPr>
        <p:txBody>
          <a:bodyPr wrap="square" rtlCol="0">
            <a:spAutoFit/>
          </a:bodyPr>
          <a:lstStyle/>
          <a:p>
            <a:pPr algn="r">
              <a:defRPr sz="2200" b="0" i="0" u="none" strike="noStrike" kern="1200" cap="none" spc="0" normalizeH="0" baseline="0">
                <a:solidFill>
                  <a:prstClr val="black">
                    <a:lumMod val="65000"/>
                    <a:lumOff val="35000"/>
                  </a:prstClr>
                </a:solidFill>
                <a:latin typeface="+mj-lt"/>
                <a:ea typeface="+mj-ea"/>
                <a:cs typeface="+mj-cs"/>
              </a:defRPr>
            </a:pPr>
            <a:r>
              <a:rPr lang="pl-PL" sz="2000" b="1" dirty="0">
                <a:solidFill>
                  <a:schemeClr val="bg1"/>
                </a:solidFill>
                <a:latin typeface="Century Gothic" panose="020B0502020202020204" pitchFamily="34" charset="0"/>
              </a:rPr>
              <a:t>AS-PL IN SOCIAL MEDIA</a:t>
            </a:r>
          </a:p>
        </p:txBody>
      </p:sp>
      <p:sp>
        <p:nvSpPr>
          <p:cNvPr id="12" name="Strzałka: pagon 11">
            <a:extLst>
              <a:ext uri="{FF2B5EF4-FFF2-40B4-BE49-F238E27FC236}">
                <a16:creationId xmlns:a16="http://schemas.microsoft.com/office/drawing/2014/main" id="{3E111E95-7177-4E74-9831-56BCAA91F819}"/>
              </a:ext>
            </a:extLst>
          </p:cNvPr>
          <p:cNvSpPr/>
          <p:nvPr/>
        </p:nvSpPr>
        <p:spPr>
          <a:xfrm flipH="1">
            <a:off x="8450755" y="230733"/>
            <a:ext cx="438975" cy="432832"/>
          </a:xfrm>
          <a:prstGeom prst="chevron">
            <a:avLst/>
          </a:prstGeom>
          <a:solidFill>
            <a:srgbClr val="3B38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tx1"/>
              </a:solidFill>
            </a:endParaRPr>
          </a:p>
        </p:txBody>
      </p:sp>
      <p:pic>
        <p:nvPicPr>
          <p:cNvPr id="3" name="Obraz 2">
            <a:extLst>
              <a:ext uri="{FF2B5EF4-FFF2-40B4-BE49-F238E27FC236}">
                <a16:creationId xmlns:a16="http://schemas.microsoft.com/office/drawing/2014/main" id="{186D7A34-7B57-477D-9C83-E343D737FD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38325"/>
            <a:ext cx="12192000" cy="3695700"/>
          </a:xfrm>
          <a:prstGeom prst="rect">
            <a:avLst/>
          </a:prstGeom>
        </p:spPr>
      </p:pic>
    </p:spTree>
    <p:extLst>
      <p:ext uri="{BB962C8B-B14F-4D97-AF65-F5344CB8AC3E}">
        <p14:creationId xmlns:p14="http://schemas.microsoft.com/office/powerpoint/2010/main" val="1551590982"/>
      </p:ext>
    </p:extLst>
  </p:cSld>
  <p:clrMapOvr>
    <a:masterClrMapping/>
  </p:clrMapOvr>
  <p:transition spd="slow" advClick="0" advTm="5000">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randombar(horizontal)">
                                      <p:cBhvr>
                                        <p:cTn id="7" dur="500"/>
                                        <p:tgtEl>
                                          <p:spTgt spid="10">
                                            <p:txEl>
                                              <p:pRg st="0" end="0"/>
                                            </p:txEl>
                                          </p:spTgt>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0">
                                            <p:txEl>
                                              <p:pRg st="2" end="2"/>
                                            </p:txEl>
                                          </p:spTgt>
                                        </p:tgtEl>
                                        <p:attrNameLst>
                                          <p:attrName>style.visibility</p:attrName>
                                        </p:attrNameLst>
                                      </p:cBhvr>
                                      <p:to>
                                        <p:strVal val="visible"/>
                                      </p:to>
                                    </p:set>
                                    <p:animEffect transition="in" filter="randombar(horizontal)">
                                      <p:cBhvr>
                                        <p:cTn id="11"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upa 14">
            <a:extLst>
              <a:ext uri="{FF2B5EF4-FFF2-40B4-BE49-F238E27FC236}">
                <a16:creationId xmlns:a16="http://schemas.microsoft.com/office/drawing/2014/main" id="{74E16DE7-451E-4424-9A36-DCABB7397712}"/>
              </a:ext>
            </a:extLst>
          </p:cNvPr>
          <p:cNvGrpSpPr/>
          <p:nvPr/>
        </p:nvGrpSpPr>
        <p:grpSpPr>
          <a:xfrm>
            <a:off x="-2506332" y="-1946179"/>
            <a:ext cx="10176335" cy="10051623"/>
            <a:chOff x="-2506332" y="-1946179"/>
            <a:chExt cx="10176335" cy="10051623"/>
          </a:xfrm>
        </p:grpSpPr>
        <p:sp>
          <p:nvSpPr>
            <p:cNvPr id="21" name="Sześciokąt 20">
              <a:extLst>
                <a:ext uri="{FF2B5EF4-FFF2-40B4-BE49-F238E27FC236}">
                  <a16:creationId xmlns:a16="http://schemas.microsoft.com/office/drawing/2014/main" id="{CF30ED4C-F8F2-4D3F-BE5E-66A0A96430EB}"/>
                </a:ext>
              </a:extLst>
            </p:cNvPr>
            <p:cNvSpPr/>
            <p:nvPr/>
          </p:nvSpPr>
          <p:spPr>
            <a:xfrm rot="1106717">
              <a:off x="2426692" y="433746"/>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22" name="Sześciokąt 21">
              <a:extLst>
                <a:ext uri="{FF2B5EF4-FFF2-40B4-BE49-F238E27FC236}">
                  <a16:creationId xmlns:a16="http://schemas.microsoft.com/office/drawing/2014/main" id="{C4595C92-2706-4313-A5C9-5453AD9AA8EE}"/>
                </a:ext>
              </a:extLst>
            </p:cNvPr>
            <p:cNvSpPr/>
            <p:nvPr/>
          </p:nvSpPr>
          <p:spPr>
            <a:xfrm rot="1106717">
              <a:off x="4884142" y="-61554"/>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3" name="Sześciokąt 22">
              <a:extLst>
                <a:ext uri="{FF2B5EF4-FFF2-40B4-BE49-F238E27FC236}">
                  <a16:creationId xmlns:a16="http://schemas.microsoft.com/office/drawing/2014/main" id="{9D8C1F43-FF1B-4451-96FE-E75DAD5FDA96}"/>
                </a:ext>
              </a:extLst>
            </p:cNvPr>
            <p:cNvSpPr/>
            <p:nvPr/>
          </p:nvSpPr>
          <p:spPr>
            <a:xfrm rot="1106717">
              <a:off x="3236317" y="-1946179"/>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4" name="Sześciokąt 23">
              <a:extLst>
                <a:ext uri="{FF2B5EF4-FFF2-40B4-BE49-F238E27FC236}">
                  <a16:creationId xmlns:a16="http://schemas.microsoft.com/office/drawing/2014/main" id="{971A54DF-821F-43E4-9923-C14B1475F2FF}"/>
                </a:ext>
              </a:extLst>
            </p:cNvPr>
            <p:cNvSpPr/>
            <p:nvPr/>
          </p:nvSpPr>
          <p:spPr>
            <a:xfrm rot="1106717">
              <a:off x="-1683762" y="-994332"/>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5" name="Sześciokąt 24">
              <a:extLst>
                <a:ext uri="{FF2B5EF4-FFF2-40B4-BE49-F238E27FC236}">
                  <a16:creationId xmlns:a16="http://schemas.microsoft.com/office/drawing/2014/main" id="{A41DD229-D267-429C-934D-BA086B378E7B}"/>
                </a:ext>
              </a:extLst>
            </p:cNvPr>
            <p:cNvSpPr/>
            <p:nvPr/>
          </p:nvSpPr>
          <p:spPr>
            <a:xfrm rot="1106717">
              <a:off x="-859434" y="3301438"/>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6" name="Sześciokąt 25">
              <a:extLst>
                <a:ext uri="{FF2B5EF4-FFF2-40B4-BE49-F238E27FC236}">
                  <a16:creationId xmlns:a16="http://schemas.microsoft.com/office/drawing/2014/main" id="{D08EFA10-6416-4007-AB4F-2FFB00A7A038}"/>
                </a:ext>
              </a:extLst>
            </p:cNvPr>
            <p:cNvSpPr/>
            <p:nvPr/>
          </p:nvSpPr>
          <p:spPr>
            <a:xfrm rot="1106717">
              <a:off x="1612555" y="2794106"/>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7" name="Sześciokąt 26">
              <a:extLst>
                <a:ext uri="{FF2B5EF4-FFF2-40B4-BE49-F238E27FC236}">
                  <a16:creationId xmlns:a16="http://schemas.microsoft.com/office/drawing/2014/main" id="{541B87A1-BA8C-4566-9395-791E46CBB669}"/>
                </a:ext>
              </a:extLst>
            </p:cNvPr>
            <p:cNvSpPr/>
            <p:nvPr/>
          </p:nvSpPr>
          <p:spPr>
            <a:xfrm rot="1106717">
              <a:off x="-59334" y="921513"/>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8" name="Sześciokąt 27">
              <a:extLst>
                <a:ext uri="{FF2B5EF4-FFF2-40B4-BE49-F238E27FC236}">
                  <a16:creationId xmlns:a16="http://schemas.microsoft.com/office/drawing/2014/main" id="{66FB8868-805D-4E38-A35A-84D0F5DA2842}"/>
                </a:ext>
              </a:extLst>
            </p:cNvPr>
            <p:cNvSpPr/>
            <p:nvPr/>
          </p:nvSpPr>
          <p:spPr>
            <a:xfrm rot="1106717">
              <a:off x="-2506332" y="1409280"/>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9" name="Sześciokąt 28">
              <a:extLst>
                <a:ext uri="{FF2B5EF4-FFF2-40B4-BE49-F238E27FC236}">
                  <a16:creationId xmlns:a16="http://schemas.microsoft.com/office/drawing/2014/main" id="{2DF9BFFF-4008-4AA1-858E-E111319170CF}"/>
                </a:ext>
              </a:extLst>
            </p:cNvPr>
            <p:cNvSpPr/>
            <p:nvPr/>
          </p:nvSpPr>
          <p:spPr>
            <a:xfrm rot="1106717">
              <a:off x="4073588" y="2311164"/>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0" name="Sześciokąt 29">
              <a:extLst>
                <a:ext uri="{FF2B5EF4-FFF2-40B4-BE49-F238E27FC236}">
                  <a16:creationId xmlns:a16="http://schemas.microsoft.com/office/drawing/2014/main" id="{E35D83F1-8575-4D97-90B4-0AE0516E101A}"/>
                </a:ext>
              </a:extLst>
            </p:cNvPr>
            <p:cNvSpPr/>
            <p:nvPr/>
          </p:nvSpPr>
          <p:spPr>
            <a:xfrm rot="1106717">
              <a:off x="3267571" y="4684790"/>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1" name="Sześciokąt 30">
              <a:extLst>
                <a:ext uri="{FF2B5EF4-FFF2-40B4-BE49-F238E27FC236}">
                  <a16:creationId xmlns:a16="http://schemas.microsoft.com/office/drawing/2014/main" id="{2B38E29F-9442-4268-9272-6D73CFF2E089}"/>
                </a:ext>
              </a:extLst>
            </p:cNvPr>
            <p:cNvSpPr/>
            <p:nvPr/>
          </p:nvSpPr>
          <p:spPr>
            <a:xfrm rot="1106717">
              <a:off x="810121" y="5161040"/>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2" name="Sześciokąt 31">
              <a:extLst>
                <a:ext uri="{FF2B5EF4-FFF2-40B4-BE49-F238E27FC236}">
                  <a16:creationId xmlns:a16="http://schemas.microsoft.com/office/drawing/2014/main" id="{915092D1-7773-4296-BB6C-39648E8C12DB}"/>
                </a:ext>
              </a:extLst>
            </p:cNvPr>
            <p:cNvSpPr/>
            <p:nvPr/>
          </p:nvSpPr>
          <p:spPr>
            <a:xfrm rot="1106717">
              <a:off x="-1644832" y="5686484"/>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3" name="Sześciokąt 32">
              <a:extLst>
                <a:ext uri="{FF2B5EF4-FFF2-40B4-BE49-F238E27FC236}">
                  <a16:creationId xmlns:a16="http://schemas.microsoft.com/office/drawing/2014/main" id="{7060A46F-857A-444F-BF64-F0D7B9B3E22E}"/>
                </a:ext>
              </a:extLst>
            </p:cNvPr>
            <p:cNvSpPr/>
            <p:nvPr/>
          </p:nvSpPr>
          <p:spPr>
            <a:xfrm rot="1106717">
              <a:off x="770269" y="-1439362"/>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sp>
        <p:nvSpPr>
          <p:cNvPr id="3" name="AutoShape 2" descr="Bildergebnis für app icon .png"/>
          <p:cNvSpPr>
            <a:spLocks noChangeAspect="1" noChangeArrowheads="1"/>
          </p:cNvSpPr>
          <p:nvPr/>
        </p:nvSpPr>
        <p:spPr bwMode="auto">
          <a:xfrm>
            <a:off x="4124325" y="1457325"/>
            <a:ext cx="3943350" cy="39433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 name="AutoShape 2" descr="Bildergebnis für icons .png"/>
          <p:cNvSpPr>
            <a:spLocks noChangeAspect="1" noChangeArrowheads="1"/>
          </p:cNvSpPr>
          <p:nvPr/>
        </p:nvSpPr>
        <p:spPr bwMode="auto">
          <a:xfrm>
            <a:off x="3395663" y="1457325"/>
            <a:ext cx="5400675" cy="39433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pic>
        <p:nvPicPr>
          <p:cNvPr id="17" name="Obraz 16">
            <a:extLst>
              <a:ext uri="{FF2B5EF4-FFF2-40B4-BE49-F238E27FC236}">
                <a16:creationId xmlns:a16="http://schemas.microsoft.com/office/drawing/2014/main" id="{235F2566-AD88-4A25-8B9A-BAEC86DF8B7E}"/>
              </a:ext>
            </a:extLst>
          </p:cNvPr>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6200"/>
                    </a14:imgEffect>
                    <a14:imgEffect>
                      <a14:saturation sat="0"/>
                    </a14:imgEffect>
                  </a14:imgLayer>
                </a14:imgProps>
              </a:ext>
              <a:ext uri="{28A0092B-C50C-407E-A947-70E740481C1C}">
                <a14:useLocalDpi xmlns:a14="http://schemas.microsoft.com/office/drawing/2010/main" val="0"/>
              </a:ext>
            </a:extLst>
          </a:blip>
          <a:srcRect l="12344" t="31667" r="71328" b="29560"/>
          <a:stretch/>
        </p:blipFill>
        <p:spPr>
          <a:xfrm>
            <a:off x="2086777" y="2402449"/>
            <a:ext cx="1645227" cy="2197596"/>
          </a:xfrm>
          <a:prstGeom prst="rect">
            <a:avLst/>
          </a:prstGeom>
        </p:spPr>
      </p:pic>
      <p:pic>
        <p:nvPicPr>
          <p:cNvPr id="18" name="Obraz 17">
            <a:extLst>
              <a:ext uri="{FF2B5EF4-FFF2-40B4-BE49-F238E27FC236}">
                <a16:creationId xmlns:a16="http://schemas.microsoft.com/office/drawing/2014/main" id="{AFEC4E85-D76E-4B8E-8ED9-4304316EC651}"/>
              </a:ext>
            </a:extLst>
          </p:cNvPr>
          <p:cNvPicPr>
            <a:picLocks noChangeAspect="1"/>
          </p:cNvPicPr>
          <p:nvPr/>
        </p:nvPicPr>
        <p:blipFill rotWithShape="1">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l="27656" t="31667" r="56016" b="27547"/>
          <a:stretch/>
        </p:blipFill>
        <p:spPr>
          <a:xfrm>
            <a:off x="4230405" y="2414425"/>
            <a:ext cx="1645227" cy="2311665"/>
          </a:xfrm>
          <a:prstGeom prst="rect">
            <a:avLst/>
          </a:prstGeom>
        </p:spPr>
      </p:pic>
      <p:pic>
        <p:nvPicPr>
          <p:cNvPr id="19" name="Obraz 18">
            <a:extLst>
              <a:ext uri="{FF2B5EF4-FFF2-40B4-BE49-F238E27FC236}">
                <a16:creationId xmlns:a16="http://schemas.microsoft.com/office/drawing/2014/main" id="{C57274A2-D820-492A-A525-C16ED5C54E40}"/>
              </a:ext>
            </a:extLst>
          </p:cNvPr>
          <p:cNvPicPr>
            <a:picLocks noChangeAspect="1"/>
          </p:cNvPicPr>
          <p:nvPr/>
        </p:nvPicPr>
        <p:blipFill rotWithShape="1">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l="42187" t="31667" r="41485" b="29560"/>
          <a:stretch/>
        </p:blipFill>
        <p:spPr>
          <a:xfrm>
            <a:off x="6410903" y="2402448"/>
            <a:ext cx="1645227" cy="2197597"/>
          </a:xfrm>
          <a:prstGeom prst="rect">
            <a:avLst/>
          </a:prstGeom>
        </p:spPr>
      </p:pic>
      <p:pic>
        <p:nvPicPr>
          <p:cNvPr id="20" name="Obraz 19">
            <a:extLst>
              <a:ext uri="{FF2B5EF4-FFF2-40B4-BE49-F238E27FC236}">
                <a16:creationId xmlns:a16="http://schemas.microsoft.com/office/drawing/2014/main" id="{F5D3AEA4-7322-49ED-A818-1DBB4EC8EEEA}"/>
              </a:ext>
            </a:extLst>
          </p:cNvPr>
          <p:cNvPicPr>
            <a:picLocks noChangeAspect="1"/>
          </p:cNvPicPr>
          <p:nvPr/>
        </p:nvPicPr>
        <p:blipFill rotWithShape="1">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l="57500" t="31667" r="26172" b="27547"/>
          <a:stretch/>
        </p:blipFill>
        <p:spPr>
          <a:xfrm>
            <a:off x="8635194" y="2414425"/>
            <a:ext cx="1645227" cy="2311665"/>
          </a:xfrm>
          <a:prstGeom prst="rect">
            <a:avLst/>
          </a:prstGeom>
        </p:spPr>
      </p:pic>
      <p:sp>
        <p:nvSpPr>
          <p:cNvPr id="34" name="Strzałka: pięciokąt 33">
            <a:extLst>
              <a:ext uri="{FF2B5EF4-FFF2-40B4-BE49-F238E27FC236}">
                <a16:creationId xmlns:a16="http://schemas.microsoft.com/office/drawing/2014/main" id="{E07F86B0-FB9C-405D-8A99-4831B6139D5C}"/>
              </a:ext>
            </a:extLst>
          </p:cNvPr>
          <p:cNvSpPr/>
          <p:nvPr/>
        </p:nvSpPr>
        <p:spPr>
          <a:xfrm>
            <a:off x="1" y="230733"/>
            <a:ext cx="3370271" cy="425106"/>
          </a:xfrm>
          <a:prstGeom prst="homePlate">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5" name="pole tekstowe 34">
            <a:extLst>
              <a:ext uri="{FF2B5EF4-FFF2-40B4-BE49-F238E27FC236}">
                <a16:creationId xmlns:a16="http://schemas.microsoft.com/office/drawing/2014/main" id="{086D767C-6412-4D82-97A0-E5E3087AA721}"/>
              </a:ext>
            </a:extLst>
          </p:cNvPr>
          <p:cNvSpPr txBox="1"/>
          <p:nvPr/>
        </p:nvSpPr>
        <p:spPr>
          <a:xfrm>
            <a:off x="137650" y="245930"/>
            <a:ext cx="3078744" cy="400110"/>
          </a:xfrm>
          <a:prstGeom prst="rect">
            <a:avLst/>
          </a:prstGeom>
        </p:spPr>
        <p:txBody>
          <a:bodyPr wrap="square" rtlCol="0">
            <a:spAutoFit/>
          </a:bodyPr>
          <a:lstStyle/>
          <a:p>
            <a:pPr>
              <a:defRPr sz="2200" b="0" i="0" u="none" strike="noStrike" kern="1200" cap="none" spc="0" normalizeH="0" baseline="0">
                <a:solidFill>
                  <a:prstClr val="black">
                    <a:lumMod val="65000"/>
                    <a:lumOff val="35000"/>
                  </a:prstClr>
                </a:solidFill>
                <a:latin typeface="+mj-lt"/>
                <a:ea typeface="+mj-ea"/>
                <a:cs typeface="+mj-cs"/>
              </a:defRPr>
            </a:pPr>
            <a:r>
              <a:rPr lang="pl-PL" sz="2000" b="1" dirty="0">
                <a:solidFill>
                  <a:schemeClr val="bg1"/>
                </a:solidFill>
                <a:latin typeface="Century Gothic" panose="020B0502020202020204" pitchFamily="34" charset="0"/>
              </a:rPr>
              <a:t>AS-PL IN SOCIAL MEDIA</a:t>
            </a:r>
          </a:p>
        </p:txBody>
      </p:sp>
      <p:sp>
        <p:nvSpPr>
          <p:cNvPr id="36" name="Strzałka: pagon 35">
            <a:extLst>
              <a:ext uri="{FF2B5EF4-FFF2-40B4-BE49-F238E27FC236}">
                <a16:creationId xmlns:a16="http://schemas.microsoft.com/office/drawing/2014/main" id="{9A77092E-35D8-4136-8116-7609DA989D73}"/>
              </a:ext>
            </a:extLst>
          </p:cNvPr>
          <p:cNvSpPr/>
          <p:nvPr/>
        </p:nvSpPr>
        <p:spPr>
          <a:xfrm>
            <a:off x="3216393" y="230733"/>
            <a:ext cx="438975" cy="432832"/>
          </a:xfrm>
          <a:prstGeom prst="chevron">
            <a:avLst/>
          </a:prstGeom>
          <a:solidFill>
            <a:srgbClr val="3B38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tx1"/>
              </a:solidFill>
            </a:endParaRPr>
          </a:p>
        </p:txBody>
      </p:sp>
    </p:spTree>
    <p:extLst>
      <p:ext uri="{BB962C8B-B14F-4D97-AF65-F5344CB8AC3E}">
        <p14:creationId xmlns:p14="http://schemas.microsoft.com/office/powerpoint/2010/main" val="2386716831"/>
      </p:ext>
    </p:extLst>
  </p:cSld>
  <p:clrMapOvr>
    <a:masterClrMapping/>
  </p:clrMapOvr>
  <p:transition spd="med" advClick="0" advTm="100">
    <p:push dir="u"/>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upa 21">
            <a:extLst>
              <a:ext uri="{FF2B5EF4-FFF2-40B4-BE49-F238E27FC236}">
                <a16:creationId xmlns:a16="http://schemas.microsoft.com/office/drawing/2014/main" id="{3FD06777-4E86-42AF-9ECE-2EC1BD33FF18}"/>
              </a:ext>
            </a:extLst>
          </p:cNvPr>
          <p:cNvGrpSpPr/>
          <p:nvPr/>
        </p:nvGrpSpPr>
        <p:grpSpPr>
          <a:xfrm>
            <a:off x="-2506332" y="-1946179"/>
            <a:ext cx="10176335" cy="10051623"/>
            <a:chOff x="-2506332" y="-1946179"/>
            <a:chExt cx="10176335" cy="10051623"/>
          </a:xfrm>
        </p:grpSpPr>
        <p:sp>
          <p:nvSpPr>
            <p:cNvPr id="23" name="Sześciokąt 22">
              <a:extLst>
                <a:ext uri="{FF2B5EF4-FFF2-40B4-BE49-F238E27FC236}">
                  <a16:creationId xmlns:a16="http://schemas.microsoft.com/office/drawing/2014/main" id="{AF1B29EB-6AAA-4972-9C92-6BB590BEA6A1}"/>
                </a:ext>
              </a:extLst>
            </p:cNvPr>
            <p:cNvSpPr/>
            <p:nvPr/>
          </p:nvSpPr>
          <p:spPr>
            <a:xfrm rot="1106717">
              <a:off x="2426692" y="433746"/>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24" name="Sześciokąt 23">
              <a:extLst>
                <a:ext uri="{FF2B5EF4-FFF2-40B4-BE49-F238E27FC236}">
                  <a16:creationId xmlns:a16="http://schemas.microsoft.com/office/drawing/2014/main" id="{27804306-F0CB-46FE-AEEE-C8527E3269F7}"/>
                </a:ext>
              </a:extLst>
            </p:cNvPr>
            <p:cNvSpPr/>
            <p:nvPr/>
          </p:nvSpPr>
          <p:spPr>
            <a:xfrm rot="1106717">
              <a:off x="4884142" y="-61554"/>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5" name="Sześciokąt 24">
              <a:extLst>
                <a:ext uri="{FF2B5EF4-FFF2-40B4-BE49-F238E27FC236}">
                  <a16:creationId xmlns:a16="http://schemas.microsoft.com/office/drawing/2014/main" id="{1AE0F69E-CF4D-49A8-8D30-9558764A25F1}"/>
                </a:ext>
              </a:extLst>
            </p:cNvPr>
            <p:cNvSpPr/>
            <p:nvPr/>
          </p:nvSpPr>
          <p:spPr>
            <a:xfrm rot="1106717">
              <a:off x="3236317" y="-1946179"/>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6" name="Sześciokąt 25">
              <a:extLst>
                <a:ext uri="{FF2B5EF4-FFF2-40B4-BE49-F238E27FC236}">
                  <a16:creationId xmlns:a16="http://schemas.microsoft.com/office/drawing/2014/main" id="{1407B2E3-42A0-4652-BDE1-7C847A1DE237}"/>
                </a:ext>
              </a:extLst>
            </p:cNvPr>
            <p:cNvSpPr/>
            <p:nvPr/>
          </p:nvSpPr>
          <p:spPr>
            <a:xfrm rot="1106717">
              <a:off x="-1683762" y="-994332"/>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7" name="Sześciokąt 26">
              <a:extLst>
                <a:ext uri="{FF2B5EF4-FFF2-40B4-BE49-F238E27FC236}">
                  <a16:creationId xmlns:a16="http://schemas.microsoft.com/office/drawing/2014/main" id="{C3A68C8F-70A0-4579-8E07-625431070B5D}"/>
                </a:ext>
              </a:extLst>
            </p:cNvPr>
            <p:cNvSpPr/>
            <p:nvPr/>
          </p:nvSpPr>
          <p:spPr>
            <a:xfrm rot="1106717">
              <a:off x="-859434" y="3301438"/>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8" name="Sześciokąt 27">
              <a:extLst>
                <a:ext uri="{FF2B5EF4-FFF2-40B4-BE49-F238E27FC236}">
                  <a16:creationId xmlns:a16="http://schemas.microsoft.com/office/drawing/2014/main" id="{6032F08D-78E8-4A70-B10A-69E5ABA09E6B}"/>
                </a:ext>
              </a:extLst>
            </p:cNvPr>
            <p:cNvSpPr/>
            <p:nvPr/>
          </p:nvSpPr>
          <p:spPr>
            <a:xfrm rot="1106717">
              <a:off x="1612555" y="2794106"/>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9" name="Sześciokąt 28">
              <a:extLst>
                <a:ext uri="{FF2B5EF4-FFF2-40B4-BE49-F238E27FC236}">
                  <a16:creationId xmlns:a16="http://schemas.microsoft.com/office/drawing/2014/main" id="{2DE76503-F9B1-493F-8063-6812428DE3DC}"/>
                </a:ext>
              </a:extLst>
            </p:cNvPr>
            <p:cNvSpPr/>
            <p:nvPr/>
          </p:nvSpPr>
          <p:spPr>
            <a:xfrm rot="1106717">
              <a:off x="-59334" y="921513"/>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0" name="Sześciokąt 29">
              <a:extLst>
                <a:ext uri="{FF2B5EF4-FFF2-40B4-BE49-F238E27FC236}">
                  <a16:creationId xmlns:a16="http://schemas.microsoft.com/office/drawing/2014/main" id="{871F82F2-45AE-4B94-A01D-D804EB6A9992}"/>
                </a:ext>
              </a:extLst>
            </p:cNvPr>
            <p:cNvSpPr/>
            <p:nvPr/>
          </p:nvSpPr>
          <p:spPr>
            <a:xfrm rot="1106717">
              <a:off x="-2506332" y="1409280"/>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1" name="Sześciokąt 30">
              <a:extLst>
                <a:ext uri="{FF2B5EF4-FFF2-40B4-BE49-F238E27FC236}">
                  <a16:creationId xmlns:a16="http://schemas.microsoft.com/office/drawing/2014/main" id="{0E68E736-DCA4-4FB2-A7CB-82B9B7BDE12E}"/>
                </a:ext>
              </a:extLst>
            </p:cNvPr>
            <p:cNvSpPr/>
            <p:nvPr/>
          </p:nvSpPr>
          <p:spPr>
            <a:xfrm rot="1106717">
              <a:off x="4073588" y="2311164"/>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2" name="Sześciokąt 31">
              <a:extLst>
                <a:ext uri="{FF2B5EF4-FFF2-40B4-BE49-F238E27FC236}">
                  <a16:creationId xmlns:a16="http://schemas.microsoft.com/office/drawing/2014/main" id="{C07586A3-61DD-4072-B287-43F0A02FBD01}"/>
                </a:ext>
              </a:extLst>
            </p:cNvPr>
            <p:cNvSpPr/>
            <p:nvPr/>
          </p:nvSpPr>
          <p:spPr>
            <a:xfrm rot="1106717">
              <a:off x="3267571" y="4684790"/>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3" name="Sześciokąt 32">
              <a:extLst>
                <a:ext uri="{FF2B5EF4-FFF2-40B4-BE49-F238E27FC236}">
                  <a16:creationId xmlns:a16="http://schemas.microsoft.com/office/drawing/2014/main" id="{8BD17206-16AF-47DD-95F1-542C63F233B6}"/>
                </a:ext>
              </a:extLst>
            </p:cNvPr>
            <p:cNvSpPr/>
            <p:nvPr/>
          </p:nvSpPr>
          <p:spPr>
            <a:xfrm rot="1106717">
              <a:off x="810121" y="5161040"/>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4" name="Sześciokąt 33">
              <a:extLst>
                <a:ext uri="{FF2B5EF4-FFF2-40B4-BE49-F238E27FC236}">
                  <a16:creationId xmlns:a16="http://schemas.microsoft.com/office/drawing/2014/main" id="{5271AC37-AAD8-4098-BB70-9DAD5C7F8876}"/>
                </a:ext>
              </a:extLst>
            </p:cNvPr>
            <p:cNvSpPr/>
            <p:nvPr/>
          </p:nvSpPr>
          <p:spPr>
            <a:xfrm rot="1106717">
              <a:off x="-1644832" y="5686484"/>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5" name="Sześciokąt 34">
              <a:extLst>
                <a:ext uri="{FF2B5EF4-FFF2-40B4-BE49-F238E27FC236}">
                  <a16:creationId xmlns:a16="http://schemas.microsoft.com/office/drawing/2014/main" id="{0EE41B03-26F7-465C-BA79-EE5ADDF3483A}"/>
                </a:ext>
              </a:extLst>
            </p:cNvPr>
            <p:cNvSpPr/>
            <p:nvPr/>
          </p:nvSpPr>
          <p:spPr>
            <a:xfrm rot="1106717">
              <a:off x="770269" y="-1439362"/>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sp>
        <p:nvSpPr>
          <p:cNvPr id="3" name="AutoShape 2" descr="Bildergebnis für app icon .png"/>
          <p:cNvSpPr>
            <a:spLocks noChangeAspect="1" noChangeArrowheads="1"/>
          </p:cNvSpPr>
          <p:nvPr/>
        </p:nvSpPr>
        <p:spPr bwMode="auto">
          <a:xfrm>
            <a:off x="4124325" y="1457325"/>
            <a:ext cx="3943350" cy="39433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 name="AutoShape 2" descr="Bildergebnis für icons .png"/>
          <p:cNvSpPr>
            <a:spLocks noChangeAspect="1" noChangeArrowheads="1"/>
          </p:cNvSpPr>
          <p:nvPr/>
        </p:nvSpPr>
        <p:spPr bwMode="auto">
          <a:xfrm>
            <a:off x="3395663" y="1457325"/>
            <a:ext cx="5400675" cy="39433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pic>
        <p:nvPicPr>
          <p:cNvPr id="17" name="Obraz 16">
            <a:extLst>
              <a:ext uri="{FF2B5EF4-FFF2-40B4-BE49-F238E27FC236}">
                <a16:creationId xmlns:a16="http://schemas.microsoft.com/office/drawing/2014/main" id="{235F2566-AD88-4A25-8B9A-BAEC86DF8B7E}"/>
              </a:ext>
            </a:extLst>
          </p:cNvPr>
          <p:cNvPicPr>
            <a:picLocks noChangeAspect="1"/>
          </p:cNvPicPr>
          <p:nvPr/>
        </p:nvPicPr>
        <p:blipFill rotWithShape="1">
          <a:blip r:embed="rId2">
            <a:extLst>
              <a:ext uri="{28A0092B-C50C-407E-A947-70E740481C1C}">
                <a14:useLocalDpi xmlns:a14="http://schemas.microsoft.com/office/drawing/2010/main" val="0"/>
              </a:ext>
            </a:extLst>
          </a:blip>
          <a:srcRect l="12344" t="31666" r="71328" b="36557"/>
          <a:stretch/>
        </p:blipFill>
        <p:spPr>
          <a:xfrm>
            <a:off x="1914028" y="2171700"/>
            <a:ext cx="1990725" cy="2179229"/>
          </a:xfrm>
          <a:prstGeom prst="rect">
            <a:avLst/>
          </a:prstGeom>
        </p:spPr>
      </p:pic>
      <p:pic>
        <p:nvPicPr>
          <p:cNvPr id="20" name="Obraz 19">
            <a:extLst>
              <a:ext uri="{FF2B5EF4-FFF2-40B4-BE49-F238E27FC236}">
                <a16:creationId xmlns:a16="http://schemas.microsoft.com/office/drawing/2014/main" id="{F5D3AEA4-7322-49ED-A818-1DBB4EC8EEEA}"/>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57500" t="31666" r="26172" b="28986"/>
          <a:stretch/>
        </p:blipFill>
        <p:spPr>
          <a:xfrm>
            <a:off x="8635194" y="2415804"/>
            <a:ext cx="1645227" cy="2230145"/>
          </a:xfrm>
          <a:prstGeom prst="rect">
            <a:avLst/>
          </a:prstGeom>
        </p:spPr>
      </p:pic>
      <p:pic>
        <p:nvPicPr>
          <p:cNvPr id="13" name="Obraz 12">
            <a:extLst>
              <a:ext uri="{FF2B5EF4-FFF2-40B4-BE49-F238E27FC236}">
                <a16:creationId xmlns:a16="http://schemas.microsoft.com/office/drawing/2014/main" id="{2895277D-E4B4-404D-BE7B-B72845C1130C}"/>
              </a:ext>
            </a:extLst>
          </p:cNvPr>
          <p:cNvPicPr>
            <a:picLocks noChangeAspect="1"/>
          </p:cNvPicPr>
          <p:nvPr/>
        </p:nvPicPr>
        <p:blipFill rotWithShape="1">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l="42187" t="31667" r="41485" b="29560"/>
          <a:stretch/>
        </p:blipFill>
        <p:spPr>
          <a:xfrm>
            <a:off x="6410903" y="2402448"/>
            <a:ext cx="1645227" cy="2197597"/>
          </a:xfrm>
          <a:prstGeom prst="rect">
            <a:avLst/>
          </a:prstGeom>
        </p:spPr>
      </p:pic>
      <p:pic>
        <p:nvPicPr>
          <p:cNvPr id="14" name="Obraz 13">
            <a:extLst>
              <a:ext uri="{FF2B5EF4-FFF2-40B4-BE49-F238E27FC236}">
                <a16:creationId xmlns:a16="http://schemas.microsoft.com/office/drawing/2014/main" id="{6EB3C478-EC59-4E9F-AB44-1CD86AC99B40}"/>
              </a:ext>
            </a:extLst>
          </p:cNvPr>
          <p:cNvPicPr>
            <a:picLocks noChangeAspect="1"/>
          </p:cNvPicPr>
          <p:nvPr/>
        </p:nvPicPr>
        <p:blipFill rotWithShape="1">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l="27656" t="31667" r="56016" b="27547"/>
          <a:stretch/>
        </p:blipFill>
        <p:spPr>
          <a:xfrm>
            <a:off x="4230405" y="2414425"/>
            <a:ext cx="1645227" cy="2311665"/>
          </a:xfrm>
          <a:prstGeom prst="rect">
            <a:avLst/>
          </a:prstGeom>
        </p:spPr>
      </p:pic>
      <p:sp>
        <p:nvSpPr>
          <p:cNvPr id="42" name="pole tekstowe 41">
            <a:extLst>
              <a:ext uri="{FF2B5EF4-FFF2-40B4-BE49-F238E27FC236}">
                <a16:creationId xmlns:a16="http://schemas.microsoft.com/office/drawing/2014/main" id="{CC468D91-B257-42F6-857E-76FE58BBA271}"/>
              </a:ext>
            </a:extLst>
          </p:cNvPr>
          <p:cNvSpPr txBox="1"/>
          <p:nvPr/>
        </p:nvSpPr>
        <p:spPr>
          <a:xfrm>
            <a:off x="137649" y="245930"/>
            <a:ext cx="4829819" cy="400110"/>
          </a:xfrm>
          <a:prstGeom prst="rect">
            <a:avLst/>
          </a:prstGeom>
        </p:spPr>
        <p:txBody>
          <a:bodyPr wrap="square" rtlCol="0">
            <a:spAutoFit/>
          </a:bodyPr>
          <a:lstStyle/>
          <a:p>
            <a:pPr>
              <a:defRPr sz="2200" b="0" i="0" u="none" strike="noStrike" kern="1200" cap="none" spc="0" normalizeH="0" baseline="0">
                <a:solidFill>
                  <a:prstClr val="black">
                    <a:lumMod val="65000"/>
                    <a:lumOff val="35000"/>
                  </a:prstClr>
                </a:solidFill>
                <a:latin typeface="+mj-lt"/>
                <a:ea typeface="+mj-ea"/>
                <a:cs typeface="+mj-cs"/>
              </a:defRPr>
            </a:pPr>
            <a:r>
              <a:rPr lang="pl-PL" sz="2000" b="1" dirty="0">
                <a:solidFill>
                  <a:schemeClr val="bg1"/>
                </a:solidFill>
                <a:latin typeface="Century Gothic" panose="020B0502020202020204" pitchFamily="34" charset="0"/>
              </a:rPr>
              <a:t>AS-PL IN SOCIAL MEDIA</a:t>
            </a:r>
          </a:p>
        </p:txBody>
      </p:sp>
      <p:sp>
        <p:nvSpPr>
          <p:cNvPr id="38" name="Strzałka: pięciokąt 37">
            <a:extLst>
              <a:ext uri="{FF2B5EF4-FFF2-40B4-BE49-F238E27FC236}">
                <a16:creationId xmlns:a16="http://schemas.microsoft.com/office/drawing/2014/main" id="{DE7232BF-1A92-4EE2-BF6E-547A98B970BE}"/>
              </a:ext>
            </a:extLst>
          </p:cNvPr>
          <p:cNvSpPr/>
          <p:nvPr/>
        </p:nvSpPr>
        <p:spPr>
          <a:xfrm>
            <a:off x="1" y="230733"/>
            <a:ext cx="3370271" cy="425106"/>
          </a:xfrm>
          <a:prstGeom prst="homePlate">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9" name="pole tekstowe 38">
            <a:extLst>
              <a:ext uri="{FF2B5EF4-FFF2-40B4-BE49-F238E27FC236}">
                <a16:creationId xmlns:a16="http://schemas.microsoft.com/office/drawing/2014/main" id="{965B1662-89A5-4987-A53C-D7E1F484BC78}"/>
              </a:ext>
            </a:extLst>
          </p:cNvPr>
          <p:cNvSpPr txBox="1"/>
          <p:nvPr/>
        </p:nvSpPr>
        <p:spPr>
          <a:xfrm>
            <a:off x="137650" y="245930"/>
            <a:ext cx="3078744" cy="400110"/>
          </a:xfrm>
          <a:prstGeom prst="rect">
            <a:avLst/>
          </a:prstGeom>
        </p:spPr>
        <p:txBody>
          <a:bodyPr wrap="square" rtlCol="0">
            <a:spAutoFit/>
          </a:bodyPr>
          <a:lstStyle/>
          <a:p>
            <a:pPr>
              <a:defRPr sz="2200" b="0" i="0" u="none" strike="noStrike" kern="1200" cap="none" spc="0" normalizeH="0" baseline="0">
                <a:solidFill>
                  <a:prstClr val="black">
                    <a:lumMod val="65000"/>
                    <a:lumOff val="35000"/>
                  </a:prstClr>
                </a:solidFill>
                <a:latin typeface="+mj-lt"/>
                <a:ea typeface="+mj-ea"/>
                <a:cs typeface="+mj-cs"/>
              </a:defRPr>
            </a:pPr>
            <a:r>
              <a:rPr lang="pl-PL" sz="2000" b="1" dirty="0">
                <a:solidFill>
                  <a:schemeClr val="bg1"/>
                </a:solidFill>
                <a:latin typeface="Century Gothic" panose="020B0502020202020204" pitchFamily="34" charset="0"/>
              </a:rPr>
              <a:t>AS-PL IN SOCIAL MEDIA</a:t>
            </a:r>
          </a:p>
        </p:txBody>
      </p:sp>
      <p:sp>
        <p:nvSpPr>
          <p:cNvPr id="40" name="Strzałka: pagon 39">
            <a:extLst>
              <a:ext uri="{FF2B5EF4-FFF2-40B4-BE49-F238E27FC236}">
                <a16:creationId xmlns:a16="http://schemas.microsoft.com/office/drawing/2014/main" id="{1773C7EE-8DB8-4916-B627-043DA0125F7D}"/>
              </a:ext>
            </a:extLst>
          </p:cNvPr>
          <p:cNvSpPr/>
          <p:nvPr/>
        </p:nvSpPr>
        <p:spPr>
          <a:xfrm>
            <a:off x="3216393" y="230733"/>
            <a:ext cx="438975" cy="432832"/>
          </a:xfrm>
          <a:prstGeom prst="chevron">
            <a:avLst/>
          </a:prstGeom>
          <a:solidFill>
            <a:srgbClr val="3B38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tx1"/>
              </a:solidFill>
            </a:endParaRPr>
          </a:p>
        </p:txBody>
      </p:sp>
    </p:spTree>
    <p:extLst>
      <p:ext uri="{BB962C8B-B14F-4D97-AF65-F5344CB8AC3E}">
        <p14:creationId xmlns:p14="http://schemas.microsoft.com/office/powerpoint/2010/main" val="18061799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300" advClick="0" advTm="100">
        <p159:morph option="byObject"/>
      </p:transition>
    </mc:Choice>
    <mc:Fallback xmlns="">
      <p:transition advClick="0" advTm="100">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upa 23">
            <a:extLst>
              <a:ext uri="{FF2B5EF4-FFF2-40B4-BE49-F238E27FC236}">
                <a16:creationId xmlns:a16="http://schemas.microsoft.com/office/drawing/2014/main" id="{A7E1AA6E-2F36-4171-A6D8-F9779CB1066F}"/>
              </a:ext>
            </a:extLst>
          </p:cNvPr>
          <p:cNvGrpSpPr/>
          <p:nvPr/>
        </p:nvGrpSpPr>
        <p:grpSpPr>
          <a:xfrm>
            <a:off x="-2506332" y="-1946179"/>
            <a:ext cx="10176335" cy="10051623"/>
            <a:chOff x="-2506332" y="-1946179"/>
            <a:chExt cx="10176335" cy="10051623"/>
          </a:xfrm>
        </p:grpSpPr>
        <p:sp>
          <p:nvSpPr>
            <p:cNvPr id="25" name="Sześciokąt 24">
              <a:extLst>
                <a:ext uri="{FF2B5EF4-FFF2-40B4-BE49-F238E27FC236}">
                  <a16:creationId xmlns:a16="http://schemas.microsoft.com/office/drawing/2014/main" id="{B7137CE4-856D-4B90-B72E-997E444861F7}"/>
                </a:ext>
              </a:extLst>
            </p:cNvPr>
            <p:cNvSpPr/>
            <p:nvPr/>
          </p:nvSpPr>
          <p:spPr>
            <a:xfrm rot="1106717">
              <a:off x="2426692" y="433746"/>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26" name="Sześciokąt 25">
              <a:extLst>
                <a:ext uri="{FF2B5EF4-FFF2-40B4-BE49-F238E27FC236}">
                  <a16:creationId xmlns:a16="http://schemas.microsoft.com/office/drawing/2014/main" id="{896CE73E-5135-4A9E-9ECD-04F622429F13}"/>
                </a:ext>
              </a:extLst>
            </p:cNvPr>
            <p:cNvSpPr/>
            <p:nvPr/>
          </p:nvSpPr>
          <p:spPr>
            <a:xfrm rot="1106717">
              <a:off x="4884142" y="-61554"/>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7" name="Sześciokąt 26">
              <a:extLst>
                <a:ext uri="{FF2B5EF4-FFF2-40B4-BE49-F238E27FC236}">
                  <a16:creationId xmlns:a16="http://schemas.microsoft.com/office/drawing/2014/main" id="{49DE69A5-AF94-4121-ACFA-009CF396358E}"/>
                </a:ext>
              </a:extLst>
            </p:cNvPr>
            <p:cNvSpPr/>
            <p:nvPr/>
          </p:nvSpPr>
          <p:spPr>
            <a:xfrm rot="1106717">
              <a:off x="3236317" y="-1946179"/>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8" name="Sześciokąt 27">
              <a:extLst>
                <a:ext uri="{FF2B5EF4-FFF2-40B4-BE49-F238E27FC236}">
                  <a16:creationId xmlns:a16="http://schemas.microsoft.com/office/drawing/2014/main" id="{25A91845-7623-4C93-99C4-488FAF5228D8}"/>
                </a:ext>
              </a:extLst>
            </p:cNvPr>
            <p:cNvSpPr/>
            <p:nvPr/>
          </p:nvSpPr>
          <p:spPr>
            <a:xfrm rot="1106717">
              <a:off x="-1683762" y="-994332"/>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9" name="Sześciokąt 28">
              <a:extLst>
                <a:ext uri="{FF2B5EF4-FFF2-40B4-BE49-F238E27FC236}">
                  <a16:creationId xmlns:a16="http://schemas.microsoft.com/office/drawing/2014/main" id="{18E7A050-4F6F-403E-ADC1-03CC2BDF9C9E}"/>
                </a:ext>
              </a:extLst>
            </p:cNvPr>
            <p:cNvSpPr/>
            <p:nvPr/>
          </p:nvSpPr>
          <p:spPr>
            <a:xfrm rot="1106717">
              <a:off x="-859434" y="3301438"/>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0" name="Sześciokąt 29">
              <a:extLst>
                <a:ext uri="{FF2B5EF4-FFF2-40B4-BE49-F238E27FC236}">
                  <a16:creationId xmlns:a16="http://schemas.microsoft.com/office/drawing/2014/main" id="{B0CE8433-DD0A-4B50-84E9-F3CFDE307E49}"/>
                </a:ext>
              </a:extLst>
            </p:cNvPr>
            <p:cNvSpPr/>
            <p:nvPr/>
          </p:nvSpPr>
          <p:spPr>
            <a:xfrm rot="1106717">
              <a:off x="1612555" y="2794106"/>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1" name="Sześciokąt 30">
              <a:extLst>
                <a:ext uri="{FF2B5EF4-FFF2-40B4-BE49-F238E27FC236}">
                  <a16:creationId xmlns:a16="http://schemas.microsoft.com/office/drawing/2014/main" id="{F55AB0A1-D262-4DE5-9794-B474C02AE7B2}"/>
                </a:ext>
              </a:extLst>
            </p:cNvPr>
            <p:cNvSpPr/>
            <p:nvPr/>
          </p:nvSpPr>
          <p:spPr>
            <a:xfrm rot="1106717">
              <a:off x="-59334" y="921513"/>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2" name="Sześciokąt 31">
              <a:extLst>
                <a:ext uri="{FF2B5EF4-FFF2-40B4-BE49-F238E27FC236}">
                  <a16:creationId xmlns:a16="http://schemas.microsoft.com/office/drawing/2014/main" id="{A34ED4F5-C9A0-464C-A309-63F10BD39634}"/>
                </a:ext>
              </a:extLst>
            </p:cNvPr>
            <p:cNvSpPr/>
            <p:nvPr/>
          </p:nvSpPr>
          <p:spPr>
            <a:xfrm rot="1106717">
              <a:off x="-2506332" y="1409280"/>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3" name="Sześciokąt 32">
              <a:extLst>
                <a:ext uri="{FF2B5EF4-FFF2-40B4-BE49-F238E27FC236}">
                  <a16:creationId xmlns:a16="http://schemas.microsoft.com/office/drawing/2014/main" id="{D0394204-3860-44C1-957A-6190AA25C23D}"/>
                </a:ext>
              </a:extLst>
            </p:cNvPr>
            <p:cNvSpPr/>
            <p:nvPr/>
          </p:nvSpPr>
          <p:spPr>
            <a:xfrm rot="1106717">
              <a:off x="4073588" y="2311164"/>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4" name="Sześciokąt 33">
              <a:extLst>
                <a:ext uri="{FF2B5EF4-FFF2-40B4-BE49-F238E27FC236}">
                  <a16:creationId xmlns:a16="http://schemas.microsoft.com/office/drawing/2014/main" id="{844FC95D-52EC-4043-B283-D446DFDF64CC}"/>
                </a:ext>
              </a:extLst>
            </p:cNvPr>
            <p:cNvSpPr/>
            <p:nvPr/>
          </p:nvSpPr>
          <p:spPr>
            <a:xfrm rot="1106717">
              <a:off x="3267571" y="4684790"/>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5" name="Sześciokąt 34">
              <a:extLst>
                <a:ext uri="{FF2B5EF4-FFF2-40B4-BE49-F238E27FC236}">
                  <a16:creationId xmlns:a16="http://schemas.microsoft.com/office/drawing/2014/main" id="{10BE8F1B-560C-493E-B22D-3AE8ED82113B}"/>
                </a:ext>
              </a:extLst>
            </p:cNvPr>
            <p:cNvSpPr/>
            <p:nvPr/>
          </p:nvSpPr>
          <p:spPr>
            <a:xfrm rot="1106717">
              <a:off x="810121" y="5161040"/>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6" name="Sześciokąt 35">
              <a:extLst>
                <a:ext uri="{FF2B5EF4-FFF2-40B4-BE49-F238E27FC236}">
                  <a16:creationId xmlns:a16="http://schemas.microsoft.com/office/drawing/2014/main" id="{11DBB533-C52D-4A3A-85DC-6C3F168F3FAF}"/>
                </a:ext>
              </a:extLst>
            </p:cNvPr>
            <p:cNvSpPr/>
            <p:nvPr/>
          </p:nvSpPr>
          <p:spPr>
            <a:xfrm rot="1106717">
              <a:off x="-1644832" y="5686484"/>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7" name="Sześciokąt 36">
              <a:extLst>
                <a:ext uri="{FF2B5EF4-FFF2-40B4-BE49-F238E27FC236}">
                  <a16:creationId xmlns:a16="http://schemas.microsoft.com/office/drawing/2014/main" id="{328BCCF3-BA43-490D-9762-A1FE46EB2BB2}"/>
                </a:ext>
              </a:extLst>
            </p:cNvPr>
            <p:cNvSpPr/>
            <p:nvPr/>
          </p:nvSpPr>
          <p:spPr>
            <a:xfrm rot="1106717">
              <a:off x="770269" y="-1439362"/>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sp>
        <p:nvSpPr>
          <p:cNvPr id="3" name="AutoShape 2" descr="Bildergebnis für app icon .png"/>
          <p:cNvSpPr>
            <a:spLocks noChangeAspect="1" noChangeArrowheads="1"/>
          </p:cNvSpPr>
          <p:nvPr/>
        </p:nvSpPr>
        <p:spPr bwMode="auto">
          <a:xfrm>
            <a:off x="4124325" y="1457325"/>
            <a:ext cx="3943350" cy="39433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 name="AutoShape 2" descr="Bildergebnis für icons .png"/>
          <p:cNvSpPr>
            <a:spLocks noChangeAspect="1" noChangeArrowheads="1"/>
          </p:cNvSpPr>
          <p:nvPr/>
        </p:nvSpPr>
        <p:spPr bwMode="auto">
          <a:xfrm>
            <a:off x="3395663" y="1457325"/>
            <a:ext cx="5400675" cy="39433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pic>
        <p:nvPicPr>
          <p:cNvPr id="17" name="Obraz 16">
            <a:extLst>
              <a:ext uri="{FF2B5EF4-FFF2-40B4-BE49-F238E27FC236}">
                <a16:creationId xmlns:a16="http://schemas.microsoft.com/office/drawing/2014/main" id="{235F2566-AD88-4A25-8B9A-BAEC86DF8B7E}"/>
              </a:ext>
            </a:extLst>
          </p:cNvPr>
          <p:cNvPicPr>
            <a:picLocks noChangeAspect="1"/>
          </p:cNvPicPr>
          <p:nvPr/>
        </p:nvPicPr>
        <p:blipFill rotWithShape="1">
          <a:blip r:embed="rId2">
            <a:extLst>
              <a:ext uri="{28A0092B-C50C-407E-A947-70E740481C1C}">
                <a14:useLocalDpi xmlns:a14="http://schemas.microsoft.com/office/drawing/2010/main" val="0"/>
              </a:ext>
            </a:extLst>
          </a:blip>
          <a:srcRect l="12344" t="31667" r="71328" b="34522"/>
          <a:stretch/>
        </p:blipFill>
        <p:spPr>
          <a:xfrm>
            <a:off x="1914028" y="2171700"/>
            <a:ext cx="1990725" cy="2318789"/>
          </a:xfrm>
          <a:prstGeom prst="rect">
            <a:avLst/>
          </a:prstGeom>
        </p:spPr>
      </p:pic>
      <p:pic>
        <p:nvPicPr>
          <p:cNvPr id="18" name="Obraz 17">
            <a:extLst>
              <a:ext uri="{FF2B5EF4-FFF2-40B4-BE49-F238E27FC236}">
                <a16:creationId xmlns:a16="http://schemas.microsoft.com/office/drawing/2014/main" id="{AFEC4E85-D76E-4B8E-8ED9-4304316EC651}"/>
              </a:ext>
            </a:extLst>
          </p:cNvPr>
          <p:cNvPicPr>
            <a:picLocks noChangeAspect="1"/>
          </p:cNvPicPr>
          <p:nvPr/>
        </p:nvPicPr>
        <p:blipFill rotWithShape="1">
          <a:blip r:embed="rId3">
            <a:extLst>
              <a:ext uri="{28A0092B-C50C-407E-A947-70E740481C1C}">
                <a14:useLocalDpi xmlns:a14="http://schemas.microsoft.com/office/drawing/2010/main" val="0"/>
              </a:ext>
            </a:extLst>
          </a:blip>
          <a:srcRect l="27656" t="31667" r="56016" b="37209"/>
          <a:stretch/>
        </p:blipFill>
        <p:spPr>
          <a:xfrm>
            <a:off x="4057656" y="2171700"/>
            <a:ext cx="1990725" cy="2134503"/>
          </a:xfrm>
          <a:prstGeom prst="rect">
            <a:avLst/>
          </a:prstGeom>
        </p:spPr>
      </p:pic>
      <p:pic>
        <p:nvPicPr>
          <p:cNvPr id="14" name="Obraz 13">
            <a:extLst>
              <a:ext uri="{FF2B5EF4-FFF2-40B4-BE49-F238E27FC236}">
                <a16:creationId xmlns:a16="http://schemas.microsoft.com/office/drawing/2014/main" id="{59848B3A-D69C-4144-A8CA-AD0CA64CC7B6}"/>
              </a:ext>
            </a:extLst>
          </p:cNvPr>
          <p:cNvPicPr>
            <a:picLocks noChangeAspect="1"/>
          </p:cNvPicPr>
          <p:nvPr/>
        </p:nvPicPr>
        <p:blipFill rotWithShape="1">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l="57500" t="31666" r="26172" b="28986"/>
          <a:stretch/>
        </p:blipFill>
        <p:spPr>
          <a:xfrm>
            <a:off x="8635194" y="2415804"/>
            <a:ext cx="1645227" cy="2230145"/>
          </a:xfrm>
          <a:prstGeom prst="rect">
            <a:avLst/>
          </a:prstGeom>
        </p:spPr>
      </p:pic>
      <p:pic>
        <p:nvPicPr>
          <p:cNvPr id="15" name="Obraz 14">
            <a:extLst>
              <a:ext uri="{FF2B5EF4-FFF2-40B4-BE49-F238E27FC236}">
                <a16:creationId xmlns:a16="http://schemas.microsoft.com/office/drawing/2014/main" id="{1E2E8A52-6814-4C35-8A94-A72C2FBA7BC1}"/>
              </a:ext>
            </a:extLst>
          </p:cNvPr>
          <p:cNvPicPr>
            <a:picLocks noChangeAspect="1"/>
          </p:cNvPicPr>
          <p:nvPr/>
        </p:nvPicPr>
        <p:blipFill rotWithShape="1">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l="42187" t="31667" r="41485" b="29560"/>
          <a:stretch/>
        </p:blipFill>
        <p:spPr>
          <a:xfrm>
            <a:off x="6410903" y="2402448"/>
            <a:ext cx="1645227" cy="2197597"/>
          </a:xfrm>
          <a:prstGeom prst="rect">
            <a:avLst/>
          </a:prstGeom>
        </p:spPr>
      </p:pic>
      <p:sp>
        <p:nvSpPr>
          <p:cNvPr id="38" name="Strzałka: pięciokąt 37">
            <a:extLst>
              <a:ext uri="{FF2B5EF4-FFF2-40B4-BE49-F238E27FC236}">
                <a16:creationId xmlns:a16="http://schemas.microsoft.com/office/drawing/2014/main" id="{F5BDE1B5-E177-40E6-B4CE-AAA13699ACD0}"/>
              </a:ext>
            </a:extLst>
          </p:cNvPr>
          <p:cNvSpPr/>
          <p:nvPr/>
        </p:nvSpPr>
        <p:spPr>
          <a:xfrm>
            <a:off x="1" y="230733"/>
            <a:ext cx="3370271" cy="425106"/>
          </a:xfrm>
          <a:prstGeom prst="homePlate">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9" name="pole tekstowe 38">
            <a:extLst>
              <a:ext uri="{FF2B5EF4-FFF2-40B4-BE49-F238E27FC236}">
                <a16:creationId xmlns:a16="http://schemas.microsoft.com/office/drawing/2014/main" id="{B958B6EB-89C4-4B8E-9807-158CC40DBA4E}"/>
              </a:ext>
            </a:extLst>
          </p:cNvPr>
          <p:cNvSpPr txBox="1"/>
          <p:nvPr/>
        </p:nvSpPr>
        <p:spPr>
          <a:xfrm>
            <a:off x="137650" y="245930"/>
            <a:ext cx="3078744" cy="400110"/>
          </a:xfrm>
          <a:prstGeom prst="rect">
            <a:avLst/>
          </a:prstGeom>
        </p:spPr>
        <p:txBody>
          <a:bodyPr wrap="square" rtlCol="0">
            <a:spAutoFit/>
          </a:bodyPr>
          <a:lstStyle/>
          <a:p>
            <a:pPr>
              <a:defRPr sz="2200" b="0" i="0" u="none" strike="noStrike" kern="1200" cap="none" spc="0" normalizeH="0" baseline="0">
                <a:solidFill>
                  <a:prstClr val="black">
                    <a:lumMod val="65000"/>
                    <a:lumOff val="35000"/>
                  </a:prstClr>
                </a:solidFill>
                <a:latin typeface="+mj-lt"/>
                <a:ea typeface="+mj-ea"/>
                <a:cs typeface="+mj-cs"/>
              </a:defRPr>
            </a:pPr>
            <a:r>
              <a:rPr lang="pl-PL" sz="2000" b="1" dirty="0">
                <a:solidFill>
                  <a:schemeClr val="bg1"/>
                </a:solidFill>
                <a:latin typeface="Century Gothic" panose="020B0502020202020204" pitchFamily="34" charset="0"/>
              </a:rPr>
              <a:t>AS-PL IN SOCIAL MEDIA</a:t>
            </a:r>
          </a:p>
        </p:txBody>
      </p:sp>
      <p:sp>
        <p:nvSpPr>
          <p:cNvPr id="40" name="Strzałka: pagon 39">
            <a:extLst>
              <a:ext uri="{FF2B5EF4-FFF2-40B4-BE49-F238E27FC236}">
                <a16:creationId xmlns:a16="http://schemas.microsoft.com/office/drawing/2014/main" id="{0D4FBA5C-A118-47FF-B2BC-914B0F2C2A2F}"/>
              </a:ext>
            </a:extLst>
          </p:cNvPr>
          <p:cNvSpPr/>
          <p:nvPr/>
        </p:nvSpPr>
        <p:spPr>
          <a:xfrm>
            <a:off x="3216393" y="230733"/>
            <a:ext cx="438975" cy="432832"/>
          </a:xfrm>
          <a:prstGeom prst="chevron">
            <a:avLst/>
          </a:prstGeom>
          <a:solidFill>
            <a:srgbClr val="3B38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tx1"/>
              </a:solidFill>
            </a:endParaRPr>
          </a:p>
        </p:txBody>
      </p:sp>
    </p:spTree>
    <p:extLst>
      <p:ext uri="{BB962C8B-B14F-4D97-AF65-F5344CB8AC3E}">
        <p14:creationId xmlns:p14="http://schemas.microsoft.com/office/powerpoint/2010/main" val="20388201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300" advClick="0" advTm="100">
        <p159:morph option="byObject"/>
      </p:transition>
    </mc:Choice>
    <mc:Fallback xmlns="">
      <p:transition advClick="0" advTm="100">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upa 24">
            <a:extLst>
              <a:ext uri="{FF2B5EF4-FFF2-40B4-BE49-F238E27FC236}">
                <a16:creationId xmlns:a16="http://schemas.microsoft.com/office/drawing/2014/main" id="{106144CE-A37B-440A-8F77-3090EAAEF543}"/>
              </a:ext>
            </a:extLst>
          </p:cNvPr>
          <p:cNvGrpSpPr/>
          <p:nvPr/>
        </p:nvGrpSpPr>
        <p:grpSpPr>
          <a:xfrm>
            <a:off x="-2506332" y="-1946179"/>
            <a:ext cx="10176335" cy="10051623"/>
            <a:chOff x="-2506332" y="-1946179"/>
            <a:chExt cx="10176335" cy="10051623"/>
          </a:xfrm>
        </p:grpSpPr>
        <p:sp>
          <p:nvSpPr>
            <p:cNvPr id="26" name="Sześciokąt 25">
              <a:extLst>
                <a:ext uri="{FF2B5EF4-FFF2-40B4-BE49-F238E27FC236}">
                  <a16:creationId xmlns:a16="http://schemas.microsoft.com/office/drawing/2014/main" id="{EC526B5D-6B96-41B0-B262-9CA152FA86CA}"/>
                </a:ext>
              </a:extLst>
            </p:cNvPr>
            <p:cNvSpPr/>
            <p:nvPr/>
          </p:nvSpPr>
          <p:spPr>
            <a:xfrm rot="1106717">
              <a:off x="2426692" y="433746"/>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27" name="Sześciokąt 26">
              <a:extLst>
                <a:ext uri="{FF2B5EF4-FFF2-40B4-BE49-F238E27FC236}">
                  <a16:creationId xmlns:a16="http://schemas.microsoft.com/office/drawing/2014/main" id="{9574779E-B05B-408C-8647-2219C6385C0D}"/>
                </a:ext>
              </a:extLst>
            </p:cNvPr>
            <p:cNvSpPr/>
            <p:nvPr/>
          </p:nvSpPr>
          <p:spPr>
            <a:xfrm rot="1106717">
              <a:off x="4884142" y="-61554"/>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9" name="Sześciokąt 28">
              <a:extLst>
                <a:ext uri="{FF2B5EF4-FFF2-40B4-BE49-F238E27FC236}">
                  <a16:creationId xmlns:a16="http://schemas.microsoft.com/office/drawing/2014/main" id="{4FA44BC3-A251-4078-A289-5E4F4388F1D4}"/>
                </a:ext>
              </a:extLst>
            </p:cNvPr>
            <p:cNvSpPr/>
            <p:nvPr/>
          </p:nvSpPr>
          <p:spPr>
            <a:xfrm rot="1106717">
              <a:off x="3236317" y="-1946179"/>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0" name="Sześciokąt 29">
              <a:extLst>
                <a:ext uri="{FF2B5EF4-FFF2-40B4-BE49-F238E27FC236}">
                  <a16:creationId xmlns:a16="http://schemas.microsoft.com/office/drawing/2014/main" id="{46503C0B-240E-4F69-9067-91C42A4F99B0}"/>
                </a:ext>
              </a:extLst>
            </p:cNvPr>
            <p:cNvSpPr/>
            <p:nvPr/>
          </p:nvSpPr>
          <p:spPr>
            <a:xfrm rot="1106717">
              <a:off x="-1683762" y="-994332"/>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1" name="Sześciokąt 30">
              <a:extLst>
                <a:ext uri="{FF2B5EF4-FFF2-40B4-BE49-F238E27FC236}">
                  <a16:creationId xmlns:a16="http://schemas.microsoft.com/office/drawing/2014/main" id="{C78D97BD-B6AB-4486-9E9F-B58900AB40BD}"/>
                </a:ext>
              </a:extLst>
            </p:cNvPr>
            <p:cNvSpPr/>
            <p:nvPr/>
          </p:nvSpPr>
          <p:spPr>
            <a:xfrm rot="1106717">
              <a:off x="-859434" y="3301438"/>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2" name="Sześciokąt 31">
              <a:extLst>
                <a:ext uri="{FF2B5EF4-FFF2-40B4-BE49-F238E27FC236}">
                  <a16:creationId xmlns:a16="http://schemas.microsoft.com/office/drawing/2014/main" id="{A0962278-6CED-45FA-A2DA-05DB94544F04}"/>
                </a:ext>
              </a:extLst>
            </p:cNvPr>
            <p:cNvSpPr/>
            <p:nvPr/>
          </p:nvSpPr>
          <p:spPr>
            <a:xfrm rot="1106717">
              <a:off x="1612555" y="2794106"/>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3" name="Sześciokąt 32">
              <a:extLst>
                <a:ext uri="{FF2B5EF4-FFF2-40B4-BE49-F238E27FC236}">
                  <a16:creationId xmlns:a16="http://schemas.microsoft.com/office/drawing/2014/main" id="{E52FAA93-E2EB-4DD5-AFFA-488686FD9EE2}"/>
                </a:ext>
              </a:extLst>
            </p:cNvPr>
            <p:cNvSpPr/>
            <p:nvPr/>
          </p:nvSpPr>
          <p:spPr>
            <a:xfrm rot="1106717">
              <a:off x="-59334" y="921513"/>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4" name="Sześciokąt 33">
              <a:extLst>
                <a:ext uri="{FF2B5EF4-FFF2-40B4-BE49-F238E27FC236}">
                  <a16:creationId xmlns:a16="http://schemas.microsoft.com/office/drawing/2014/main" id="{14CBD956-F6AA-4A29-917C-0FA27E1C2FB3}"/>
                </a:ext>
              </a:extLst>
            </p:cNvPr>
            <p:cNvSpPr/>
            <p:nvPr/>
          </p:nvSpPr>
          <p:spPr>
            <a:xfrm rot="1106717">
              <a:off x="-2506332" y="1409280"/>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5" name="Sześciokąt 34">
              <a:extLst>
                <a:ext uri="{FF2B5EF4-FFF2-40B4-BE49-F238E27FC236}">
                  <a16:creationId xmlns:a16="http://schemas.microsoft.com/office/drawing/2014/main" id="{494631E3-F334-4DBF-AC01-EBD23BE5633C}"/>
                </a:ext>
              </a:extLst>
            </p:cNvPr>
            <p:cNvSpPr/>
            <p:nvPr/>
          </p:nvSpPr>
          <p:spPr>
            <a:xfrm rot="1106717">
              <a:off x="4073588" y="2311164"/>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6" name="Sześciokąt 35">
              <a:extLst>
                <a:ext uri="{FF2B5EF4-FFF2-40B4-BE49-F238E27FC236}">
                  <a16:creationId xmlns:a16="http://schemas.microsoft.com/office/drawing/2014/main" id="{9B195A15-46C8-4B13-A9D6-28100608B4CF}"/>
                </a:ext>
              </a:extLst>
            </p:cNvPr>
            <p:cNvSpPr/>
            <p:nvPr/>
          </p:nvSpPr>
          <p:spPr>
            <a:xfrm rot="1106717">
              <a:off x="3267571" y="4684790"/>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7" name="Sześciokąt 36">
              <a:extLst>
                <a:ext uri="{FF2B5EF4-FFF2-40B4-BE49-F238E27FC236}">
                  <a16:creationId xmlns:a16="http://schemas.microsoft.com/office/drawing/2014/main" id="{F86AE080-1F84-4D8A-B97F-ECC06B8BF219}"/>
                </a:ext>
              </a:extLst>
            </p:cNvPr>
            <p:cNvSpPr/>
            <p:nvPr/>
          </p:nvSpPr>
          <p:spPr>
            <a:xfrm rot="1106717">
              <a:off x="810121" y="5161040"/>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8" name="Sześciokąt 37">
              <a:extLst>
                <a:ext uri="{FF2B5EF4-FFF2-40B4-BE49-F238E27FC236}">
                  <a16:creationId xmlns:a16="http://schemas.microsoft.com/office/drawing/2014/main" id="{5127BF1F-5099-4B5D-B65C-0B592190E624}"/>
                </a:ext>
              </a:extLst>
            </p:cNvPr>
            <p:cNvSpPr/>
            <p:nvPr/>
          </p:nvSpPr>
          <p:spPr>
            <a:xfrm rot="1106717">
              <a:off x="-1644832" y="5686484"/>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9" name="Sześciokąt 38">
              <a:extLst>
                <a:ext uri="{FF2B5EF4-FFF2-40B4-BE49-F238E27FC236}">
                  <a16:creationId xmlns:a16="http://schemas.microsoft.com/office/drawing/2014/main" id="{03B0CCA4-BDF6-433E-B72C-1B4D72619587}"/>
                </a:ext>
              </a:extLst>
            </p:cNvPr>
            <p:cNvSpPr/>
            <p:nvPr/>
          </p:nvSpPr>
          <p:spPr>
            <a:xfrm rot="1106717">
              <a:off x="770269" y="-1439362"/>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sp>
        <p:nvSpPr>
          <p:cNvPr id="3" name="AutoShape 2" descr="Bildergebnis für app icon .png"/>
          <p:cNvSpPr>
            <a:spLocks noChangeAspect="1" noChangeArrowheads="1"/>
          </p:cNvSpPr>
          <p:nvPr/>
        </p:nvSpPr>
        <p:spPr bwMode="auto">
          <a:xfrm>
            <a:off x="4124325" y="1457325"/>
            <a:ext cx="3943350" cy="39433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 name="AutoShape 2" descr="Bildergebnis für icons .png"/>
          <p:cNvSpPr>
            <a:spLocks noChangeAspect="1" noChangeArrowheads="1"/>
          </p:cNvSpPr>
          <p:nvPr/>
        </p:nvSpPr>
        <p:spPr bwMode="auto">
          <a:xfrm>
            <a:off x="3395663" y="1457325"/>
            <a:ext cx="5400675" cy="39433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pic>
        <p:nvPicPr>
          <p:cNvPr id="17" name="Obraz 16">
            <a:extLst>
              <a:ext uri="{FF2B5EF4-FFF2-40B4-BE49-F238E27FC236}">
                <a16:creationId xmlns:a16="http://schemas.microsoft.com/office/drawing/2014/main" id="{235F2566-AD88-4A25-8B9A-BAEC86DF8B7E}"/>
              </a:ext>
            </a:extLst>
          </p:cNvPr>
          <p:cNvPicPr>
            <a:picLocks noChangeAspect="1"/>
          </p:cNvPicPr>
          <p:nvPr/>
        </p:nvPicPr>
        <p:blipFill rotWithShape="1">
          <a:blip r:embed="rId2">
            <a:extLst>
              <a:ext uri="{28A0092B-C50C-407E-A947-70E740481C1C}">
                <a14:useLocalDpi xmlns:a14="http://schemas.microsoft.com/office/drawing/2010/main" val="0"/>
              </a:ext>
            </a:extLst>
          </a:blip>
          <a:srcRect l="12344" t="31666" r="71328" b="36557"/>
          <a:stretch/>
        </p:blipFill>
        <p:spPr>
          <a:xfrm>
            <a:off x="1914028" y="2171700"/>
            <a:ext cx="1990725" cy="2179229"/>
          </a:xfrm>
          <a:prstGeom prst="rect">
            <a:avLst/>
          </a:prstGeom>
        </p:spPr>
      </p:pic>
      <p:pic>
        <p:nvPicPr>
          <p:cNvPr id="18" name="Obraz 17">
            <a:extLst>
              <a:ext uri="{FF2B5EF4-FFF2-40B4-BE49-F238E27FC236}">
                <a16:creationId xmlns:a16="http://schemas.microsoft.com/office/drawing/2014/main" id="{AFEC4E85-D76E-4B8E-8ED9-4304316EC651}"/>
              </a:ext>
            </a:extLst>
          </p:cNvPr>
          <p:cNvPicPr>
            <a:picLocks noChangeAspect="1"/>
          </p:cNvPicPr>
          <p:nvPr/>
        </p:nvPicPr>
        <p:blipFill rotWithShape="1">
          <a:blip r:embed="rId3">
            <a:extLst>
              <a:ext uri="{28A0092B-C50C-407E-A947-70E740481C1C}">
                <a14:useLocalDpi xmlns:a14="http://schemas.microsoft.com/office/drawing/2010/main" val="0"/>
              </a:ext>
            </a:extLst>
          </a:blip>
          <a:srcRect l="27656" t="31667" r="56016" b="37466"/>
          <a:stretch/>
        </p:blipFill>
        <p:spPr>
          <a:xfrm>
            <a:off x="4057656" y="2171700"/>
            <a:ext cx="1990725" cy="2116927"/>
          </a:xfrm>
          <a:prstGeom prst="rect">
            <a:avLst/>
          </a:prstGeom>
        </p:spPr>
      </p:pic>
      <p:pic>
        <p:nvPicPr>
          <p:cNvPr id="19" name="Obraz 18">
            <a:extLst>
              <a:ext uri="{FF2B5EF4-FFF2-40B4-BE49-F238E27FC236}">
                <a16:creationId xmlns:a16="http://schemas.microsoft.com/office/drawing/2014/main" id="{C57274A2-D820-492A-A525-C16ED5C54E40}"/>
              </a:ext>
            </a:extLst>
          </p:cNvPr>
          <p:cNvPicPr>
            <a:picLocks noChangeAspect="1"/>
          </p:cNvPicPr>
          <p:nvPr/>
        </p:nvPicPr>
        <p:blipFill rotWithShape="1">
          <a:blip r:embed="rId4">
            <a:extLst>
              <a:ext uri="{28A0092B-C50C-407E-A947-70E740481C1C}">
                <a14:useLocalDpi xmlns:a14="http://schemas.microsoft.com/office/drawing/2010/main" val="0"/>
              </a:ext>
            </a:extLst>
          </a:blip>
          <a:srcRect l="42187" t="31667" r="41485" b="36557"/>
          <a:stretch/>
        </p:blipFill>
        <p:spPr>
          <a:xfrm>
            <a:off x="6238154" y="2171700"/>
            <a:ext cx="1990725" cy="2179229"/>
          </a:xfrm>
          <a:prstGeom prst="rect">
            <a:avLst/>
          </a:prstGeom>
        </p:spPr>
      </p:pic>
      <p:pic>
        <p:nvPicPr>
          <p:cNvPr id="15" name="Obraz 14">
            <a:extLst>
              <a:ext uri="{FF2B5EF4-FFF2-40B4-BE49-F238E27FC236}">
                <a16:creationId xmlns:a16="http://schemas.microsoft.com/office/drawing/2014/main" id="{1FE1126B-203C-4E32-AE7E-6CF710AC6A28}"/>
              </a:ext>
            </a:extLst>
          </p:cNvPr>
          <p:cNvPicPr>
            <a:picLocks noChangeAspect="1"/>
          </p:cNvPicPr>
          <p:nvPr/>
        </p:nvPicPr>
        <p:blipFill rotWithShape="1">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l="57500" t="31666" r="26172" b="28986"/>
          <a:stretch/>
        </p:blipFill>
        <p:spPr>
          <a:xfrm>
            <a:off x="8635194" y="2415804"/>
            <a:ext cx="1645227" cy="2230145"/>
          </a:xfrm>
          <a:prstGeom prst="rect">
            <a:avLst/>
          </a:prstGeom>
        </p:spPr>
      </p:pic>
      <p:sp>
        <p:nvSpPr>
          <p:cNvPr id="40" name="Strzałka: pięciokąt 39">
            <a:extLst>
              <a:ext uri="{FF2B5EF4-FFF2-40B4-BE49-F238E27FC236}">
                <a16:creationId xmlns:a16="http://schemas.microsoft.com/office/drawing/2014/main" id="{F2A3BE26-9520-46DA-859B-FD57075AE41C}"/>
              </a:ext>
            </a:extLst>
          </p:cNvPr>
          <p:cNvSpPr/>
          <p:nvPr/>
        </p:nvSpPr>
        <p:spPr>
          <a:xfrm>
            <a:off x="1" y="230733"/>
            <a:ext cx="3370271" cy="425106"/>
          </a:xfrm>
          <a:prstGeom prst="homePlate">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1" name="pole tekstowe 40">
            <a:extLst>
              <a:ext uri="{FF2B5EF4-FFF2-40B4-BE49-F238E27FC236}">
                <a16:creationId xmlns:a16="http://schemas.microsoft.com/office/drawing/2014/main" id="{2C23068F-570E-41A2-A5B4-8ABEA64136C6}"/>
              </a:ext>
            </a:extLst>
          </p:cNvPr>
          <p:cNvSpPr txBox="1"/>
          <p:nvPr/>
        </p:nvSpPr>
        <p:spPr>
          <a:xfrm>
            <a:off x="137650" y="245930"/>
            <a:ext cx="3078744" cy="400110"/>
          </a:xfrm>
          <a:prstGeom prst="rect">
            <a:avLst/>
          </a:prstGeom>
        </p:spPr>
        <p:txBody>
          <a:bodyPr wrap="square" rtlCol="0">
            <a:spAutoFit/>
          </a:bodyPr>
          <a:lstStyle/>
          <a:p>
            <a:pPr>
              <a:defRPr sz="2200" b="0" i="0" u="none" strike="noStrike" kern="1200" cap="none" spc="0" normalizeH="0" baseline="0">
                <a:solidFill>
                  <a:prstClr val="black">
                    <a:lumMod val="65000"/>
                    <a:lumOff val="35000"/>
                  </a:prstClr>
                </a:solidFill>
                <a:latin typeface="+mj-lt"/>
                <a:ea typeface="+mj-ea"/>
                <a:cs typeface="+mj-cs"/>
              </a:defRPr>
            </a:pPr>
            <a:r>
              <a:rPr lang="pl-PL" sz="2000" b="1" dirty="0">
                <a:solidFill>
                  <a:schemeClr val="bg1"/>
                </a:solidFill>
                <a:latin typeface="Century Gothic" panose="020B0502020202020204" pitchFamily="34" charset="0"/>
              </a:rPr>
              <a:t>AS-PL IN SOCIAL MEDIA</a:t>
            </a:r>
          </a:p>
        </p:txBody>
      </p:sp>
      <p:sp>
        <p:nvSpPr>
          <p:cNvPr id="42" name="Strzałka: pagon 41">
            <a:extLst>
              <a:ext uri="{FF2B5EF4-FFF2-40B4-BE49-F238E27FC236}">
                <a16:creationId xmlns:a16="http://schemas.microsoft.com/office/drawing/2014/main" id="{CD81696B-A47D-483D-B4EC-DEA82922A5C6}"/>
              </a:ext>
            </a:extLst>
          </p:cNvPr>
          <p:cNvSpPr/>
          <p:nvPr/>
        </p:nvSpPr>
        <p:spPr>
          <a:xfrm>
            <a:off x="3216393" y="230733"/>
            <a:ext cx="438975" cy="432832"/>
          </a:xfrm>
          <a:prstGeom prst="chevron">
            <a:avLst/>
          </a:prstGeom>
          <a:solidFill>
            <a:srgbClr val="3B38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tx1"/>
              </a:solidFill>
            </a:endParaRPr>
          </a:p>
        </p:txBody>
      </p:sp>
    </p:spTree>
    <p:extLst>
      <p:ext uri="{BB962C8B-B14F-4D97-AF65-F5344CB8AC3E}">
        <p14:creationId xmlns:p14="http://schemas.microsoft.com/office/powerpoint/2010/main" val="22803128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300" advClick="0" advTm="100">
        <p159:morph option="byObject"/>
      </p:transition>
    </mc:Choice>
    <mc:Fallback xmlns="">
      <p:transition advClick="0" advTm="100">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upa 24">
            <a:extLst>
              <a:ext uri="{FF2B5EF4-FFF2-40B4-BE49-F238E27FC236}">
                <a16:creationId xmlns:a16="http://schemas.microsoft.com/office/drawing/2014/main" id="{A3512B20-34BA-4B94-BB7A-4DA5678A2888}"/>
              </a:ext>
            </a:extLst>
          </p:cNvPr>
          <p:cNvGrpSpPr/>
          <p:nvPr/>
        </p:nvGrpSpPr>
        <p:grpSpPr>
          <a:xfrm>
            <a:off x="-2506332" y="-1946179"/>
            <a:ext cx="10176335" cy="10051623"/>
            <a:chOff x="-2506332" y="-1946179"/>
            <a:chExt cx="10176335" cy="10051623"/>
          </a:xfrm>
        </p:grpSpPr>
        <p:sp>
          <p:nvSpPr>
            <p:cNvPr id="26" name="Sześciokąt 25">
              <a:extLst>
                <a:ext uri="{FF2B5EF4-FFF2-40B4-BE49-F238E27FC236}">
                  <a16:creationId xmlns:a16="http://schemas.microsoft.com/office/drawing/2014/main" id="{93D92A89-615F-4441-B488-0A10C33497E6}"/>
                </a:ext>
              </a:extLst>
            </p:cNvPr>
            <p:cNvSpPr/>
            <p:nvPr/>
          </p:nvSpPr>
          <p:spPr>
            <a:xfrm rot="1106717">
              <a:off x="2426692" y="433746"/>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27" name="Sześciokąt 26">
              <a:extLst>
                <a:ext uri="{FF2B5EF4-FFF2-40B4-BE49-F238E27FC236}">
                  <a16:creationId xmlns:a16="http://schemas.microsoft.com/office/drawing/2014/main" id="{89C9B799-8CCB-4BC6-B784-F45242AA72E0}"/>
                </a:ext>
              </a:extLst>
            </p:cNvPr>
            <p:cNvSpPr/>
            <p:nvPr/>
          </p:nvSpPr>
          <p:spPr>
            <a:xfrm rot="1106717">
              <a:off x="4884142" y="-61554"/>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1" name="Sześciokąt 30">
              <a:extLst>
                <a:ext uri="{FF2B5EF4-FFF2-40B4-BE49-F238E27FC236}">
                  <a16:creationId xmlns:a16="http://schemas.microsoft.com/office/drawing/2014/main" id="{D06E42ED-C8BA-49D4-86A6-1555FBDB036C}"/>
                </a:ext>
              </a:extLst>
            </p:cNvPr>
            <p:cNvSpPr/>
            <p:nvPr/>
          </p:nvSpPr>
          <p:spPr>
            <a:xfrm rot="1106717">
              <a:off x="3236317" y="-1946179"/>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2" name="Sześciokąt 31">
              <a:extLst>
                <a:ext uri="{FF2B5EF4-FFF2-40B4-BE49-F238E27FC236}">
                  <a16:creationId xmlns:a16="http://schemas.microsoft.com/office/drawing/2014/main" id="{02393324-91EC-4634-A454-FB0BC128FDED}"/>
                </a:ext>
              </a:extLst>
            </p:cNvPr>
            <p:cNvSpPr/>
            <p:nvPr/>
          </p:nvSpPr>
          <p:spPr>
            <a:xfrm rot="1106717">
              <a:off x="-1683762" y="-994332"/>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3" name="Sześciokąt 32">
              <a:extLst>
                <a:ext uri="{FF2B5EF4-FFF2-40B4-BE49-F238E27FC236}">
                  <a16:creationId xmlns:a16="http://schemas.microsoft.com/office/drawing/2014/main" id="{56153853-977D-46D4-8958-86F5CE802DEB}"/>
                </a:ext>
              </a:extLst>
            </p:cNvPr>
            <p:cNvSpPr/>
            <p:nvPr/>
          </p:nvSpPr>
          <p:spPr>
            <a:xfrm rot="1106717">
              <a:off x="-859434" y="3301438"/>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4" name="Sześciokąt 33">
              <a:extLst>
                <a:ext uri="{FF2B5EF4-FFF2-40B4-BE49-F238E27FC236}">
                  <a16:creationId xmlns:a16="http://schemas.microsoft.com/office/drawing/2014/main" id="{9FF21806-CF64-455B-A26D-CFB39786A6AA}"/>
                </a:ext>
              </a:extLst>
            </p:cNvPr>
            <p:cNvSpPr/>
            <p:nvPr/>
          </p:nvSpPr>
          <p:spPr>
            <a:xfrm rot="1106717">
              <a:off x="1612555" y="2794106"/>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5" name="Sześciokąt 34">
              <a:extLst>
                <a:ext uri="{FF2B5EF4-FFF2-40B4-BE49-F238E27FC236}">
                  <a16:creationId xmlns:a16="http://schemas.microsoft.com/office/drawing/2014/main" id="{D2A3C8A2-C839-4048-92CE-9567DDDF3ED4}"/>
                </a:ext>
              </a:extLst>
            </p:cNvPr>
            <p:cNvSpPr/>
            <p:nvPr/>
          </p:nvSpPr>
          <p:spPr>
            <a:xfrm rot="1106717">
              <a:off x="-59334" y="921513"/>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6" name="Sześciokąt 35">
              <a:extLst>
                <a:ext uri="{FF2B5EF4-FFF2-40B4-BE49-F238E27FC236}">
                  <a16:creationId xmlns:a16="http://schemas.microsoft.com/office/drawing/2014/main" id="{4A030D34-682D-4AB6-9ED5-10E43F05B534}"/>
                </a:ext>
              </a:extLst>
            </p:cNvPr>
            <p:cNvSpPr/>
            <p:nvPr/>
          </p:nvSpPr>
          <p:spPr>
            <a:xfrm rot="1106717">
              <a:off x="-2506332" y="1409280"/>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7" name="Sześciokąt 36">
              <a:extLst>
                <a:ext uri="{FF2B5EF4-FFF2-40B4-BE49-F238E27FC236}">
                  <a16:creationId xmlns:a16="http://schemas.microsoft.com/office/drawing/2014/main" id="{69B231C6-0EBF-4CE0-93AF-79F22A673458}"/>
                </a:ext>
              </a:extLst>
            </p:cNvPr>
            <p:cNvSpPr/>
            <p:nvPr/>
          </p:nvSpPr>
          <p:spPr>
            <a:xfrm rot="1106717">
              <a:off x="4073588" y="2311164"/>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8" name="Sześciokąt 37">
              <a:extLst>
                <a:ext uri="{FF2B5EF4-FFF2-40B4-BE49-F238E27FC236}">
                  <a16:creationId xmlns:a16="http://schemas.microsoft.com/office/drawing/2014/main" id="{D2D80462-9BBC-48EC-AA5B-D25F09F1FC57}"/>
                </a:ext>
              </a:extLst>
            </p:cNvPr>
            <p:cNvSpPr/>
            <p:nvPr/>
          </p:nvSpPr>
          <p:spPr>
            <a:xfrm rot="1106717">
              <a:off x="3267571" y="4684790"/>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9" name="Sześciokąt 38">
              <a:extLst>
                <a:ext uri="{FF2B5EF4-FFF2-40B4-BE49-F238E27FC236}">
                  <a16:creationId xmlns:a16="http://schemas.microsoft.com/office/drawing/2014/main" id="{5CCE039C-5968-4309-BB9A-774BA1F36ECA}"/>
                </a:ext>
              </a:extLst>
            </p:cNvPr>
            <p:cNvSpPr/>
            <p:nvPr/>
          </p:nvSpPr>
          <p:spPr>
            <a:xfrm rot="1106717">
              <a:off x="810121" y="5161040"/>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0" name="Sześciokąt 39">
              <a:extLst>
                <a:ext uri="{FF2B5EF4-FFF2-40B4-BE49-F238E27FC236}">
                  <a16:creationId xmlns:a16="http://schemas.microsoft.com/office/drawing/2014/main" id="{4DE6AD73-B869-408D-B4A8-2B4DF821F70D}"/>
                </a:ext>
              </a:extLst>
            </p:cNvPr>
            <p:cNvSpPr/>
            <p:nvPr/>
          </p:nvSpPr>
          <p:spPr>
            <a:xfrm rot="1106717">
              <a:off x="-1644832" y="5686484"/>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1" name="Sześciokąt 40">
              <a:extLst>
                <a:ext uri="{FF2B5EF4-FFF2-40B4-BE49-F238E27FC236}">
                  <a16:creationId xmlns:a16="http://schemas.microsoft.com/office/drawing/2014/main" id="{32430D71-2F77-4C29-872A-F4F204743D70}"/>
                </a:ext>
              </a:extLst>
            </p:cNvPr>
            <p:cNvSpPr/>
            <p:nvPr/>
          </p:nvSpPr>
          <p:spPr>
            <a:xfrm rot="1106717">
              <a:off x="770269" y="-1439362"/>
              <a:ext cx="2785861" cy="2418960"/>
            </a:xfrm>
            <a:prstGeom prst="hexagon">
              <a:avLst>
                <a:gd name="adj" fmla="val 29051"/>
                <a:gd name="vf" fmla="val 115470"/>
              </a:avLst>
            </a:prstGeom>
            <a:no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sp>
        <p:nvSpPr>
          <p:cNvPr id="3" name="AutoShape 2" descr="Bildergebnis für app icon .png"/>
          <p:cNvSpPr>
            <a:spLocks noChangeAspect="1" noChangeArrowheads="1"/>
          </p:cNvSpPr>
          <p:nvPr/>
        </p:nvSpPr>
        <p:spPr bwMode="auto">
          <a:xfrm>
            <a:off x="4124325" y="1457325"/>
            <a:ext cx="3943350" cy="39433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 name="AutoShape 2" descr="Bildergebnis für icons .png"/>
          <p:cNvSpPr>
            <a:spLocks noChangeAspect="1" noChangeArrowheads="1"/>
          </p:cNvSpPr>
          <p:nvPr/>
        </p:nvSpPr>
        <p:spPr bwMode="auto">
          <a:xfrm>
            <a:off x="3395663" y="1457325"/>
            <a:ext cx="5400675" cy="39433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pic>
        <p:nvPicPr>
          <p:cNvPr id="17" name="Obraz 16">
            <a:extLst>
              <a:ext uri="{FF2B5EF4-FFF2-40B4-BE49-F238E27FC236}">
                <a16:creationId xmlns:a16="http://schemas.microsoft.com/office/drawing/2014/main" id="{235F2566-AD88-4A25-8B9A-BAEC86DF8B7E}"/>
              </a:ext>
            </a:extLst>
          </p:cNvPr>
          <p:cNvPicPr>
            <a:picLocks noChangeAspect="1"/>
          </p:cNvPicPr>
          <p:nvPr/>
        </p:nvPicPr>
        <p:blipFill rotWithShape="1">
          <a:blip r:embed="rId2">
            <a:extLst>
              <a:ext uri="{28A0092B-C50C-407E-A947-70E740481C1C}">
                <a14:useLocalDpi xmlns:a14="http://schemas.microsoft.com/office/drawing/2010/main" val="0"/>
              </a:ext>
            </a:extLst>
          </a:blip>
          <a:srcRect l="12344" t="31666" r="71328" b="36557"/>
          <a:stretch/>
        </p:blipFill>
        <p:spPr>
          <a:xfrm>
            <a:off x="1914028" y="2171700"/>
            <a:ext cx="1990725" cy="2179229"/>
          </a:xfrm>
          <a:prstGeom prst="rect">
            <a:avLst/>
          </a:prstGeom>
        </p:spPr>
      </p:pic>
      <p:pic>
        <p:nvPicPr>
          <p:cNvPr id="18" name="Obraz 17">
            <a:extLst>
              <a:ext uri="{FF2B5EF4-FFF2-40B4-BE49-F238E27FC236}">
                <a16:creationId xmlns:a16="http://schemas.microsoft.com/office/drawing/2014/main" id="{AFEC4E85-D76E-4B8E-8ED9-4304316EC651}"/>
              </a:ext>
            </a:extLst>
          </p:cNvPr>
          <p:cNvPicPr>
            <a:picLocks noChangeAspect="1"/>
          </p:cNvPicPr>
          <p:nvPr/>
        </p:nvPicPr>
        <p:blipFill rotWithShape="1">
          <a:blip r:embed="rId3">
            <a:extLst>
              <a:ext uri="{28A0092B-C50C-407E-A947-70E740481C1C}">
                <a14:useLocalDpi xmlns:a14="http://schemas.microsoft.com/office/drawing/2010/main" val="0"/>
              </a:ext>
            </a:extLst>
          </a:blip>
          <a:srcRect l="27656" t="31666" r="56016" b="36557"/>
          <a:stretch/>
        </p:blipFill>
        <p:spPr>
          <a:xfrm>
            <a:off x="4057656" y="2171700"/>
            <a:ext cx="1990725" cy="2179229"/>
          </a:xfrm>
          <a:prstGeom prst="rect">
            <a:avLst/>
          </a:prstGeom>
        </p:spPr>
      </p:pic>
      <p:pic>
        <p:nvPicPr>
          <p:cNvPr id="19" name="Obraz 18">
            <a:extLst>
              <a:ext uri="{FF2B5EF4-FFF2-40B4-BE49-F238E27FC236}">
                <a16:creationId xmlns:a16="http://schemas.microsoft.com/office/drawing/2014/main" id="{C57274A2-D820-492A-A525-C16ED5C54E40}"/>
              </a:ext>
            </a:extLst>
          </p:cNvPr>
          <p:cNvPicPr>
            <a:picLocks noChangeAspect="1"/>
          </p:cNvPicPr>
          <p:nvPr/>
        </p:nvPicPr>
        <p:blipFill rotWithShape="1">
          <a:blip r:embed="rId4">
            <a:extLst>
              <a:ext uri="{28A0092B-C50C-407E-A947-70E740481C1C}">
                <a14:useLocalDpi xmlns:a14="http://schemas.microsoft.com/office/drawing/2010/main" val="0"/>
              </a:ext>
            </a:extLst>
          </a:blip>
          <a:srcRect l="42187" t="31667" r="41485" b="37209"/>
          <a:stretch/>
        </p:blipFill>
        <p:spPr>
          <a:xfrm>
            <a:off x="6238154" y="2171700"/>
            <a:ext cx="1990725" cy="2134503"/>
          </a:xfrm>
          <a:prstGeom prst="rect">
            <a:avLst/>
          </a:prstGeom>
        </p:spPr>
      </p:pic>
      <p:pic>
        <p:nvPicPr>
          <p:cNvPr id="20" name="Obraz 19">
            <a:extLst>
              <a:ext uri="{FF2B5EF4-FFF2-40B4-BE49-F238E27FC236}">
                <a16:creationId xmlns:a16="http://schemas.microsoft.com/office/drawing/2014/main" id="{F5D3AEA4-7322-49ED-A818-1DBB4EC8EEEA}"/>
              </a:ext>
            </a:extLst>
          </p:cNvPr>
          <p:cNvPicPr>
            <a:picLocks noChangeAspect="1"/>
          </p:cNvPicPr>
          <p:nvPr/>
        </p:nvPicPr>
        <p:blipFill rotWithShape="1">
          <a:blip r:embed="rId5">
            <a:extLst>
              <a:ext uri="{28A0092B-C50C-407E-A947-70E740481C1C}">
                <a14:useLocalDpi xmlns:a14="http://schemas.microsoft.com/office/drawing/2010/main" val="0"/>
              </a:ext>
            </a:extLst>
          </a:blip>
          <a:srcRect l="57500" t="31666" r="26172" b="36557"/>
          <a:stretch/>
        </p:blipFill>
        <p:spPr>
          <a:xfrm>
            <a:off x="8462445" y="2171700"/>
            <a:ext cx="1990725" cy="2179229"/>
          </a:xfrm>
          <a:prstGeom prst="rect">
            <a:avLst/>
          </a:prstGeom>
        </p:spPr>
      </p:pic>
      <p:sp>
        <p:nvSpPr>
          <p:cNvPr id="29" name="pole tekstowe 28">
            <a:extLst>
              <a:ext uri="{FF2B5EF4-FFF2-40B4-BE49-F238E27FC236}">
                <a16:creationId xmlns:a16="http://schemas.microsoft.com/office/drawing/2014/main" id="{2537B870-89FE-4023-A732-001DF6F586E7}"/>
              </a:ext>
            </a:extLst>
          </p:cNvPr>
          <p:cNvSpPr txBox="1"/>
          <p:nvPr/>
        </p:nvSpPr>
        <p:spPr>
          <a:xfrm>
            <a:off x="4242018" y="5060337"/>
            <a:ext cx="3707964" cy="769441"/>
          </a:xfrm>
          <a:prstGeom prst="rect">
            <a:avLst/>
          </a:prstGeom>
          <a:noFill/>
        </p:spPr>
        <p:txBody>
          <a:bodyPr wrap="square" rtlCol="0">
            <a:spAutoFit/>
          </a:bodyPr>
          <a:lstStyle/>
          <a:p>
            <a:pPr algn="ctr"/>
            <a:r>
              <a:rPr lang="pl-PL" sz="4400" dirty="0">
                <a:latin typeface="Century Gothic" panose="020B0502020202020204" pitchFamily="34" charset="0"/>
              </a:rPr>
              <a:t>/</a:t>
            </a:r>
            <a:r>
              <a:rPr lang="pl-PL" sz="4400" dirty="0" err="1">
                <a:latin typeface="Century Gothic" panose="020B0502020202020204" pitchFamily="34" charset="0"/>
              </a:rPr>
              <a:t>asplcom</a:t>
            </a:r>
            <a:endParaRPr lang="pl-PL" sz="4400" dirty="0">
              <a:latin typeface="Century Gothic" panose="020B0502020202020204" pitchFamily="34" charset="0"/>
            </a:endParaRPr>
          </a:p>
        </p:txBody>
      </p:sp>
      <p:sp>
        <p:nvSpPr>
          <p:cNvPr id="42" name="Strzałka: pięciokąt 41">
            <a:extLst>
              <a:ext uri="{FF2B5EF4-FFF2-40B4-BE49-F238E27FC236}">
                <a16:creationId xmlns:a16="http://schemas.microsoft.com/office/drawing/2014/main" id="{A615435F-4BC7-47DC-8B85-5805586027DC}"/>
              </a:ext>
            </a:extLst>
          </p:cNvPr>
          <p:cNvSpPr/>
          <p:nvPr/>
        </p:nvSpPr>
        <p:spPr>
          <a:xfrm>
            <a:off x="1" y="230733"/>
            <a:ext cx="3370271" cy="425106"/>
          </a:xfrm>
          <a:prstGeom prst="homePlate">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3" name="pole tekstowe 42">
            <a:extLst>
              <a:ext uri="{FF2B5EF4-FFF2-40B4-BE49-F238E27FC236}">
                <a16:creationId xmlns:a16="http://schemas.microsoft.com/office/drawing/2014/main" id="{B7480341-AE66-4443-B59F-B24730BCC710}"/>
              </a:ext>
            </a:extLst>
          </p:cNvPr>
          <p:cNvSpPr txBox="1"/>
          <p:nvPr/>
        </p:nvSpPr>
        <p:spPr>
          <a:xfrm>
            <a:off x="137650" y="245930"/>
            <a:ext cx="3078744" cy="400110"/>
          </a:xfrm>
          <a:prstGeom prst="rect">
            <a:avLst/>
          </a:prstGeom>
        </p:spPr>
        <p:txBody>
          <a:bodyPr wrap="square" rtlCol="0">
            <a:spAutoFit/>
          </a:bodyPr>
          <a:lstStyle/>
          <a:p>
            <a:pPr>
              <a:defRPr sz="2200" b="0" i="0" u="none" strike="noStrike" kern="1200" cap="none" spc="0" normalizeH="0" baseline="0">
                <a:solidFill>
                  <a:prstClr val="black">
                    <a:lumMod val="65000"/>
                    <a:lumOff val="35000"/>
                  </a:prstClr>
                </a:solidFill>
                <a:latin typeface="+mj-lt"/>
                <a:ea typeface="+mj-ea"/>
                <a:cs typeface="+mj-cs"/>
              </a:defRPr>
            </a:pPr>
            <a:r>
              <a:rPr lang="pl-PL" sz="2000" b="1" dirty="0">
                <a:solidFill>
                  <a:schemeClr val="bg1"/>
                </a:solidFill>
                <a:latin typeface="Century Gothic" panose="020B0502020202020204" pitchFamily="34" charset="0"/>
              </a:rPr>
              <a:t>AS-PL IN SOCIAL MEDIA</a:t>
            </a:r>
          </a:p>
        </p:txBody>
      </p:sp>
      <p:sp>
        <p:nvSpPr>
          <p:cNvPr id="44" name="Strzałka: pagon 43">
            <a:extLst>
              <a:ext uri="{FF2B5EF4-FFF2-40B4-BE49-F238E27FC236}">
                <a16:creationId xmlns:a16="http://schemas.microsoft.com/office/drawing/2014/main" id="{915DD6EC-2C0C-4B64-8E0E-EF064DD27837}"/>
              </a:ext>
            </a:extLst>
          </p:cNvPr>
          <p:cNvSpPr/>
          <p:nvPr/>
        </p:nvSpPr>
        <p:spPr>
          <a:xfrm>
            <a:off x="3216393" y="230733"/>
            <a:ext cx="438975" cy="432832"/>
          </a:xfrm>
          <a:prstGeom prst="chevron">
            <a:avLst/>
          </a:prstGeom>
          <a:solidFill>
            <a:srgbClr val="3B38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tx1"/>
              </a:solidFill>
            </a:endParaRPr>
          </a:p>
        </p:txBody>
      </p:sp>
    </p:spTree>
    <p:extLst>
      <p:ext uri="{BB962C8B-B14F-4D97-AF65-F5344CB8AC3E}">
        <p14:creationId xmlns:p14="http://schemas.microsoft.com/office/powerpoint/2010/main" val="11020898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300" advClick="0" advTm="2000">
        <p159:morph option="byObject"/>
      </p:transition>
    </mc:Choice>
    <mc:Fallback xmlns="">
      <p:transition advClick="0"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p:cTn id="7" dur="400" fill="hold"/>
                                        <p:tgtEl>
                                          <p:spTgt spid="29"/>
                                        </p:tgtEl>
                                        <p:attrNameLst>
                                          <p:attrName>ppt_w</p:attrName>
                                        </p:attrNameLst>
                                      </p:cBhvr>
                                      <p:tavLst>
                                        <p:tav tm="0">
                                          <p:val>
                                            <p:fltVal val="0"/>
                                          </p:val>
                                        </p:tav>
                                        <p:tav tm="100000">
                                          <p:val>
                                            <p:strVal val="#ppt_w"/>
                                          </p:val>
                                        </p:tav>
                                      </p:tavLst>
                                    </p:anim>
                                    <p:anim calcmode="lin" valueType="num">
                                      <p:cBhvr>
                                        <p:cTn id="8" dur="400" fill="hold"/>
                                        <p:tgtEl>
                                          <p:spTgt spid="29"/>
                                        </p:tgtEl>
                                        <p:attrNameLst>
                                          <p:attrName>ppt_h</p:attrName>
                                        </p:attrNameLst>
                                      </p:cBhvr>
                                      <p:tavLst>
                                        <p:tav tm="0">
                                          <p:val>
                                            <p:fltVal val="0"/>
                                          </p:val>
                                        </p:tav>
                                        <p:tav tm="100000">
                                          <p:val>
                                            <p:strVal val="#ppt_h"/>
                                          </p:val>
                                        </p:tav>
                                      </p:tavLst>
                                    </p:anim>
                                    <p:animEffect transition="in" filter="fade">
                                      <p:cBhvr>
                                        <p:cTn id="9" dur="4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Prostokąt 43">
            <a:extLst>
              <a:ext uri="{FF2B5EF4-FFF2-40B4-BE49-F238E27FC236}">
                <a16:creationId xmlns:a16="http://schemas.microsoft.com/office/drawing/2014/main" id="{BB4492CA-9F53-4452-A22E-5C836BCCB3BD}"/>
              </a:ext>
            </a:extLst>
          </p:cNvPr>
          <p:cNvSpPr/>
          <p:nvPr/>
        </p:nvSpPr>
        <p:spPr>
          <a:xfrm>
            <a:off x="0" y="0"/>
            <a:ext cx="12191997" cy="3429000"/>
          </a:xfrm>
          <a:prstGeom prst="rect">
            <a:avLst/>
          </a:prstGeom>
          <a:blipFill dpi="0" rotWithShape="1">
            <a:blip r:embed="rId2">
              <a:alphaModFix amt="29000"/>
            </a:blip>
            <a:srcRect/>
            <a:stretch>
              <a:fillRect t="-79000" b="-45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12" name="Strzałka: pięciokąt 11">
            <a:extLst>
              <a:ext uri="{FF2B5EF4-FFF2-40B4-BE49-F238E27FC236}">
                <a16:creationId xmlns:a16="http://schemas.microsoft.com/office/drawing/2014/main" id="{40668A6A-A85D-47E1-A37A-6E5F766BC8A0}"/>
              </a:ext>
            </a:extLst>
          </p:cNvPr>
          <p:cNvSpPr/>
          <p:nvPr/>
        </p:nvSpPr>
        <p:spPr>
          <a:xfrm>
            <a:off x="1" y="230733"/>
            <a:ext cx="1678073" cy="425106"/>
          </a:xfrm>
          <a:prstGeom prst="homePlate">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3" name="pole tekstowe 12">
            <a:extLst>
              <a:ext uri="{FF2B5EF4-FFF2-40B4-BE49-F238E27FC236}">
                <a16:creationId xmlns:a16="http://schemas.microsoft.com/office/drawing/2014/main" id="{7243B4E3-92DF-4ECC-8C9A-3CDFEA33CDF6}"/>
              </a:ext>
            </a:extLst>
          </p:cNvPr>
          <p:cNvSpPr txBox="1"/>
          <p:nvPr/>
        </p:nvSpPr>
        <p:spPr>
          <a:xfrm>
            <a:off x="101553" y="245930"/>
            <a:ext cx="1460039" cy="400110"/>
          </a:xfrm>
          <a:prstGeom prst="rect">
            <a:avLst/>
          </a:prstGeom>
        </p:spPr>
        <p:txBody>
          <a:bodyPr wrap="square" rtlCol="0">
            <a:spAutoFit/>
          </a:bodyPr>
          <a:lstStyle/>
          <a:p>
            <a:pPr>
              <a:defRPr sz="2200" b="0" i="0" u="none" strike="noStrike" kern="1200" cap="none" spc="0" normalizeH="0" baseline="0">
                <a:solidFill>
                  <a:prstClr val="black">
                    <a:lumMod val="65000"/>
                    <a:lumOff val="35000"/>
                  </a:prstClr>
                </a:solidFill>
                <a:latin typeface="+mj-lt"/>
                <a:ea typeface="+mj-ea"/>
                <a:cs typeface="+mj-cs"/>
              </a:defRPr>
            </a:pPr>
            <a:r>
              <a:rPr lang="pl-PL" sz="2000" b="1" dirty="0">
                <a:solidFill>
                  <a:schemeClr val="bg1"/>
                </a:solidFill>
                <a:latin typeface="Century Gothic" panose="020B0502020202020204" pitchFamily="34" charset="0"/>
              </a:rPr>
              <a:t>CONTACT</a:t>
            </a:r>
          </a:p>
        </p:txBody>
      </p:sp>
      <p:sp>
        <p:nvSpPr>
          <p:cNvPr id="14" name="Strzałka: pagon 13">
            <a:extLst>
              <a:ext uri="{FF2B5EF4-FFF2-40B4-BE49-F238E27FC236}">
                <a16:creationId xmlns:a16="http://schemas.microsoft.com/office/drawing/2014/main" id="{4C304E54-9902-4261-B0FE-A1AD6A3F04F6}"/>
              </a:ext>
            </a:extLst>
          </p:cNvPr>
          <p:cNvSpPr/>
          <p:nvPr/>
        </p:nvSpPr>
        <p:spPr>
          <a:xfrm>
            <a:off x="1553359" y="230733"/>
            <a:ext cx="438975" cy="432832"/>
          </a:xfrm>
          <a:prstGeom prst="chevron">
            <a:avLst/>
          </a:prstGeom>
          <a:solidFill>
            <a:srgbClr val="3B38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tx1"/>
              </a:solidFill>
            </a:endParaRPr>
          </a:p>
        </p:txBody>
      </p:sp>
      <p:sp>
        <p:nvSpPr>
          <p:cNvPr id="2" name="Prostokąt 1">
            <a:extLst>
              <a:ext uri="{FF2B5EF4-FFF2-40B4-BE49-F238E27FC236}">
                <a16:creationId xmlns:a16="http://schemas.microsoft.com/office/drawing/2014/main" id="{FB00FE57-98F4-4BEF-BDA1-9E013462418E}"/>
              </a:ext>
            </a:extLst>
          </p:cNvPr>
          <p:cNvSpPr/>
          <p:nvPr/>
        </p:nvSpPr>
        <p:spPr>
          <a:xfrm>
            <a:off x="0" y="3429000"/>
            <a:ext cx="12191999" cy="342900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1" name="Sześciokąt 20">
            <a:extLst>
              <a:ext uri="{FF2B5EF4-FFF2-40B4-BE49-F238E27FC236}">
                <a16:creationId xmlns:a16="http://schemas.microsoft.com/office/drawing/2014/main" id="{978C8536-31DD-4858-AEB0-D0152DAAD667}"/>
              </a:ext>
            </a:extLst>
          </p:cNvPr>
          <p:cNvSpPr/>
          <p:nvPr/>
        </p:nvSpPr>
        <p:spPr>
          <a:xfrm>
            <a:off x="959094" y="2528025"/>
            <a:ext cx="2093059" cy="1817402"/>
          </a:xfrm>
          <a:prstGeom prst="hexagon">
            <a:avLst>
              <a:gd name="adj" fmla="val 29051"/>
              <a:gd name="vf" fmla="val 115470"/>
            </a:avLst>
          </a:prstGeom>
          <a:solidFill>
            <a:srgbClr val="FDC43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22" name="Sześciokąt 21">
            <a:extLst>
              <a:ext uri="{FF2B5EF4-FFF2-40B4-BE49-F238E27FC236}">
                <a16:creationId xmlns:a16="http://schemas.microsoft.com/office/drawing/2014/main" id="{DEA15909-6757-4A9D-9D39-90D6AEF17D49}"/>
              </a:ext>
            </a:extLst>
          </p:cNvPr>
          <p:cNvSpPr/>
          <p:nvPr/>
        </p:nvSpPr>
        <p:spPr>
          <a:xfrm>
            <a:off x="5049470" y="2528025"/>
            <a:ext cx="2093059" cy="1817402"/>
          </a:xfrm>
          <a:prstGeom prst="hexagon">
            <a:avLst>
              <a:gd name="adj" fmla="val 29051"/>
              <a:gd name="vf" fmla="val 115470"/>
            </a:avLst>
          </a:prstGeom>
          <a:solidFill>
            <a:srgbClr val="756F6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23" name="Sześciokąt 22">
            <a:extLst>
              <a:ext uri="{FF2B5EF4-FFF2-40B4-BE49-F238E27FC236}">
                <a16:creationId xmlns:a16="http://schemas.microsoft.com/office/drawing/2014/main" id="{5499D83F-D3D1-4D3A-B09F-211BC0BE69E2}"/>
              </a:ext>
            </a:extLst>
          </p:cNvPr>
          <p:cNvSpPr/>
          <p:nvPr/>
        </p:nvSpPr>
        <p:spPr>
          <a:xfrm>
            <a:off x="9139847" y="2519965"/>
            <a:ext cx="2093059" cy="1817402"/>
          </a:xfrm>
          <a:prstGeom prst="hexagon">
            <a:avLst>
              <a:gd name="adj" fmla="val 29051"/>
              <a:gd name="vf" fmla="val 115470"/>
            </a:avLst>
          </a:prstGeom>
          <a:solidFill>
            <a:srgbClr val="FF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24" name="pole tekstowe 23">
            <a:extLst>
              <a:ext uri="{FF2B5EF4-FFF2-40B4-BE49-F238E27FC236}">
                <a16:creationId xmlns:a16="http://schemas.microsoft.com/office/drawing/2014/main" id="{F4984D0C-0399-4A91-80FF-EF878A867613}"/>
              </a:ext>
            </a:extLst>
          </p:cNvPr>
          <p:cNvSpPr txBox="1"/>
          <p:nvPr/>
        </p:nvSpPr>
        <p:spPr>
          <a:xfrm>
            <a:off x="566593" y="5138314"/>
            <a:ext cx="2947296" cy="646331"/>
          </a:xfrm>
          <a:prstGeom prst="rect">
            <a:avLst/>
          </a:prstGeom>
          <a:noFill/>
        </p:spPr>
        <p:txBody>
          <a:bodyPr wrap="square" rtlCol="0">
            <a:spAutoFit/>
          </a:bodyPr>
          <a:lstStyle/>
          <a:p>
            <a:pPr algn="ctr"/>
            <a:r>
              <a:rPr lang="pl-PL" b="1" dirty="0">
                <a:solidFill>
                  <a:schemeClr val="bg1"/>
                </a:solidFill>
                <a:latin typeface="Century Gothic" panose="020B0502020202020204" pitchFamily="34" charset="0"/>
              </a:rPr>
              <a:t>ul. Michałki 32</a:t>
            </a:r>
          </a:p>
          <a:p>
            <a:pPr algn="ctr"/>
            <a:r>
              <a:rPr lang="pl-PL" b="1" dirty="0">
                <a:solidFill>
                  <a:schemeClr val="bg1"/>
                </a:solidFill>
                <a:latin typeface="Century Gothic" panose="020B0502020202020204" pitchFamily="34" charset="0"/>
              </a:rPr>
              <a:t>80-716 Gdańsk, Poland</a:t>
            </a:r>
            <a:endParaRPr lang="pl-PL" dirty="0">
              <a:solidFill>
                <a:schemeClr val="bg1"/>
              </a:solidFill>
              <a:latin typeface="Century Gothic" panose="020B0502020202020204" pitchFamily="34" charset="0"/>
            </a:endParaRPr>
          </a:p>
        </p:txBody>
      </p:sp>
      <p:cxnSp>
        <p:nvCxnSpPr>
          <p:cNvPr id="25" name="Łącznik prosty 24">
            <a:extLst>
              <a:ext uri="{FF2B5EF4-FFF2-40B4-BE49-F238E27FC236}">
                <a16:creationId xmlns:a16="http://schemas.microsoft.com/office/drawing/2014/main" id="{31C7241A-9DBC-4904-B43B-60293BBC4B52}"/>
              </a:ext>
            </a:extLst>
          </p:cNvPr>
          <p:cNvCxnSpPr>
            <a:cxnSpLocks/>
          </p:cNvCxnSpPr>
          <p:nvPr/>
        </p:nvCxnSpPr>
        <p:spPr>
          <a:xfrm>
            <a:off x="4034628" y="4491351"/>
            <a:ext cx="0" cy="1773993"/>
          </a:xfrm>
          <a:prstGeom prst="line">
            <a:avLst/>
          </a:prstGeom>
          <a:ln w="12700">
            <a:solidFill>
              <a:srgbClr val="756F6F"/>
            </a:solidFill>
          </a:ln>
        </p:spPr>
        <p:style>
          <a:lnRef idx="1">
            <a:schemeClr val="accent1"/>
          </a:lnRef>
          <a:fillRef idx="0">
            <a:schemeClr val="accent1"/>
          </a:fillRef>
          <a:effectRef idx="0">
            <a:schemeClr val="accent1"/>
          </a:effectRef>
          <a:fontRef idx="minor">
            <a:schemeClr val="tx1"/>
          </a:fontRef>
        </p:style>
      </p:cxnSp>
      <p:cxnSp>
        <p:nvCxnSpPr>
          <p:cNvPr id="26" name="Łącznik prosty 25">
            <a:extLst>
              <a:ext uri="{FF2B5EF4-FFF2-40B4-BE49-F238E27FC236}">
                <a16:creationId xmlns:a16="http://schemas.microsoft.com/office/drawing/2014/main" id="{6FCE62DF-40F4-47DB-8786-1170B747A4FC}"/>
              </a:ext>
            </a:extLst>
          </p:cNvPr>
          <p:cNvCxnSpPr>
            <a:cxnSpLocks/>
          </p:cNvCxnSpPr>
          <p:nvPr/>
        </p:nvCxnSpPr>
        <p:spPr>
          <a:xfrm>
            <a:off x="8130378" y="4413993"/>
            <a:ext cx="0" cy="1865005"/>
          </a:xfrm>
          <a:prstGeom prst="line">
            <a:avLst/>
          </a:prstGeom>
          <a:ln w="12700">
            <a:solidFill>
              <a:srgbClr val="756F6F"/>
            </a:solidFill>
          </a:ln>
        </p:spPr>
        <p:style>
          <a:lnRef idx="1">
            <a:schemeClr val="accent1"/>
          </a:lnRef>
          <a:fillRef idx="0">
            <a:schemeClr val="accent1"/>
          </a:fillRef>
          <a:effectRef idx="0">
            <a:schemeClr val="accent1"/>
          </a:effectRef>
          <a:fontRef idx="minor">
            <a:schemeClr val="tx1"/>
          </a:fontRef>
        </p:style>
      </p:cxnSp>
      <p:pic>
        <p:nvPicPr>
          <p:cNvPr id="8" name="Grafika 7" descr="Znacznik">
            <a:extLst>
              <a:ext uri="{FF2B5EF4-FFF2-40B4-BE49-F238E27FC236}">
                <a16:creationId xmlns:a16="http://schemas.microsoft.com/office/drawing/2014/main" id="{0B5032E1-30F2-4B89-8DFC-07558C2C485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22948" y="2767340"/>
            <a:ext cx="1338773" cy="1338773"/>
          </a:xfrm>
          <a:prstGeom prst="rect">
            <a:avLst/>
          </a:prstGeom>
        </p:spPr>
      </p:pic>
      <p:pic>
        <p:nvPicPr>
          <p:cNvPr id="11" name="Grafika 10" descr="Słuchawka">
            <a:extLst>
              <a:ext uri="{FF2B5EF4-FFF2-40B4-BE49-F238E27FC236}">
                <a16:creationId xmlns:a16="http://schemas.microsoft.com/office/drawing/2014/main" id="{51C550E0-18DE-4098-9EE9-3F39AB8AB07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487467" y="2820467"/>
            <a:ext cx="1217066" cy="1217066"/>
          </a:xfrm>
          <a:prstGeom prst="rect">
            <a:avLst/>
          </a:prstGeom>
        </p:spPr>
      </p:pic>
      <p:pic>
        <p:nvPicPr>
          <p:cNvPr id="35" name="Grafika 34" descr="Wyślij">
            <a:extLst>
              <a:ext uri="{FF2B5EF4-FFF2-40B4-BE49-F238E27FC236}">
                <a16:creationId xmlns:a16="http://schemas.microsoft.com/office/drawing/2014/main" id="{9D367AF3-BC61-4FA6-8EB5-167440D59EF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543288" y="2875788"/>
            <a:ext cx="1106424" cy="1106424"/>
          </a:xfrm>
          <a:prstGeom prst="rect">
            <a:avLst/>
          </a:prstGeom>
        </p:spPr>
      </p:pic>
      <p:sp>
        <p:nvSpPr>
          <p:cNvPr id="40" name="pole tekstowe 39">
            <a:extLst>
              <a:ext uri="{FF2B5EF4-FFF2-40B4-BE49-F238E27FC236}">
                <a16:creationId xmlns:a16="http://schemas.microsoft.com/office/drawing/2014/main" id="{3BECFB3C-D461-44FB-9B6E-6E8E4D7141AF}"/>
              </a:ext>
            </a:extLst>
          </p:cNvPr>
          <p:cNvSpPr txBox="1"/>
          <p:nvPr/>
        </p:nvSpPr>
        <p:spPr>
          <a:xfrm>
            <a:off x="4703069" y="5138314"/>
            <a:ext cx="2785848" cy="646331"/>
          </a:xfrm>
          <a:prstGeom prst="rect">
            <a:avLst/>
          </a:prstGeom>
          <a:noFill/>
        </p:spPr>
        <p:txBody>
          <a:bodyPr wrap="square" rtlCol="0">
            <a:spAutoFit/>
          </a:bodyPr>
          <a:lstStyle/>
          <a:p>
            <a:pPr algn="ctr"/>
            <a:r>
              <a:rPr lang="pl-PL" b="1" dirty="0">
                <a:solidFill>
                  <a:schemeClr val="bg1"/>
                </a:solidFill>
                <a:latin typeface="Century Gothic" panose="020B0502020202020204" pitchFamily="34" charset="0"/>
              </a:rPr>
              <a:t>Tel. (+48) 58 304 12 85</a:t>
            </a:r>
          </a:p>
          <a:p>
            <a:pPr algn="ctr"/>
            <a:r>
              <a:rPr lang="pl-PL" b="1" dirty="0">
                <a:solidFill>
                  <a:schemeClr val="bg1"/>
                </a:solidFill>
                <a:latin typeface="Century Gothic" panose="020B0502020202020204" pitchFamily="34" charset="0"/>
              </a:rPr>
              <a:t>Fax. (+48) 58 304 13 77 </a:t>
            </a:r>
          </a:p>
        </p:txBody>
      </p:sp>
      <p:sp>
        <p:nvSpPr>
          <p:cNvPr id="41" name="pole tekstowe 40">
            <a:extLst>
              <a:ext uri="{FF2B5EF4-FFF2-40B4-BE49-F238E27FC236}">
                <a16:creationId xmlns:a16="http://schemas.microsoft.com/office/drawing/2014/main" id="{119A6222-DEAF-458A-ACDB-E4BE71D523BC}"/>
              </a:ext>
            </a:extLst>
          </p:cNvPr>
          <p:cNvSpPr txBox="1"/>
          <p:nvPr/>
        </p:nvSpPr>
        <p:spPr>
          <a:xfrm>
            <a:off x="9139847" y="5143500"/>
            <a:ext cx="2093060" cy="923330"/>
          </a:xfrm>
          <a:prstGeom prst="rect">
            <a:avLst/>
          </a:prstGeom>
          <a:noFill/>
        </p:spPr>
        <p:txBody>
          <a:bodyPr wrap="square" rtlCol="0">
            <a:spAutoFit/>
          </a:bodyPr>
          <a:lstStyle/>
          <a:p>
            <a:pPr algn="ctr"/>
            <a:r>
              <a:rPr lang="pl-PL" b="1" dirty="0">
                <a:solidFill>
                  <a:schemeClr val="bg1"/>
                </a:solidFill>
                <a:latin typeface="Century Gothic" panose="020B0502020202020204" pitchFamily="34" charset="0"/>
              </a:rPr>
              <a:t>info@as-pl.com</a:t>
            </a:r>
            <a:br>
              <a:rPr lang="pl-PL" b="1" dirty="0">
                <a:solidFill>
                  <a:schemeClr val="bg1"/>
                </a:solidFill>
                <a:latin typeface="Century Gothic" panose="020B0502020202020204" pitchFamily="34" charset="0"/>
              </a:rPr>
            </a:br>
            <a:r>
              <a:rPr lang="pl-PL" b="1" dirty="0">
                <a:solidFill>
                  <a:schemeClr val="bg1"/>
                </a:solidFill>
                <a:latin typeface="Century Gothic" panose="020B0502020202020204" pitchFamily="34" charset="0"/>
              </a:rPr>
              <a:t>as-pl.com</a:t>
            </a:r>
          </a:p>
          <a:p>
            <a:pPr algn="ctr"/>
            <a:endParaRPr lang="pl-PL"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613713090"/>
      </p:ext>
    </p:extLst>
  </p:cSld>
  <p:clrMapOvr>
    <a:masterClrMapping/>
  </p:clrMapOvr>
  <mc:AlternateContent xmlns:mc="http://schemas.openxmlformats.org/markup-compatibility/2006" xmlns:p14="http://schemas.microsoft.com/office/powerpoint/2010/main">
    <mc:Choice Requires="p14">
      <p:transition spd="slow" p14:dur="1600" advClick="0" advTm="7000">
        <p:blinds dir="vert"/>
      </p:transition>
    </mc:Choice>
    <mc:Fallback xmlns="">
      <p:transition spd="slow" advClick="0" advTm="700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400" fill="hold"/>
                                        <p:tgtEl>
                                          <p:spTgt spid="21"/>
                                        </p:tgtEl>
                                        <p:attrNameLst>
                                          <p:attrName>ppt_w</p:attrName>
                                        </p:attrNameLst>
                                      </p:cBhvr>
                                      <p:tavLst>
                                        <p:tav tm="0">
                                          <p:val>
                                            <p:fltVal val="0"/>
                                          </p:val>
                                        </p:tav>
                                        <p:tav tm="100000">
                                          <p:val>
                                            <p:strVal val="#ppt_w"/>
                                          </p:val>
                                        </p:tav>
                                      </p:tavLst>
                                    </p:anim>
                                    <p:anim calcmode="lin" valueType="num">
                                      <p:cBhvr>
                                        <p:cTn id="8" dur="400" fill="hold"/>
                                        <p:tgtEl>
                                          <p:spTgt spid="21"/>
                                        </p:tgtEl>
                                        <p:attrNameLst>
                                          <p:attrName>ppt_h</p:attrName>
                                        </p:attrNameLst>
                                      </p:cBhvr>
                                      <p:tavLst>
                                        <p:tav tm="0">
                                          <p:val>
                                            <p:fltVal val="0"/>
                                          </p:val>
                                        </p:tav>
                                        <p:tav tm="100000">
                                          <p:val>
                                            <p:strVal val="#ppt_h"/>
                                          </p:val>
                                        </p:tav>
                                      </p:tavLst>
                                    </p:anim>
                                  </p:childTnLst>
                                </p:cTn>
                              </p:par>
                              <p:par>
                                <p:cTn id="9" presetID="53" presetClass="entr" presetSubtype="16"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p:cTn id="11" dur="400" fill="hold"/>
                                        <p:tgtEl>
                                          <p:spTgt spid="8"/>
                                        </p:tgtEl>
                                        <p:attrNameLst>
                                          <p:attrName>ppt_w</p:attrName>
                                        </p:attrNameLst>
                                      </p:cBhvr>
                                      <p:tavLst>
                                        <p:tav tm="0">
                                          <p:val>
                                            <p:fltVal val="0"/>
                                          </p:val>
                                        </p:tav>
                                        <p:tav tm="100000">
                                          <p:val>
                                            <p:strVal val="#ppt_w"/>
                                          </p:val>
                                        </p:tav>
                                      </p:tavLst>
                                    </p:anim>
                                    <p:anim calcmode="lin" valueType="num">
                                      <p:cBhvr>
                                        <p:cTn id="12" dur="400" fill="hold"/>
                                        <p:tgtEl>
                                          <p:spTgt spid="8"/>
                                        </p:tgtEl>
                                        <p:attrNameLst>
                                          <p:attrName>ppt_h</p:attrName>
                                        </p:attrNameLst>
                                      </p:cBhvr>
                                      <p:tavLst>
                                        <p:tav tm="0">
                                          <p:val>
                                            <p:fltVal val="0"/>
                                          </p:val>
                                        </p:tav>
                                        <p:tav tm="100000">
                                          <p:val>
                                            <p:strVal val="#ppt_h"/>
                                          </p:val>
                                        </p:tav>
                                      </p:tavLst>
                                    </p:anim>
                                    <p:animEffect transition="in" filter="fade">
                                      <p:cBhvr>
                                        <p:cTn id="13" dur="400"/>
                                        <p:tgtEl>
                                          <p:spTgt spid="8"/>
                                        </p:tgtEl>
                                      </p:cBhvr>
                                    </p:animEffect>
                                  </p:childTnLst>
                                </p:cTn>
                              </p:par>
                            </p:childTnLst>
                          </p:cTn>
                        </p:par>
                        <p:par>
                          <p:cTn id="14" fill="hold">
                            <p:stCondLst>
                              <p:cond delay="400"/>
                            </p:stCondLst>
                            <p:childTnLst>
                              <p:par>
                                <p:cTn id="15" presetID="53" presetClass="entr" presetSubtype="16" fill="hold" grpId="0" nodeType="after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p:cTn id="17" dur="400" fill="hold"/>
                                        <p:tgtEl>
                                          <p:spTgt spid="24"/>
                                        </p:tgtEl>
                                        <p:attrNameLst>
                                          <p:attrName>ppt_w</p:attrName>
                                        </p:attrNameLst>
                                      </p:cBhvr>
                                      <p:tavLst>
                                        <p:tav tm="0">
                                          <p:val>
                                            <p:fltVal val="0"/>
                                          </p:val>
                                        </p:tav>
                                        <p:tav tm="100000">
                                          <p:val>
                                            <p:strVal val="#ppt_w"/>
                                          </p:val>
                                        </p:tav>
                                      </p:tavLst>
                                    </p:anim>
                                    <p:anim calcmode="lin" valueType="num">
                                      <p:cBhvr>
                                        <p:cTn id="18" dur="400" fill="hold"/>
                                        <p:tgtEl>
                                          <p:spTgt spid="24"/>
                                        </p:tgtEl>
                                        <p:attrNameLst>
                                          <p:attrName>ppt_h</p:attrName>
                                        </p:attrNameLst>
                                      </p:cBhvr>
                                      <p:tavLst>
                                        <p:tav tm="0">
                                          <p:val>
                                            <p:fltVal val="0"/>
                                          </p:val>
                                        </p:tav>
                                        <p:tav tm="100000">
                                          <p:val>
                                            <p:strVal val="#ppt_h"/>
                                          </p:val>
                                        </p:tav>
                                      </p:tavLst>
                                    </p:anim>
                                    <p:animEffect transition="in" filter="fade">
                                      <p:cBhvr>
                                        <p:cTn id="19" dur="400"/>
                                        <p:tgtEl>
                                          <p:spTgt spid="24"/>
                                        </p:tgtEl>
                                      </p:cBhvr>
                                    </p:animEffect>
                                  </p:childTnLst>
                                </p:cTn>
                              </p:par>
                            </p:childTnLst>
                          </p:cTn>
                        </p:par>
                        <p:par>
                          <p:cTn id="20" fill="hold">
                            <p:stCondLst>
                              <p:cond delay="800"/>
                            </p:stCondLst>
                            <p:childTnLst>
                              <p:par>
                                <p:cTn id="21" presetID="23" presetClass="entr" presetSubtype="16" fill="hold" grpId="0" nodeType="afterEffect">
                                  <p:stCondLst>
                                    <p:cond delay="0"/>
                                  </p:stCondLst>
                                  <p:childTnLst>
                                    <p:set>
                                      <p:cBhvr>
                                        <p:cTn id="22" dur="1" fill="hold">
                                          <p:stCondLst>
                                            <p:cond delay="0"/>
                                          </p:stCondLst>
                                        </p:cTn>
                                        <p:tgtEl>
                                          <p:spTgt spid="22"/>
                                        </p:tgtEl>
                                        <p:attrNameLst>
                                          <p:attrName>style.visibility</p:attrName>
                                        </p:attrNameLst>
                                      </p:cBhvr>
                                      <p:to>
                                        <p:strVal val="visible"/>
                                      </p:to>
                                    </p:set>
                                    <p:anim calcmode="lin" valueType="num">
                                      <p:cBhvr>
                                        <p:cTn id="23" dur="400" fill="hold"/>
                                        <p:tgtEl>
                                          <p:spTgt spid="22"/>
                                        </p:tgtEl>
                                        <p:attrNameLst>
                                          <p:attrName>ppt_w</p:attrName>
                                        </p:attrNameLst>
                                      </p:cBhvr>
                                      <p:tavLst>
                                        <p:tav tm="0">
                                          <p:val>
                                            <p:fltVal val="0"/>
                                          </p:val>
                                        </p:tav>
                                        <p:tav tm="100000">
                                          <p:val>
                                            <p:strVal val="#ppt_w"/>
                                          </p:val>
                                        </p:tav>
                                      </p:tavLst>
                                    </p:anim>
                                    <p:anim calcmode="lin" valueType="num">
                                      <p:cBhvr>
                                        <p:cTn id="24" dur="400" fill="hold"/>
                                        <p:tgtEl>
                                          <p:spTgt spid="22"/>
                                        </p:tgtEl>
                                        <p:attrNameLst>
                                          <p:attrName>ppt_h</p:attrName>
                                        </p:attrNameLst>
                                      </p:cBhvr>
                                      <p:tavLst>
                                        <p:tav tm="0">
                                          <p:val>
                                            <p:fltVal val="0"/>
                                          </p:val>
                                        </p:tav>
                                        <p:tav tm="100000">
                                          <p:val>
                                            <p:strVal val="#ppt_h"/>
                                          </p:val>
                                        </p:tav>
                                      </p:tavLst>
                                    </p:anim>
                                  </p:childTnLst>
                                </p:cTn>
                              </p:par>
                              <p:par>
                                <p:cTn id="25" presetID="53" presetClass="entr" presetSubtype="16"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400" fill="hold"/>
                                        <p:tgtEl>
                                          <p:spTgt spid="11"/>
                                        </p:tgtEl>
                                        <p:attrNameLst>
                                          <p:attrName>ppt_w</p:attrName>
                                        </p:attrNameLst>
                                      </p:cBhvr>
                                      <p:tavLst>
                                        <p:tav tm="0">
                                          <p:val>
                                            <p:fltVal val="0"/>
                                          </p:val>
                                        </p:tav>
                                        <p:tav tm="100000">
                                          <p:val>
                                            <p:strVal val="#ppt_w"/>
                                          </p:val>
                                        </p:tav>
                                      </p:tavLst>
                                    </p:anim>
                                    <p:anim calcmode="lin" valueType="num">
                                      <p:cBhvr>
                                        <p:cTn id="28" dur="400" fill="hold"/>
                                        <p:tgtEl>
                                          <p:spTgt spid="11"/>
                                        </p:tgtEl>
                                        <p:attrNameLst>
                                          <p:attrName>ppt_h</p:attrName>
                                        </p:attrNameLst>
                                      </p:cBhvr>
                                      <p:tavLst>
                                        <p:tav tm="0">
                                          <p:val>
                                            <p:fltVal val="0"/>
                                          </p:val>
                                        </p:tav>
                                        <p:tav tm="100000">
                                          <p:val>
                                            <p:strVal val="#ppt_h"/>
                                          </p:val>
                                        </p:tav>
                                      </p:tavLst>
                                    </p:anim>
                                    <p:animEffect transition="in" filter="fade">
                                      <p:cBhvr>
                                        <p:cTn id="29" dur="400"/>
                                        <p:tgtEl>
                                          <p:spTgt spid="11"/>
                                        </p:tgtEl>
                                      </p:cBhvr>
                                    </p:animEffect>
                                  </p:childTnLst>
                                </p:cTn>
                              </p:par>
                            </p:childTnLst>
                          </p:cTn>
                        </p:par>
                        <p:par>
                          <p:cTn id="30" fill="hold">
                            <p:stCondLst>
                              <p:cond delay="1200"/>
                            </p:stCondLst>
                            <p:childTnLst>
                              <p:par>
                                <p:cTn id="31" presetID="53" presetClass="entr" presetSubtype="16" fill="hold" grpId="0" nodeType="afterEffect">
                                  <p:stCondLst>
                                    <p:cond delay="0"/>
                                  </p:stCondLst>
                                  <p:childTnLst>
                                    <p:set>
                                      <p:cBhvr>
                                        <p:cTn id="32" dur="1" fill="hold">
                                          <p:stCondLst>
                                            <p:cond delay="0"/>
                                          </p:stCondLst>
                                        </p:cTn>
                                        <p:tgtEl>
                                          <p:spTgt spid="40"/>
                                        </p:tgtEl>
                                        <p:attrNameLst>
                                          <p:attrName>style.visibility</p:attrName>
                                        </p:attrNameLst>
                                      </p:cBhvr>
                                      <p:to>
                                        <p:strVal val="visible"/>
                                      </p:to>
                                    </p:set>
                                    <p:anim calcmode="lin" valueType="num">
                                      <p:cBhvr>
                                        <p:cTn id="33" dur="400" fill="hold"/>
                                        <p:tgtEl>
                                          <p:spTgt spid="40"/>
                                        </p:tgtEl>
                                        <p:attrNameLst>
                                          <p:attrName>ppt_w</p:attrName>
                                        </p:attrNameLst>
                                      </p:cBhvr>
                                      <p:tavLst>
                                        <p:tav tm="0">
                                          <p:val>
                                            <p:fltVal val="0"/>
                                          </p:val>
                                        </p:tav>
                                        <p:tav tm="100000">
                                          <p:val>
                                            <p:strVal val="#ppt_w"/>
                                          </p:val>
                                        </p:tav>
                                      </p:tavLst>
                                    </p:anim>
                                    <p:anim calcmode="lin" valueType="num">
                                      <p:cBhvr>
                                        <p:cTn id="34" dur="400" fill="hold"/>
                                        <p:tgtEl>
                                          <p:spTgt spid="40"/>
                                        </p:tgtEl>
                                        <p:attrNameLst>
                                          <p:attrName>ppt_h</p:attrName>
                                        </p:attrNameLst>
                                      </p:cBhvr>
                                      <p:tavLst>
                                        <p:tav tm="0">
                                          <p:val>
                                            <p:fltVal val="0"/>
                                          </p:val>
                                        </p:tav>
                                        <p:tav tm="100000">
                                          <p:val>
                                            <p:strVal val="#ppt_h"/>
                                          </p:val>
                                        </p:tav>
                                      </p:tavLst>
                                    </p:anim>
                                    <p:animEffect transition="in" filter="fade">
                                      <p:cBhvr>
                                        <p:cTn id="35" dur="400"/>
                                        <p:tgtEl>
                                          <p:spTgt spid="40"/>
                                        </p:tgtEl>
                                      </p:cBhvr>
                                    </p:animEffect>
                                  </p:childTnLst>
                                </p:cTn>
                              </p:par>
                            </p:childTnLst>
                          </p:cTn>
                        </p:par>
                        <p:par>
                          <p:cTn id="36" fill="hold">
                            <p:stCondLst>
                              <p:cond delay="1600"/>
                            </p:stCondLst>
                            <p:childTnLst>
                              <p:par>
                                <p:cTn id="37" presetID="23" presetClass="entr" presetSubtype="16" fill="hold" grpId="0" nodeType="afterEffect">
                                  <p:stCondLst>
                                    <p:cond delay="0"/>
                                  </p:stCondLst>
                                  <p:childTnLst>
                                    <p:set>
                                      <p:cBhvr>
                                        <p:cTn id="38" dur="1" fill="hold">
                                          <p:stCondLst>
                                            <p:cond delay="0"/>
                                          </p:stCondLst>
                                        </p:cTn>
                                        <p:tgtEl>
                                          <p:spTgt spid="23"/>
                                        </p:tgtEl>
                                        <p:attrNameLst>
                                          <p:attrName>style.visibility</p:attrName>
                                        </p:attrNameLst>
                                      </p:cBhvr>
                                      <p:to>
                                        <p:strVal val="visible"/>
                                      </p:to>
                                    </p:set>
                                    <p:anim calcmode="lin" valueType="num">
                                      <p:cBhvr>
                                        <p:cTn id="39" dur="400" fill="hold"/>
                                        <p:tgtEl>
                                          <p:spTgt spid="23"/>
                                        </p:tgtEl>
                                        <p:attrNameLst>
                                          <p:attrName>ppt_w</p:attrName>
                                        </p:attrNameLst>
                                      </p:cBhvr>
                                      <p:tavLst>
                                        <p:tav tm="0">
                                          <p:val>
                                            <p:fltVal val="0"/>
                                          </p:val>
                                        </p:tav>
                                        <p:tav tm="100000">
                                          <p:val>
                                            <p:strVal val="#ppt_w"/>
                                          </p:val>
                                        </p:tav>
                                      </p:tavLst>
                                    </p:anim>
                                    <p:anim calcmode="lin" valueType="num">
                                      <p:cBhvr>
                                        <p:cTn id="40" dur="400" fill="hold"/>
                                        <p:tgtEl>
                                          <p:spTgt spid="23"/>
                                        </p:tgtEl>
                                        <p:attrNameLst>
                                          <p:attrName>ppt_h</p:attrName>
                                        </p:attrNameLst>
                                      </p:cBhvr>
                                      <p:tavLst>
                                        <p:tav tm="0">
                                          <p:val>
                                            <p:fltVal val="0"/>
                                          </p:val>
                                        </p:tav>
                                        <p:tav tm="100000">
                                          <p:val>
                                            <p:strVal val="#ppt_h"/>
                                          </p:val>
                                        </p:tav>
                                      </p:tavLst>
                                    </p:anim>
                                  </p:childTnLst>
                                </p:cTn>
                              </p:par>
                              <p:par>
                                <p:cTn id="41" presetID="53" presetClass="entr" presetSubtype="16" fill="hold" nodeType="withEffect">
                                  <p:stCondLst>
                                    <p:cond delay="0"/>
                                  </p:stCondLst>
                                  <p:childTnLst>
                                    <p:set>
                                      <p:cBhvr>
                                        <p:cTn id="42" dur="1" fill="hold">
                                          <p:stCondLst>
                                            <p:cond delay="0"/>
                                          </p:stCondLst>
                                        </p:cTn>
                                        <p:tgtEl>
                                          <p:spTgt spid="35"/>
                                        </p:tgtEl>
                                        <p:attrNameLst>
                                          <p:attrName>style.visibility</p:attrName>
                                        </p:attrNameLst>
                                      </p:cBhvr>
                                      <p:to>
                                        <p:strVal val="visible"/>
                                      </p:to>
                                    </p:set>
                                    <p:anim calcmode="lin" valueType="num">
                                      <p:cBhvr>
                                        <p:cTn id="43" dur="400" fill="hold"/>
                                        <p:tgtEl>
                                          <p:spTgt spid="35"/>
                                        </p:tgtEl>
                                        <p:attrNameLst>
                                          <p:attrName>ppt_w</p:attrName>
                                        </p:attrNameLst>
                                      </p:cBhvr>
                                      <p:tavLst>
                                        <p:tav tm="0">
                                          <p:val>
                                            <p:fltVal val="0"/>
                                          </p:val>
                                        </p:tav>
                                        <p:tav tm="100000">
                                          <p:val>
                                            <p:strVal val="#ppt_w"/>
                                          </p:val>
                                        </p:tav>
                                      </p:tavLst>
                                    </p:anim>
                                    <p:anim calcmode="lin" valueType="num">
                                      <p:cBhvr>
                                        <p:cTn id="44" dur="400" fill="hold"/>
                                        <p:tgtEl>
                                          <p:spTgt spid="35"/>
                                        </p:tgtEl>
                                        <p:attrNameLst>
                                          <p:attrName>ppt_h</p:attrName>
                                        </p:attrNameLst>
                                      </p:cBhvr>
                                      <p:tavLst>
                                        <p:tav tm="0">
                                          <p:val>
                                            <p:fltVal val="0"/>
                                          </p:val>
                                        </p:tav>
                                        <p:tav tm="100000">
                                          <p:val>
                                            <p:strVal val="#ppt_h"/>
                                          </p:val>
                                        </p:tav>
                                      </p:tavLst>
                                    </p:anim>
                                    <p:animEffect transition="in" filter="fade">
                                      <p:cBhvr>
                                        <p:cTn id="45" dur="400"/>
                                        <p:tgtEl>
                                          <p:spTgt spid="35"/>
                                        </p:tgtEl>
                                      </p:cBhvr>
                                    </p:animEffect>
                                  </p:childTnLst>
                                </p:cTn>
                              </p:par>
                            </p:childTnLst>
                          </p:cTn>
                        </p:par>
                        <p:par>
                          <p:cTn id="46" fill="hold">
                            <p:stCondLst>
                              <p:cond delay="2000"/>
                            </p:stCondLst>
                            <p:childTnLst>
                              <p:par>
                                <p:cTn id="47" presetID="53" presetClass="entr" presetSubtype="16" fill="hold" grpId="0" nodeType="afterEffect">
                                  <p:stCondLst>
                                    <p:cond delay="0"/>
                                  </p:stCondLst>
                                  <p:childTnLst>
                                    <p:set>
                                      <p:cBhvr>
                                        <p:cTn id="48" dur="1" fill="hold">
                                          <p:stCondLst>
                                            <p:cond delay="0"/>
                                          </p:stCondLst>
                                        </p:cTn>
                                        <p:tgtEl>
                                          <p:spTgt spid="41"/>
                                        </p:tgtEl>
                                        <p:attrNameLst>
                                          <p:attrName>style.visibility</p:attrName>
                                        </p:attrNameLst>
                                      </p:cBhvr>
                                      <p:to>
                                        <p:strVal val="visible"/>
                                      </p:to>
                                    </p:set>
                                    <p:anim calcmode="lin" valueType="num">
                                      <p:cBhvr>
                                        <p:cTn id="49" dur="400" fill="hold"/>
                                        <p:tgtEl>
                                          <p:spTgt spid="41"/>
                                        </p:tgtEl>
                                        <p:attrNameLst>
                                          <p:attrName>ppt_w</p:attrName>
                                        </p:attrNameLst>
                                      </p:cBhvr>
                                      <p:tavLst>
                                        <p:tav tm="0">
                                          <p:val>
                                            <p:fltVal val="0"/>
                                          </p:val>
                                        </p:tav>
                                        <p:tav tm="100000">
                                          <p:val>
                                            <p:strVal val="#ppt_w"/>
                                          </p:val>
                                        </p:tav>
                                      </p:tavLst>
                                    </p:anim>
                                    <p:anim calcmode="lin" valueType="num">
                                      <p:cBhvr>
                                        <p:cTn id="50" dur="400" fill="hold"/>
                                        <p:tgtEl>
                                          <p:spTgt spid="41"/>
                                        </p:tgtEl>
                                        <p:attrNameLst>
                                          <p:attrName>ppt_h</p:attrName>
                                        </p:attrNameLst>
                                      </p:cBhvr>
                                      <p:tavLst>
                                        <p:tav tm="0">
                                          <p:val>
                                            <p:fltVal val="0"/>
                                          </p:val>
                                        </p:tav>
                                        <p:tav tm="100000">
                                          <p:val>
                                            <p:strVal val="#ppt_h"/>
                                          </p:val>
                                        </p:tav>
                                      </p:tavLst>
                                    </p:anim>
                                    <p:animEffect transition="in" filter="fade">
                                      <p:cBhvr>
                                        <p:cTn id="51" dur="4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4" grpId="0"/>
      <p:bldP spid="40" grpId="0"/>
      <p:bldP spid="41"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az 4"/>
          <p:cNvPicPr>
            <a:picLocks noChangeAspect="1"/>
          </p:cNvPicPr>
          <p:nvPr/>
        </p:nvPicPr>
        <p:blipFill rotWithShape="1">
          <a:blip r:embed="rId2">
            <a:extLst>
              <a:ext uri="{28A0092B-C50C-407E-A947-70E740481C1C}">
                <a14:useLocalDpi xmlns:a14="http://schemas.microsoft.com/office/drawing/2010/main" val="0"/>
              </a:ext>
            </a:extLst>
          </a:blip>
          <a:srcRect l="28367"/>
          <a:stretch/>
        </p:blipFill>
        <p:spPr>
          <a:xfrm>
            <a:off x="3600450" y="0"/>
            <a:ext cx="8591555" cy="6858000"/>
          </a:xfrm>
          <a:prstGeom prst="rect">
            <a:avLst/>
          </a:prstGeom>
        </p:spPr>
      </p:pic>
      <p:pic>
        <p:nvPicPr>
          <p:cNvPr id="3" name="Obraz 2">
            <a:extLst>
              <a:ext uri="{FF2B5EF4-FFF2-40B4-BE49-F238E27FC236}">
                <a16:creationId xmlns:a16="http://schemas.microsoft.com/office/drawing/2014/main" id="{E7EB3FF0-404D-4916-BB35-7A2988FFE3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9380" y="2302200"/>
            <a:ext cx="6619176" cy="2736527"/>
          </a:xfrm>
          <a:prstGeom prst="rect">
            <a:avLst/>
          </a:prstGeom>
        </p:spPr>
      </p:pic>
      <p:sp>
        <p:nvSpPr>
          <p:cNvPr id="4" name="pole tekstowe 3">
            <a:extLst>
              <a:ext uri="{FF2B5EF4-FFF2-40B4-BE49-F238E27FC236}">
                <a16:creationId xmlns:a16="http://schemas.microsoft.com/office/drawing/2014/main" id="{AF4E845F-AA49-4561-A1B4-BB6DBAA3D3DC}"/>
              </a:ext>
            </a:extLst>
          </p:cNvPr>
          <p:cNvSpPr txBox="1"/>
          <p:nvPr/>
        </p:nvSpPr>
        <p:spPr>
          <a:xfrm>
            <a:off x="78765" y="6365427"/>
            <a:ext cx="7043929" cy="400110"/>
          </a:xfrm>
          <a:prstGeom prst="rect">
            <a:avLst/>
          </a:prstGeom>
          <a:noFill/>
        </p:spPr>
        <p:txBody>
          <a:bodyPr wrap="square" rtlCol="0">
            <a:spAutoFit/>
          </a:bodyPr>
          <a:lstStyle/>
          <a:p>
            <a:r>
              <a:rPr lang="pl-PL" sz="500" b="1" dirty="0">
                <a:solidFill>
                  <a:srgbClr val="646464"/>
                </a:solidFill>
                <a:latin typeface="Century Gothic" panose="020B0502020202020204" pitchFamily="34" charset="0"/>
              </a:rPr>
              <a:t>© 2021 AS-PL Sp. z o.o.</a:t>
            </a:r>
          </a:p>
          <a:p>
            <a:endParaRPr lang="pl-PL" sz="500" b="1" dirty="0">
              <a:solidFill>
                <a:srgbClr val="646464"/>
              </a:solidFill>
              <a:latin typeface="Century Gothic" panose="020B0502020202020204" pitchFamily="34" charset="0"/>
            </a:endParaRPr>
          </a:p>
          <a:p>
            <a:r>
              <a:rPr lang="en-US" sz="500" dirty="0">
                <a:solidFill>
                  <a:srgbClr val="646464"/>
                </a:solidFill>
                <a:latin typeface="Century Gothic" panose="020B0502020202020204" pitchFamily="34" charset="0"/>
              </a:rPr>
              <a:t>All copyrights reserved. Reproduction of a part or all of the contents of this document without the prior written permission of the copyright owner is prohibited. The information included in this document is not an offer</a:t>
            </a:r>
            <a:br>
              <a:rPr lang="pl-PL" sz="500" dirty="0">
                <a:solidFill>
                  <a:srgbClr val="646464"/>
                </a:solidFill>
                <a:latin typeface="Century Gothic" panose="020B0502020202020204" pitchFamily="34" charset="0"/>
              </a:rPr>
            </a:br>
            <a:r>
              <a:rPr lang="en-US" sz="500" dirty="0">
                <a:solidFill>
                  <a:srgbClr val="646464"/>
                </a:solidFill>
                <a:latin typeface="Century Gothic" panose="020B0502020202020204" pitchFamily="34" charset="0"/>
              </a:rPr>
              <a:t>or a contract in any form. They are deemed as genuine and can be changed without notification. The publisher shall not bear responsibility for any consequences resulting from the use of this information.</a:t>
            </a:r>
            <a:endParaRPr lang="pl-PL" sz="500" dirty="0">
              <a:solidFill>
                <a:srgbClr val="646464"/>
              </a:solidFill>
              <a:latin typeface="Century Gothic" panose="020B0502020202020204" pitchFamily="34" charset="0"/>
            </a:endParaRPr>
          </a:p>
        </p:txBody>
      </p:sp>
    </p:spTree>
    <p:extLst>
      <p:ext uri="{BB962C8B-B14F-4D97-AF65-F5344CB8AC3E}">
        <p14:creationId xmlns:p14="http://schemas.microsoft.com/office/powerpoint/2010/main" val="1823374348"/>
      </p:ext>
    </p:extLst>
  </p:cSld>
  <p:clrMapOvr>
    <a:masterClrMapping/>
  </p:clrMapOvr>
  <mc:AlternateContent xmlns:mc="http://schemas.openxmlformats.org/markup-compatibility/2006" xmlns:p14="http://schemas.microsoft.com/office/powerpoint/2010/main">
    <mc:Choice Requires="p14">
      <p:transition spd="slow" p14:dur="2000" advClick="0" advTm="4000">
        <p14:glitter pattern="hexagon"/>
      </p:transition>
    </mc:Choice>
    <mc:Fallback xmlns="">
      <p:transition spd="slow" advClick="0" advTm="4000">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Obraz 20">
            <a:extLst>
              <a:ext uri="{FF2B5EF4-FFF2-40B4-BE49-F238E27FC236}">
                <a16:creationId xmlns:a16="http://schemas.microsoft.com/office/drawing/2014/main" id="{B0DB3F07-4FDC-4D05-B149-F7898DB29D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211414" cy="2981325"/>
          </a:xfrm>
          <a:prstGeom prst="rect">
            <a:avLst/>
          </a:prstGeom>
        </p:spPr>
      </p:pic>
      <p:sp>
        <p:nvSpPr>
          <p:cNvPr id="2" name="Trójkąt równoramienny 1">
            <a:extLst>
              <a:ext uri="{FF2B5EF4-FFF2-40B4-BE49-F238E27FC236}">
                <a16:creationId xmlns:a16="http://schemas.microsoft.com/office/drawing/2014/main" id="{D5599EC1-69CA-4507-A1D0-933CE0E9BEB6}"/>
              </a:ext>
            </a:extLst>
          </p:cNvPr>
          <p:cNvSpPr/>
          <p:nvPr/>
        </p:nvSpPr>
        <p:spPr>
          <a:xfrm rot="10800000">
            <a:off x="28113" y="0"/>
            <a:ext cx="2673858" cy="1714500"/>
          </a:xfrm>
          <a:prstGeom prst="triangle">
            <a:avLst/>
          </a:prstGeom>
          <a:solidFill>
            <a:schemeClr val="bg1"/>
          </a:solidFill>
          <a:ln w="28575">
            <a:noFill/>
          </a:ln>
          <a:effectLst>
            <a:outerShdw blurRad="50800" dist="38100" dir="5400000" algn="t"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l-PL" dirty="0"/>
          </a:p>
        </p:txBody>
      </p:sp>
      <p:pic>
        <p:nvPicPr>
          <p:cNvPr id="15" name="Obraz 14">
            <a:extLst>
              <a:ext uri="{FF2B5EF4-FFF2-40B4-BE49-F238E27FC236}">
                <a16:creationId xmlns:a16="http://schemas.microsoft.com/office/drawing/2014/main" id="{9B9617BF-E160-4E21-BCF7-6F08851E02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944" y="5267325"/>
            <a:ext cx="12262494" cy="1600199"/>
          </a:xfrm>
          <a:prstGeom prst="rect">
            <a:avLst/>
          </a:prstGeom>
        </p:spPr>
      </p:pic>
      <p:pic>
        <p:nvPicPr>
          <p:cNvPr id="17" name="Obraz 16">
            <a:extLst>
              <a:ext uri="{FF2B5EF4-FFF2-40B4-BE49-F238E27FC236}">
                <a16:creationId xmlns:a16="http://schemas.microsoft.com/office/drawing/2014/main" id="{E2CCEDAF-6161-4B0E-B2F1-E6BCF9EA3ACF}"/>
              </a:ext>
            </a:extLst>
          </p:cNvPr>
          <p:cNvPicPr>
            <a:picLocks noChangeAspect="1"/>
          </p:cNvPicPr>
          <p:nvPr/>
        </p:nvPicPr>
        <p:blipFill rotWithShape="1">
          <a:blip r:embed="rId4">
            <a:extLst>
              <a:ext uri="{28A0092B-C50C-407E-A947-70E740481C1C}">
                <a14:useLocalDpi xmlns:a14="http://schemas.microsoft.com/office/drawing/2010/main" val="0"/>
              </a:ext>
            </a:extLst>
          </a:blip>
          <a:srcRect l="79933" t="49050" r="14510" b="39734"/>
          <a:stretch/>
        </p:blipFill>
        <p:spPr>
          <a:xfrm>
            <a:off x="1809907" y="5216527"/>
            <a:ext cx="619132" cy="374647"/>
          </a:xfrm>
          <a:prstGeom prst="rect">
            <a:avLst/>
          </a:prstGeom>
        </p:spPr>
      </p:pic>
      <p:pic>
        <p:nvPicPr>
          <p:cNvPr id="22" name="Obraz 21">
            <a:extLst>
              <a:ext uri="{FF2B5EF4-FFF2-40B4-BE49-F238E27FC236}">
                <a16:creationId xmlns:a16="http://schemas.microsoft.com/office/drawing/2014/main" id="{921E9A21-2EA6-499A-8A47-810C6F166172}"/>
              </a:ext>
            </a:extLst>
          </p:cNvPr>
          <p:cNvPicPr>
            <a:picLocks noChangeAspect="1"/>
          </p:cNvPicPr>
          <p:nvPr/>
        </p:nvPicPr>
        <p:blipFill>
          <a:blip r:embed="rId5">
            <a:extLst>
              <a:ext uri="{28A0092B-C50C-407E-A947-70E740481C1C}">
                <a14:useLocalDpi xmlns:a14="http://schemas.microsoft.com/office/drawing/2010/main" val="0"/>
              </a:ext>
            </a:extLst>
          </a:blip>
          <a:srcRect t="1795" b="1795"/>
          <a:stretch/>
        </p:blipFill>
        <p:spPr>
          <a:xfrm>
            <a:off x="4102771" y="3578224"/>
            <a:ext cx="3987511" cy="3340097"/>
          </a:xfrm>
          <a:prstGeom prst="rect">
            <a:avLst/>
          </a:prstGeom>
        </p:spPr>
      </p:pic>
      <p:sp>
        <p:nvSpPr>
          <p:cNvPr id="23" name="pole tekstowe 22">
            <a:extLst>
              <a:ext uri="{FF2B5EF4-FFF2-40B4-BE49-F238E27FC236}">
                <a16:creationId xmlns:a16="http://schemas.microsoft.com/office/drawing/2014/main" id="{C51FD8F8-55C8-4FF8-B19C-C5180CAB3753}"/>
              </a:ext>
            </a:extLst>
          </p:cNvPr>
          <p:cNvSpPr txBox="1"/>
          <p:nvPr/>
        </p:nvSpPr>
        <p:spPr>
          <a:xfrm>
            <a:off x="4708615" y="5823486"/>
            <a:ext cx="3057248" cy="523220"/>
          </a:xfrm>
          <a:prstGeom prst="rect">
            <a:avLst/>
          </a:prstGeom>
        </p:spPr>
        <p:txBody>
          <a:bodyPr wrap="none" rtlCol="0">
            <a:spAutoFit/>
          </a:bodyPr>
          <a:lstStyle/>
          <a:p>
            <a:pPr algn="ctr"/>
            <a:r>
              <a:rPr lang="pl-PL" sz="2800" b="1" dirty="0">
                <a:solidFill>
                  <a:srgbClr val="FF0000"/>
                </a:solidFill>
                <a:latin typeface="Century Gothic" panose="020B0502020202020204" pitchFamily="34" charset="0"/>
              </a:rPr>
              <a:t>OF THE INDUSTRY</a:t>
            </a:r>
          </a:p>
        </p:txBody>
      </p:sp>
      <p:sp>
        <p:nvSpPr>
          <p:cNvPr id="24" name="pole tekstowe 23">
            <a:extLst>
              <a:ext uri="{FF2B5EF4-FFF2-40B4-BE49-F238E27FC236}">
                <a16:creationId xmlns:a16="http://schemas.microsoft.com/office/drawing/2014/main" id="{D404FC86-1596-439D-803F-DAAB91DC9D75}"/>
              </a:ext>
            </a:extLst>
          </p:cNvPr>
          <p:cNvSpPr txBox="1"/>
          <p:nvPr/>
        </p:nvSpPr>
        <p:spPr>
          <a:xfrm>
            <a:off x="958104" y="5645554"/>
            <a:ext cx="2332690" cy="954107"/>
          </a:xfrm>
          <a:prstGeom prst="rect">
            <a:avLst/>
          </a:prstGeom>
        </p:spPr>
        <p:txBody>
          <a:bodyPr wrap="none" rtlCol="0">
            <a:spAutoFit/>
          </a:bodyPr>
          <a:lstStyle/>
          <a:p>
            <a:pPr algn="ctr"/>
            <a:r>
              <a:rPr lang="pl-PL" sz="2800" b="1" dirty="0">
                <a:latin typeface="Century Gothic" panose="020B0502020202020204" pitchFamily="34" charset="0"/>
              </a:rPr>
              <a:t>OF PREMIUM</a:t>
            </a:r>
          </a:p>
          <a:p>
            <a:pPr algn="ctr"/>
            <a:r>
              <a:rPr lang="pl-PL" sz="2800" b="1" dirty="0">
                <a:latin typeface="Century Gothic" panose="020B0502020202020204" pitchFamily="34" charset="0"/>
              </a:rPr>
              <a:t>QUALITY</a:t>
            </a:r>
          </a:p>
        </p:txBody>
      </p:sp>
      <p:sp>
        <p:nvSpPr>
          <p:cNvPr id="25" name="pole tekstowe 24">
            <a:extLst>
              <a:ext uri="{FF2B5EF4-FFF2-40B4-BE49-F238E27FC236}">
                <a16:creationId xmlns:a16="http://schemas.microsoft.com/office/drawing/2014/main" id="{AE4B05CE-58CF-413E-A995-06EB5CA37ED1}"/>
              </a:ext>
            </a:extLst>
          </p:cNvPr>
          <p:cNvSpPr txBox="1"/>
          <p:nvPr/>
        </p:nvSpPr>
        <p:spPr>
          <a:xfrm>
            <a:off x="8665272" y="5823486"/>
            <a:ext cx="2803973" cy="523220"/>
          </a:xfrm>
          <a:prstGeom prst="rect">
            <a:avLst/>
          </a:prstGeom>
        </p:spPr>
        <p:txBody>
          <a:bodyPr wrap="none" rtlCol="0">
            <a:spAutoFit/>
          </a:bodyPr>
          <a:lstStyle/>
          <a:p>
            <a:pPr algn="ctr"/>
            <a:r>
              <a:rPr lang="pl-PL" sz="2800" b="1" dirty="0">
                <a:latin typeface="Century Gothic" panose="020B0502020202020204" pitchFamily="34" charset="0"/>
              </a:rPr>
              <a:t>OF EXPERIENCE</a:t>
            </a:r>
          </a:p>
        </p:txBody>
      </p:sp>
      <p:pic>
        <p:nvPicPr>
          <p:cNvPr id="26" name="Obraz 25">
            <a:extLst>
              <a:ext uri="{FF2B5EF4-FFF2-40B4-BE49-F238E27FC236}">
                <a16:creationId xmlns:a16="http://schemas.microsoft.com/office/drawing/2014/main" id="{FDBD99ED-69D5-4742-B733-9D7AA41F5BA5}"/>
              </a:ext>
            </a:extLst>
          </p:cNvPr>
          <p:cNvPicPr>
            <a:picLocks noChangeAspect="1"/>
          </p:cNvPicPr>
          <p:nvPr/>
        </p:nvPicPr>
        <p:blipFill rotWithShape="1">
          <a:blip r:embed="rId6">
            <a:extLst>
              <a:ext uri="{28A0092B-C50C-407E-A947-70E740481C1C}">
                <a14:useLocalDpi xmlns:a14="http://schemas.microsoft.com/office/drawing/2010/main" val="0"/>
              </a:ext>
            </a:extLst>
          </a:blip>
          <a:srcRect l="40500" t="78541" r="43142"/>
          <a:stretch/>
        </p:blipFill>
        <p:spPr>
          <a:xfrm>
            <a:off x="9770979" y="5137484"/>
            <a:ext cx="590550" cy="423124"/>
          </a:xfrm>
          <a:prstGeom prst="rect">
            <a:avLst/>
          </a:prstGeom>
        </p:spPr>
      </p:pic>
      <p:sp>
        <p:nvSpPr>
          <p:cNvPr id="27" name="pole tekstowe 26">
            <a:extLst>
              <a:ext uri="{FF2B5EF4-FFF2-40B4-BE49-F238E27FC236}">
                <a16:creationId xmlns:a16="http://schemas.microsoft.com/office/drawing/2014/main" id="{FAA036CC-2AB7-4789-BC07-F0EFD19293E5}"/>
              </a:ext>
            </a:extLst>
          </p:cNvPr>
          <p:cNvSpPr txBox="1"/>
          <p:nvPr/>
        </p:nvSpPr>
        <p:spPr>
          <a:xfrm>
            <a:off x="524884" y="3822846"/>
            <a:ext cx="3231975" cy="1015663"/>
          </a:xfrm>
          <a:prstGeom prst="rect">
            <a:avLst/>
          </a:prstGeom>
        </p:spPr>
        <p:txBody>
          <a:bodyPr wrap="none" rtlCol="0">
            <a:spAutoFit/>
          </a:bodyPr>
          <a:lstStyle/>
          <a:p>
            <a:pPr algn="ctr"/>
            <a:r>
              <a:rPr lang="pl-PL" sz="6000" b="1" spc="-150" dirty="0">
                <a:latin typeface="Century Gothic" panose="020B0502020202020204" pitchFamily="34" charset="0"/>
              </a:rPr>
              <a:t>Products</a:t>
            </a:r>
          </a:p>
        </p:txBody>
      </p:sp>
      <p:sp>
        <p:nvSpPr>
          <p:cNvPr id="28" name="pole tekstowe 27">
            <a:extLst>
              <a:ext uri="{FF2B5EF4-FFF2-40B4-BE49-F238E27FC236}">
                <a16:creationId xmlns:a16="http://schemas.microsoft.com/office/drawing/2014/main" id="{1B182148-A23E-488C-A682-BFE5776D98A3}"/>
              </a:ext>
            </a:extLst>
          </p:cNvPr>
          <p:cNvSpPr txBox="1"/>
          <p:nvPr/>
        </p:nvSpPr>
        <p:spPr>
          <a:xfrm>
            <a:off x="8403871" y="3771025"/>
            <a:ext cx="3451587" cy="1107996"/>
          </a:xfrm>
          <a:prstGeom prst="rect">
            <a:avLst/>
          </a:prstGeom>
        </p:spPr>
        <p:txBody>
          <a:bodyPr wrap="none" rtlCol="0">
            <a:spAutoFit/>
          </a:bodyPr>
          <a:lstStyle/>
          <a:p>
            <a:pPr algn="ctr"/>
            <a:r>
              <a:rPr lang="pl-PL" sz="6600" b="1" spc="-150" dirty="0">
                <a:latin typeface="Century Gothic" panose="020B0502020202020204" pitchFamily="34" charset="0"/>
              </a:rPr>
              <a:t>29 </a:t>
            </a:r>
            <a:r>
              <a:rPr lang="pl-PL" sz="6600" b="1" spc="-150" dirty="0" err="1">
                <a:latin typeface="Century Gothic" panose="020B0502020202020204" pitchFamily="34" charset="0"/>
              </a:rPr>
              <a:t>years</a:t>
            </a:r>
            <a:endParaRPr lang="pl-PL" sz="6600" b="1" spc="-150" dirty="0">
              <a:latin typeface="Century Gothic" panose="020B0502020202020204" pitchFamily="34" charset="0"/>
            </a:endParaRPr>
          </a:p>
        </p:txBody>
      </p:sp>
      <p:sp>
        <p:nvSpPr>
          <p:cNvPr id="29" name="pole tekstowe 28">
            <a:extLst>
              <a:ext uri="{FF2B5EF4-FFF2-40B4-BE49-F238E27FC236}">
                <a16:creationId xmlns:a16="http://schemas.microsoft.com/office/drawing/2014/main" id="{08DEC916-8031-496B-99C2-0871EDC1FB20}"/>
              </a:ext>
            </a:extLst>
          </p:cNvPr>
          <p:cNvSpPr txBox="1"/>
          <p:nvPr/>
        </p:nvSpPr>
        <p:spPr>
          <a:xfrm>
            <a:off x="4649252" y="3769744"/>
            <a:ext cx="3171061" cy="1200329"/>
          </a:xfrm>
          <a:prstGeom prst="rect">
            <a:avLst/>
          </a:prstGeom>
        </p:spPr>
        <p:txBody>
          <a:bodyPr wrap="none" rtlCol="0">
            <a:spAutoFit/>
          </a:bodyPr>
          <a:lstStyle/>
          <a:p>
            <a:pPr algn="ctr"/>
            <a:r>
              <a:rPr lang="pl-PL" sz="7200" b="1" spc="-150" dirty="0">
                <a:solidFill>
                  <a:srgbClr val="FF0000"/>
                </a:solidFill>
                <a:latin typeface="Century Gothic" panose="020B0502020202020204" pitchFamily="34" charset="0"/>
              </a:rPr>
              <a:t>Leader</a:t>
            </a:r>
            <a:endParaRPr lang="pl-PL" sz="11500" b="1" spc="-150" dirty="0">
              <a:solidFill>
                <a:srgbClr val="FF0000"/>
              </a:solidFill>
              <a:latin typeface="Century Gothic" panose="020B0502020202020204" pitchFamily="34" charset="0"/>
            </a:endParaRPr>
          </a:p>
        </p:txBody>
      </p:sp>
      <p:sp>
        <p:nvSpPr>
          <p:cNvPr id="20" name="pole tekstowe 19">
            <a:extLst>
              <a:ext uri="{FF2B5EF4-FFF2-40B4-BE49-F238E27FC236}">
                <a16:creationId xmlns:a16="http://schemas.microsoft.com/office/drawing/2014/main" id="{F38089DB-EB4C-4C5D-8EA1-EE23B0B1038A}"/>
              </a:ext>
            </a:extLst>
          </p:cNvPr>
          <p:cNvSpPr txBox="1"/>
          <p:nvPr/>
        </p:nvSpPr>
        <p:spPr>
          <a:xfrm>
            <a:off x="1444253" y="4866227"/>
            <a:ext cx="9322069" cy="1384995"/>
          </a:xfrm>
          <a:prstGeom prst="rect">
            <a:avLst/>
          </a:prstGeom>
        </p:spPr>
        <p:txBody>
          <a:bodyPr wrap="square" rtlCol="0">
            <a:spAutoFit/>
          </a:bodyPr>
          <a:lstStyle/>
          <a:p>
            <a:pPr algn="ctr"/>
            <a:r>
              <a:rPr lang="pl-PL" sz="2800" b="1" dirty="0">
                <a:latin typeface="Century Gothic" panose="020B0502020202020204" pitchFamily="34" charset="0"/>
              </a:rPr>
              <a:t>„</a:t>
            </a:r>
            <a:r>
              <a:rPr lang="en-US" sz="2800" b="1" dirty="0">
                <a:latin typeface="Century Gothic" panose="020B0502020202020204" pitchFamily="34" charset="0"/>
              </a:rPr>
              <a:t>PROVIDING TOP-QUALITY GOODS TAILORED</a:t>
            </a:r>
            <a:br>
              <a:rPr lang="pl-PL" sz="2800" b="1" dirty="0">
                <a:latin typeface="Century Gothic" panose="020B0502020202020204" pitchFamily="34" charset="0"/>
              </a:rPr>
            </a:br>
            <a:r>
              <a:rPr lang="en-US" sz="2800" b="1" dirty="0">
                <a:latin typeface="Century Gothic" panose="020B0502020202020204" pitchFamily="34" charset="0"/>
              </a:rPr>
              <a:t>TO MARKET EXPECTATIONS WHILE USING</a:t>
            </a:r>
            <a:br>
              <a:rPr lang="pl-PL" sz="2800" b="1" dirty="0">
                <a:latin typeface="Century Gothic" panose="020B0502020202020204" pitchFamily="34" charset="0"/>
              </a:rPr>
            </a:br>
            <a:r>
              <a:rPr lang="en-US" sz="2800" b="1" dirty="0">
                <a:latin typeface="Century Gothic" panose="020B0502020202020204" pitchFamily="34" charset="0"/>
              </a:rPr>
              <a:t>STATE-OF-THE-ART TECHNOLOGIES</a:t>
            </a:r>
            <a:r>
              <a:rPr lang="pl-PL" sz="2800" b="1" dirty="0">
                <a:latin typeface="Century Gothic" panose="020B0502020202020204" pitchFamily="34" charset="0"/>
              </a:rPr>
              <a:t>”</a:t>
            </a:r>
          </a:p>
        </p:txBody>
      </p:sp>
      <p:pic>
        <p:nvPicPr>
          <p:cNvPr id="10" name="Obraz 9">
            <a:extLst>
              <a:ext uri="{FF2B5EF4-FFF2-40B4-BE49-F238E27FC236}">
                <a16:creationId xmlns:a16="http://schemas.microsoft.com/office/drawing/2014/main" id="{9FCBBCDE-360A-424B-AC20-77965829998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46163" y="314720"/>
            <a:ext cx="1190793" cy="544787"/>
          </a:xfrm>
          <a:prstGeom prst="rect">
            <a:avLst/>
          </a:prstGeom>
        </p:spPr>
      </p:pic>
      <p:sp>
        <p:nvSpPr>
          <p:cNvPr id="14" name="pole tekstowe 13">
            <a:extLst>
              <a:ext uri="{FF2B5EF4-FFF2-40B4-BE49-F238E27FC236}">
                <a16:creationId xmlns:a16="http://schemas.microsoft.com/office/drawing/2014/main" id="{08265A8F-9981-49D7-8EFC-199B29BC47F8}"/>
              </a:ext>
            </a:extLst>
          </p:cNvPr>
          <p:cNvSpPr txBox="1"/>
          <p:nvPr/>
        </p:nvSpPr>
        <p:spPr>
          <a:xfrm>
            <a:off x="2452851" y="3428119"/>
            <a:ext cx="7406195" cy="1323439"/>
          </a:xfrm>
          <a:prstGeom prst="rect">
            <a:avLst/>
          </a:prstGeom>
        </p:spPr>
        <p:txBody>
          <a:bodyPr wrap="none" rtlCol="0">
            <a:spAutoFit/>
          </a:bodyPr>
          <a:lstStyle/>
          <a:p>
            <a:pPr algn="ctr"/>
            <a:r>
              <a:rPr lang="pl-PL" sz="8000" b="1" dirty="0">
                <a:latin typeface="Century Gothic" panose="020B0502020202020204" pitchFamily="34" charset="0"/>
              </a:rPr>
              <a:t>AS-PL MISSION</a:t>
            </a:r>
          </a:p>
        </p:txBody>
      </p:sp>
    </p:spTree>
    <p:extLst>
      <p:ext uri="{BB962C8B-B14F-4D97-AF65-F5344CB8AC3E}">
        <p14:creationId xmlns:p14="http://schemas.microsoft.com/office/powerpoint/2010/main" val="1165528483"/>
      </p:ext>
    </p:extLst>
  </p:cSld>
  <p:clrMapOvr>
    <a:masterClrMapping/>
  </p:clrMapOvr>
  <p:transition spd="slow" advClick="0" advTm="10000">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50" fill="hold"/>
                                        <p:tgtEl>
                                          <p:spTgt spid="2"/>
                                        </p:tgtEl>
                                        <p:attrNameLst>
                                          <p:attrName>ppt_x</p:attrName>
                                        </p:attrNameLst>
                                      </p:cBhvr>
                                      <p:tavLst>
                                        <p:tav tm="0">
                                          <p:val>
                                            <p:strVal val="#ppt_x"/>
                                          </p:val>
                                        </p:tav>
                                        <p:tav tm="100000">
                                          <p:val>
                                            <p:strVal val="#ppt_x"/>
                                          </p:val>
                                        </p:tav>
                                      </p:tavLst>
                                    </p:anim>
                                    <p:anim calcmode="lin" valueType="num">
                                      <p:cBhvr additive="base">
                                        <p:cTn id="8" dur="250" fill="hold"/>
                                        <p:tgtEl>
                                          <p:spTgt spid="2"/>
                                        </p:tgtEl>
                                        <p:attrNameLst>
                                          <p:attrName>ppt_y</p:attrName>
                                        </p:attrNameLst>
                                      </p:cBhvr>
                                      <p:tavLst>
                                        <p:tav tm="0">
                                          <p:val>
                                            <p:strVal val="0-#ppt_h/2"/>
                                          </p:val>
                                        </p:tav>
                                        <p:tav tm="100000">
                                          <p:val>
                                            <p:strVal val="#ppt_y"/>
                                          </p:val>
                                        </p:tav>
                                      </p:tavLst>
                                    </p:anim>
                                  </p:childTnLst>
                                </p:cTn>
                              </p:par>
                            </p:childTnLst>
                          </p:cTn>
                        </p:par>
                        <p:par>
                          <p:cTn id="9" fill="hold">
                            <p:stCondLst>
                              <p:cond delay="250"/>
                            </p:stCondLst>
                            <p:childTnLst>
                              <p:par>
                                <p:cTn id="10" presetID="10" presetClass="entr" presetSubtype="0"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250"/>
                                        <p:tgtEl>
                                          <p:spTgt spid="10"/>
                                        </p:tgtEl>
                                      </p:cBhvr>
                                    </p:animEffect>
                                  </p:childTnLst>
                                </p:cTn>
                              </p:par>
                            </p:childTnLst>
                          </p:cTn>
                        </p:par>
                        <p:par>
                          <p:cTn id="13" fill="hold">
                            <p:stCondLst>
                              <p:cond delay="500"/>
                            </p:stCondLst>
                            <p:childTnLst>
                              <p:par>
                                <p:cTn id="14" presetID="22" presetClass="entr" presetSubtype="1" fill="hold" grpId="1"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up)">
                                      <p:cBhvr>
                                        <p:cTn id="16" dur="500"/>
                                        <p:tgtEl>
                                          <p:spTgt spid="14"/>
                                        </p:tgtEl>
                                      </p:cBhvr>
                                    </p:animEffect>
                                  </p:childTnLst>
                                </p:cTn>
                              </p:par>
                            </p:childTnLst>
                          </p:cTn>
                        </p:par>
                        <p:par>
                          <p:cTn id="17" fill="hold">
                            <p:stCondLst>
                              <p:cond delay="1000"/>
                            </p:stCondLst>
                            <p:childTnLst>
                              <p:par>
                                <p:cTn id="18" presetID="22" presetClass="entr" presetSubtype="1" fill="hold" grpId="0" nodeType="afterEffect">
                                  <p:stCondLst>
                                    <p:cond delay="0"/>
                                  </p:stCondLst>
                                  <p:childTnLst>
                                    <p:set>
                                      <p:cBhvr>
                                        <p:cTn id="19" dur="1" fill="hold">
                                          <p:stCondLst>
                                            <p:cond delay="0"/>
                                          </p:stCondLst>
                                        </p:cTn>
                                        <p:tgtEl>
                                          <p:spTgt spid="20">
                                            <p:txEl>
                                              <p:pRg st="0" end="0"/>
                                            </p:txEl>
                                          </p:spTgt>
                                        </p:tgtEl>
                                        <p:attrNameLst>
                                          <p:attrName>style.visibility</p:attrName>
                                        </p:attrNameLst>
                                      </p:cBhvr>
                                      <p:to>
                                        <p:strVal val="visible"/>
                                      </p:to>
                                    </p:set>
                                    <p:animEffect transition="in" filter="wipe(up)">
                                      <p:cBhvr>
                                        <p:cTn id="20" dur="500"/>
                                        <p:tgtEl>
                                          <p:spTgt spid="20">
                                            <p:txEl>
                                              <p:pRg st="0" end="0"/>
                                            </p:txEl>
                                          </p:spTgt>
                                        </p:tgtEl>
                                      </p:cBhvr>
                                    </p:animEffect>
                                  </p:childTnLst>
                                </p:cTn>
                              </p:par>
                            </p:childTnLst>
                          </p:cTn>
                        </p:par>
                        <p:par>
                          <p:cTn id="21" fill="hold">
                            <p:stCondLst>
                              <p:cond delay="1500"/>
                            </p:stCondLst>
                            <p:childTnLst>
                              <p:par>
                                <p:cTn id="22" presetID="10" presetClass="exit" presetSubtype="0" fill="hold" grpId="0" nodeType="afterEffect">
                                  <p:stCondLst>
                                    <p:cond delay="2500"/>
                                  </p:stCondLst>
                                  <p:childTnLst>
                                    <p:animEffect transition="out" filter="fade">
                                      <p:cBhvr>
                                        <p:cTn id="23" dur="500"/>
                                        <p:tgtEl>
                                          <p:spTgt spid="14"/>
                                        </p:tgtEl>
                                      </p:cBhvr>
                                    </p:animEffect>
                                    <p:set>
                                      <p:cBhvr>
                                        <p:cTn id="24" dur="1" fill="hold">
                                          <p:stCondLst>
                                            <p:cond delay="499"/>
                                          </p:stCondLst>
                                        </p:cTn>
                                        <p:tgtEl>
                                          <p:spTgt spid="14"/>
                                        </p:tgtEl>
                                        <p:attrNameLst>
                                          <p:attrName>style.visibility</p:attrName>
                                        </p:attrNameLst>
                                      </p:cBhvr>
                                      <p:to>
                                        <p:strVal val="hidden"/>
                                      </p:to>
                                    </p:set>
                                  </p:childTnLst>
                                </p:cTn>
                              </p:par>
                              <p:par>
                                <p:cTn id="25" presetID="10" presetClass="exit" presetSubtype="0" fill="hold" grpId="1" nodeType="withEffect">
                                  <p:stCondLst>
                                    <p:cond delay="2500"/>
                                  </p:stCondLst>
                                  <p:childTnLst>
                                    <p:animEffect transition="out" filter="fade">
                                      <p:cBhvr>
                                        <p:cTn id="26" dur="1250"/>
                                        <p:tgtEl>
                                          <p:spTgt spid="20">
                                            <p:txEl>
                                              <p:pRg st="0" end="0"/>
                                            </p:txEl>
                                          </p:spTgt>
                                        </p:tgtEl>
                                      </p:cBhvr>
                                    </p:animEffect>
                                    <p:set>
                                      <p:cBhvr>
                                        <p:cTn id="27" dur="1" fill="hold">
                                          <p:stCondLst>
                                            <p:cond delay="1249"/>
                                          </p:stCondLst>
                                        </p:cTn>
                                        <p:tgtEl>
                                          <p:spTgt spid="20">
                                            <p:txEl>
                                              <p:pRg st="0" end="0"/>
                                            </p:txEl>
                                          </p:spTgt>
                                        </p:tgtEl>
                                        <p:attrNameLst>
                                          <p:attrName>style.visibility</p:attrName>
                                        </p:attrNameLst>
                                      </p:cBhvr>
                                      <p:to>
                                        <p:strVal val="hidden"/>
                                      </p:to>
                                    </p:set>
                                  </p:childTnLst>
                                </p:cTn>
                              </p:par>
                            </p:childTnLst>
                          </p:cTn>
                        </p:par>
                        <p:par>
                          <p:cTn id="28" fill="hold">
                            <p:stCondLst>
                              <p:cond delay="5250"/>
                            </p:stCondLst>
                            <p:childTnLst>
                              <p:par>
                                <p:cTn id="29" presetID="10" presetClass="entr" presetSubtype="0" fill="hold" nodeType="after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500"/>
                                        <p:tgtEl>
                                          <p:spTgt spid="15"/>
                                        </p:tgtEl>
                                      </p:cBhvr>
                                    </p:animEffect>
                                  </p:childTnLst>
                                </p:cTn>
                              </p:par>
                            </p:childTnLst>
                          </p:cTn>
                        </p:par>
                        <p:par>
                          <p:cTn id="32" fill="hold">
                            <p:stCondLst>
                              <p:cond delay="5750"/>
                            </p:stCondLst>
                            <p:childTnLst>
                              <p:par>
                                <p:cTn id="33" presetID="10" presetClass="entr" presetSubtype="0" fill="hold" grpId="0" nodeType="after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fade">
                                      <p:cBhvr>
                                        <p:cTn id="35" dur="250"/>
                                        <p:tgtEl>
                                          <p:spTgt spid="27"/>
                                        </p:tgtEl>
                                      </p:cBhvr>
                                    </p:animEffect>
                                  </p:childTnLst>
                                </p:cTn>
                              </p:par>
                            </p:childTnLst>
                          </p:cTn>
                        </p:par>
                        <p:par>
                          <p:cTn id="36" fill="hold">
                            <p:stCondLst>
                              <p:cond delay="6000"/>
                            </p:stCondLst>
                            <p:childTnLst>
                              <p:par>
                                <p:cTn id="37" presetID="22" presetClass="entr" presetSubtype="1" fill="hold" nodeType="after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wipe(up)">
                                      <p:cBhvr>
                                        <p:cTn id="39" dur="250"/>
                                        <p:tgtEl>
                                          <p:spTgt spid="17"/>
                                        </p:tgtEl>
                                      </p:cBhvr>
                                    </p:animEffect>
                                  </p:childTnLst>
                                </p:cTn>
                              </p:par>
                            </p:childTnLst>
                          </p:cTn>
                        </p:par>
                        <p:par>
                          <p:cTn id="40" fill="hold">
                            <p:stCondLst>
                              <p:cond delay="6250"/>
                            </p:stCondLst>
                            <p:childTnLst>
                              <p:par>
                                <p:cTn id="41" presetID="10" presetClass="entr" presetSubtype="0" fill="hold" grpId="0" nodeType="after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fade">
                                      <p:cBhvr>
                                        <p:cTn id="43" dur="250"/>
                                        <p:tgtEl>
                                          <p:spTgt spid="24"/>
                                        </p:tgtEl>
                                      </p:cBhvr>
                                    </p:animEffect>
                                  </p:childTnLst>
                                </p:cTn>
                              </p:par>
                            </p:childTnLst>
                          </p:cTn>
                        </p:par>
                        <p:par>
                          <p:cTn id="44" fill="hold">
                            <p:stCondLst>
                              <p:cond delay="6500"/>
                            </p:stCondLst>
                            <p:childTnLst>
                              <p:par>
                                <p:cTn id="45" presetID="10" presetClass="entr" presetSubtype="0" fill="hold" nodeType="after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fade">
                                      <p:cBhvr>
                                        <p:cTn id="47" dur="350"/>
                                        <p:tgtEl>
                                          <p:spTgt spid="22"/>
                                        </p:tgtEl>
                                      </p:cBhvr>
                                    </p:animEffect>
                                  </p:childTnLst>
                                </p:cTn>
                              </p:par>
                            </p:childTnLst>
                          </p:cTn>
                        </p:par>
                        <p:par>
                          <p:cTn id="48" fill="hold">
                            <p:stCondLst>
                              <p:cond delay="6850"/>
                            </p:stCondLst>
                            <p:childTnLst>
                              <p:par>
                                <p:cTn id="49" presetID="10" presetClass="entr" presetSubtype="0" fill="hold" grpId="0" nodeType="afterEffect">
                                  <p:stCondLst>
                                    <p:cond delay="0"/>
                                  </p:stCondLst>
                                  <p:childTnLst>
                                    <p:set>
                                      <p:cBhvr>
                                        <p:cTn id="50" dur="1" fill="hold">
                                          <p:stCondLst>
                                            <p:cond delay="0"/>
                                          </p:stCondLst>
                                        </p:cTn>
                                        <p:tgtEl>
                                          <p:spTgt spid="29"/>
                                        </p:tgtEl>
                                        <p:attrNameLst>
                                          <p:attrName>style.visibility</p:attrName>
                                        </p:attrNameLst>
                                      </p:cBhvr>
                                      <p:to>
                                        <p:strVal val="visible"/>
                                      </p:to>
                                    </p:set>
                                    <p:animEffect transition="in" filter="fade">
                                      <p:cBhvr>
                                        <p:cTn id="51" dur="250"/>
                                        <p:tgtEl>
                                          <p:spTgt spid="29"/>
                                        </p:tgtEl>
                                      </p:cBhvr>
                                    </p:animEffect>
                                  </p:childTnLst>
                                </p:cTn>
                              </p:par>
                            </p:childTnLst>
                          </p:cTn>
                        </p:par>
                        <p:par>
                          <p:cTn id="52" fill="hold">
                            <p:stCondLst>
                              <p:cond delay="7100"/>
                            </p:stCondLst>
                            <p:childTnLst>
                              <p:par>
                                <p:cTn id="53" presetID="10" presetClass="entr" presetSubtype="0" fill="hold" grpId="0" nodeType="afterEffect">
                                  <p:stCondLst>
                                    <p:cond delay="0"/>
                                  </p:stCondLst>
                                  <p:childTnLst>
                                    <p:set>
                                      <p:cBhvr>
                                        <p:cTn id="54" dur="1" fill="hold">
                                          <p:stCondLst>
                                            <p:cond delay="0"/>
                                          </p:stCondLst>
                                        </p:cTn>
                                        <p:tgtEl>
                                          <p:spTgt spid="23"/>
                                        </p:tgtEl>
                                        <p:attrNameLst>
                                          <p:attrName>style.visibility</p:attrName>
                                        </p:attrNameLst>
                                      </p:cBhvr>
                                      <p:to>
                                        <p:strVal val="visible"/>
                                      </p:to>
                                    </p:set>
                                    <p:animEffect transition="in" filter="fade">
                                      <p:cBhvr>
                                        <p:cTn id="55" dur="250"/>
                                        <p:tgtEl>
                                          <p:spTgt spid="23"/>
                                        </p:tgtEl>
                                      </p:cBhvr>
                                    </p:animEffect>
                                  </p:childTnLst>
                                </p:cTn>
                              </p:par>
                            </p:childTnLst>
                          </p:cTn>
                        </p:par>
                        <p:par>
                          <p:cTn id="56" fill="hold">
                            <p:stCondLst>
                              <p:cond delay="7350"/>
                            </p:stCondLst>
                            <p:childTnLst>
                              <p:par>
                                <p:cTn id="57" presetID="10" presetClass="entr" presetSubtype="0" fill="hold" grpId="0" nodeType="afterEffect">
                                  <p:stCondLst>
                                    <p:cond delay="0"/>
                                  </p:stCondLst>
                                  <p:childTnLst>
                                    <p:set>
                                      <p:cBhvr>
                                        <p:cTn id="58" dur="1" fill="hold">
                                          <p:stCondLst>
                                            <p:cond delay="0"/>
                                          </p:stCondLst>
                                        </p:cTn>
                                        <p:tgtEl>
                                          <p:spTgt spid="28"/>
                                        </p:tgtEl>
                                        <p:attrNameLst>
                                          <p:attrName>style.visibility</p:attrName>
                                        </p:attrNameLst>
                                      </p:cBhvr>
                                      <p:to>
                                        <p:strVal val="visible"/>
                                      </p:to>
                                    </p:set>
                                    <p:animEffect transition="in" filter="fade">
                                      <p:cBhvr>
                                        <p:cTn id="59" dur="250"/>
                                        <p:tgtEl>
                                          <p:spTgt spid="28"/>
                                        </p:tgtEl>
                                      </p:cBhvr>
                                    </p:animEffect>
                                  </p:childTnLst>
                                </p:cTn>
                              </p:par>
                            </p:childTnLst>
                          </p:cTn>
                        </p:par>
                        <p:par>
                          <p:cTn id="60" fill="hold">
                            <p:stCondLst>
                              <p:cond delay="7600"/>
                            </p:stCondLst>
                            <p:childTnLst>
                              <p:par>
                                <p:cTn id="61" presetID="22" presetClass="entr" presetSubtype="1" fill="hold" nodeType="afterEffect">
                                  <p:stCondLst>
                                    <p:cond delay="0"/>
                                  </p:stCondLst>
                                  <p:childTnLst>
                                    <p:set>
                                      <p:cBhvr>
                                        <p:cTn id="62" dur="1" fill="hold">
                                          <p:stCondLst>
                                            <p:cond delay="0"/>
                                          </p:stCondLst>
                                        </p:cTn>
                                        <p:tgtEl>
                                          <p:spTgt spid="26"/>
                                        </p:tgtEl>
                                        <p:attrNameLst>
                                          <p:attrName>style.visibility</p:attrName>
                                        </p:attrNameLst>
                                      </p:cBhvr>
                                      <p:to>
                                        <p:strVal val="visible"/>
                                      </p:to>
                                    </p:set>
                                    <p:animEffect transition="in" filter="wipe(up)">
                                      <p:cBhvr>
                                        <p:cTn id="63" dur="250"/>
                                        <p:tgtEl>
                                          <p:spTgt spid="26"/>
                                        </p:tgtEl>
                                      </p:cBhvr>
                                    </p:animEffect>
                                  </p:childTnLst>
                                </p:cTn>
                              </p:par>
                            </p:childTnLst>
                          </p:cTn>
                        </p:par>
                        <p:par>
                          <p:cTn id="64" fill="hold">
                            <p:stCondLst>
                              <p:cond delay="7850"/>
                            </p:stCondLst>
                            <p:childTnLst>
                              <p:par>
                                <p:cTn id="65" presetID="10" presetClass="entr" presetSubtype="0" fill="hold" grpId="0" nodeType="afterEffect">
                                  <p:stCondLst>
                                    <p:cond delay="0"/>
                                  </p:stCondLst>
                                  <p:childTnLst>
                                    <p:set>
                                      <p:cBhvr>
                                        <p:cTn id="66" dur="1" fill="hold">
                                          <p:stCondLst>
                                            <p:cond delay="0"/>
                                          </p:stCondLst>
                                        </p:cTn>
                                        <p:tgtEl>
                                          <p:spTgt spid="25"/>
                                        </p:tgtEl>
                                        <p:attrNameLst>
                                          <p:attrName>style.visibility</p:attrName>
                                        </p:attrNameLst>
                                      </p:cBhvr>
                                      <p:to>
                                        <p:strVal val="visible"/>
                                      </p:to>
                                    </p:set>
                                    <p:animEffect transition="in" filter="fade">
                                      <p:cBhvr>
                                        <p:cTn id="67" dur="25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3" grpId="0"/>
      <p:bldP spid="24" grpId="0"/>
      <p:bldP spid="25" grpId="0"/>
      <p:bldP spid="27" grpId="0"/>
      <p:bldP spid="28" grpId="0"/>
      <p:bldP spid="29" grpId="0"/>
      <p:bldP spid="20" grpId="0" build="p"/>
      <p:bldP spid="20" grpId="1" build="allAtOnce"/>
      <p:bldP spid="14" grpId="0"/>
      <p:bldP spid="14" grpId="1"/>
    </p:bld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Obraz 3">
            <a:extLst>
              <a:ext uri="{FF2B5EF4-FFF2-40B4-BE49-F238E27FC236}">
                <a16:creationId xmlns:a16="http://schemas.microsoft.com/office/drawing/2014/main" id="{9B595EA3-247F-4270-9ED7-7F74E86EF82C}"/>
              </a:ext>
            </a:extLst>
          </p:cNvPr>
          <p:cNvPicPr>
            <a:picLocks noChangeAspect="1"/>
          </p:cNvPicPr>
          <p:nvPr/>
        </p:nvPicPr>
        <p:blipFill rotWithShape="1">
          <a:blip r:embed="rId2">
            <a:extLst>
              <a:ext uri="{28A0092B-C50C-407E-A947-70E740481C1C}">
                <a14:useLocalDpi xmlns:a14="http://schemas.microsoft.com/office/drawing/2010/main" val="0"/>
              </a:ext>
            </a:extLst>
          </a:blip>
          <a:srcRect t="-888883" r="86415" b="-737037"/>
          <a:stretch/>
        </p:blipFill>
        <p:spPr>
          <a:xfrm rot="5400000">
            <a:off x="5373840" y="5417987"/>
            <a:ext cx="1609726" cy="1879906"/>
          </a:xfrm>
          <a:prstGeom prst="rect">
            <a:avLst/>
          </a:prstGeom>
        </p:spPr>
      </p:pic>
      <p:sp>
        <p:nvSpPr>
          <p:cNvPr id="6" name="Owal 5">
            <a:extLst>
              <a:ext uri="{FF2B5EF4-FFF2-40B4-BE49-F238E27FC236}">
                <a16:creationId xmlns:a16="http://schemas.microsoft.com/office/drawing/2014/main" id="{294432D1-ED0C-469C-B7B2-2148A0AB0CCB}"/>
              </a:ext>
            </a:extLst>
          </p:cNvPr>
          <p:cNvSpPr/>
          <p:nvPr/>
        </p:nvSpPr>
        <p:spPr>
          <a:xfrm>
            <a:off x="5611903" y="5409326"/>
            <a:ext cx="968192" cy="968192"/>
          </a:xfrm>
          <a:prstGeom prst="ellipse">
            <a:avLst/>
          </a:prstGeom>
          <a:solidFill>
            <a:schemeClr val="bg1"/>
          </a:solidFill>
          <a:ln w="19050">
            <a:solidFill>
              <a:srgbClr val="960E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pic>
        <p:nvPicPr>
          <p:cNvPr id="5" name="Obraz 4">
            <a:extLst>
              <a:ext uri="{FF2B5EF4-FFF2-40B4-BE49-F238E27FC236}">
                <a16:creationId xmlns:a16="http://schemas.microsoft.com/office/drawing/2014/main" id="{91598D6A-4A8E-4CD8-97DC-E3BBB4B311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61219" y="5646322"/>
            <a:ext cx="669561" cy="494200"/>
          </a:xfrm>
          <a:prstGeom prst="rect">
            <a:avLst/>
          </a:prstGeom>
        </p:spPr>
      </p:pic>
      <p:sp>
        <p:nvSpPr>
          <p:cNvPr id="11" name="pole tekstowe 10">
            <a:extLst>
              <a:ext uri="{FF2B5EF4-FFF2-40B4-BE49-F238E27FC236}">
                <a16:creationId xmlns:a16="http://schemas.microsoft.com/office/drawing/2014/main" id="{5889F87B-3142-4D5B-9DB3-6D4BC01456BD}"/>
              </a:ext>
            </a:extLst>
          </p:cNvPr>
          <p:cNvSpPr txBox="1"/>
          <p:nvPr/>
        </p:nvSpPr>
        <p:spPr>
          <a:xfrm>
            <a:off x="6685190" y="5640143"/>
            <a:ext cx="1243381" cy="584775"/>
          </a:xfrm>
          <a:prstGeom prst="rect">
            <a:avLst/>
          </a:prstGeom>
          <a:noFill/>
        </p:spPr>
        <p:txBody>
          <a:bodyPr wrap="square" rtlCol="0">
            <a:spAutoFit/>
          </a:bodyPr>
          <a:lstStyle/>
          <a:p>
            <a:pPr algn="ctr"/>
            <a:r>
              <a:rPr lang="pl-PL" sz="3200" b="1" dirty="0">
                <a:solidFill>
                  <a:srgbClr val="C00000"/>
                </a:solidFill>
                <a:latin typeface="Century Gothic" panose="020B0502020202020204" pitchFamily="34" charset="0"/>
              </a:rPr>
              <a:t>1992</a:t>
            </a:r>
          </a:p>
        </p:txBody>
      </p:sp>
      <p:sp>
        <p:nvSpPr>
          <p:cNvPr id="12" name="pole tekstowe 11">
            <a:extLst>
              <a:ext uri="{FF2B5EF4-FFF2-40B4-BE49-F238E27FC236}">
                <a16:creationId xmlns:a16="http://schemas.microsoft.com/office/drawing/2014/main" id="{85B886B8-DCF9-4068-9D9F-B67C16468E7F}"/>
              </a:ext>
            </a:extLst>
          </p:cNvPr>
          <p:cNvSpPr txBox="1"/>
          <p:nvPr/>
        </p:nvSpPr>
        <p:spPr>
          <a:xfrm>
            <a:off x="142875" y="5659807"/>
            <a:ext cx="5283433" cy="1200329"/>
          </a:xfrm>
          <a:prstGeom prst="rect">
            <a:avLst/>
          </a:prstGeom>
          <a:noFill/>
        </p:spPr>
        <p:txBody>
          <a:bodyPr wrap="square" rtlCol="0">
            <a:spAutoFit/>
          </a:bodyPr>
          <a:lstStyle/>
          <a:p>
            <a:pPr algn="r"/>
            <a:r>
              <a:rPr lang="pl-PL" sz="2000" b="1" dirty="0" err="1">
                <a:latin typeface="Century Gothic" panose="020B0502020202020204" pitchFamily="34" charset="0"/>
              </a:rPr>
              <a:t>Company’s</a:t>
            </a:r>
            <a:r>
              <a:rPr lang="pl-PL" sz="2000" b="1" dirty="0">
                <a:latin typeface="Century Gothic" panose="020B0502020202020204" pitchFamily="34" charset="0"/>
              </a:rPr>
              <a:t> establishment</a:t>
            </a:r>
          </a:p>
          <a:p>
            <a:pPr algn="r"/>
            <a:r>
              <a:rPr lang="en-US" sz="1600" dirty="0">
                <a:latin typeface="Century Gothic" panose="020B0502020202020204" pitchFamily="34" charset="0"/>
              </a:rPr>
              <a:t>The company was established in 1992</a:t>
            </a:r>
            <a:br>
              <a:rPr lang="pl-PL" sz="1600" dirty="0">
                <a:latin typeface="Century Gothic" panose="020B0502020202020204" pitchFamily="34" charset="0"/>
              </a:rPr>
            </a:br>
            <a:r>
              <a:rPr lang="en-US" sz="1600" dirty="0">
                <a:latin typeface="Century Gothic" panose="020B0502020202020204" pitchFamily="34" charset="0"/>
              </a:rPr>
              <a:t>in Gdańsk under the name </a:t>
            </a:r>
            <a:r>
              <a:rPr lang="en-US" sz="1600" b="1" dirty="0">
                <a:latin typeface="Century Gothic" panose="020B0502020202020204" pitchFamily="34" charset="0"/>
              </a:rPr>
              <a:t>Auto-Starter</a:t>
            </a:r>
            <a:endParaRPr lang="pl-PL" sz="1600" dirty="0">
              <a:latin typeface="Century Gothic" panose="020B0502020202020204" pitchFamily="34" charset="0"/>
            </a:endParaRPr>
          </a:p>
          <a:p>
            <a:pPr algn="ctr"/>
            <a:endParaRPr lang="pl-PL" sz="2000" dirty="0">
              <a:latin typeface="Century Gothic" panose="020B0502020202020204" pitchFamily="34" charset="0"/>
            </a:endParaRPr>
          </a:p>
        </p:txBody>
      </p:sp>
      <p:pic>
        <p:nvPicPr>
          <p:cNvPr id="8" name="Obraz 7">
            <a:extLst>
              <a:ext uri="{FF2B5EF4-FFF2-40B4-BE49-F238E27FC236}">
                <a16:creationId xmlns:a16="http://schemas.microsoft.com/office/drawing/2014/main" id="{06403739-F992-4EBC-8915-437EA561DFF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 y="0"/>
            <a:ext cx="12192000" cy="5022850"/>
          </a:xfrm>
          <a:prstGeom prst="rect">
            <a:avLst/>
          </a:prstGeom>
        </p:spPr>
      </p:pic>
    </p:spTree>
    <p:extLst>
      <p:ext uri="{BB962C8B-B14F-4D97-AF65-F5344CB8AC3E}">
        <p14:creationId xmlns:p14="http://schemas.microsoft.com/office/powerpoint/2010/main" val="3621519488"/>
      </p:ext>
    </p:extLst>
  </p:cSld>
  <p:clrMapOvr>
    <a:masterClrMapping/>
  </p:clrMapOvr>
  <mc:AlternateContent xmlns:mc="http://schemas.openxmlformats.org/markup-compatibility/2006" xmlns:p15="http://schemas.microsoft.com/office/powerpoint/2012/main">
    <mc:Choice Requires="p15">
      <p:transition spd="slow" advClick="0" advTm="4000">
        <p15:prstTrans prst="peelOff"/>
      </p:transition>
    </mc:Choice>
    <mc:Fallback xmlns="">
      <p:transition spd="slow" advClick="0" advTm="4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500"/>
                                        <p:tgtEl>
                                          <p:spTgt spid="6"/>
                                        </p:tgtEl>
                                      </p:cBhvr>
                                    </p:animEffect>
                                  </p:childTnLst>
                                </p:cTn>
                              </p:par>
                              <p:par>
                                <p:cTn id="8" presetID="21" presetClass="entr" presetSubtype="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heel(1)">
                                      <p:cBhvr>
                                        <p:cTn id="10" dur="500"/>
                                        <p:tgtEl>
                                          <p:spTgt spid="5"/>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250"/>
                                        <p:tgtEl>
                                          <p:spTgt spid="11"/>
                                        </p:tgtEl>
                                      </p:cBhvr>
                                    </p:animEffect>
                                  </p:childTnLst>
                                </p:cTn>
                              </p:par>
                            </p:childTnLst>
                          </p:cTn>
                        </p:par>
                        <p:par>
                          <p:cTn id="15" fill="hold">
                            <p:stCondLst>
                              <p:cond delay="750"/>
                            </p:stCondLst>
                            <p:childTnLst>
                              <p:par>
                                <p:cTn id="16" presetID="10" presetClass="entr" presetSubtype="0" fill="hold" grpId="0" nodeType="afterEffect">
                                  <p:stCondLst>
                                    <p:cond delay="0"/>
                                  </p:stCondLst>
                                  <p:childTnLst>
                                    <p:set>
                                      <p:cBhvr>
                                        <p:cTn id="17" dur="1" fill="hold">
                                          <p:stCondLst>
                                            <p:cond delay="0"/>
                                          </p:stCondLst>
                                        </p:cTn>
                                        <p:tgtEl>
                                          <p:spTgt spid="12">
                                            <p:txEl>
                                              <p:pRg st="0" end="0"/>
                                            </p:txEl>
                                          </p:spTgt>
                                        </p:tgtEl>
                                        <p:attrNameLst>
                                          <p:attrName>style.visibility</p:attrName>
                                        </p:attrNameLst>
                                      </p:cBhvr>
                                      <p:to>
                                        <p:strVal val="visible"/>
                                      </p:to>
                                    </p:set>
                                    <p:animEffect transition="in" filter="fade">
                                      <p:cBhvr>
                                        <p:cTn id="18" dur="350"/>
                                        <p:tgtEl>
                                          <p:spTgt spid="12">
                                            <p:txEl>
                                              <p:pRg st="0" end="0"/>
                                            </p:txEl>
                                          </p:spTgt>
                                        </p:tgtEl>
                                      </p:cBhvr>
                                    </p:animEffect>
                                  </p:childTnLst>
                                </p:cTn>
                              </p:par>
                            </p:childTnLst>
                          </p:cTn>
                        </p:par>
                        <p:par>
                          <p:cTn id="19" fill="hold">
                            <p:stCondLst>
                              <p:cond delay="1100"/>
                            </p:stCondLst>
                            <p:childTnLst>
                              <p:par>
                                <p:cTn id="20" presetID="10" presetClass="entr" presetSubtype="0" fill="hold" grpId="0" nodeType="afterEffect">
                                  <p:stCondLst>
                                    <p:cond delay="0"/>
                                  </p:stCondLst>
                                  <p:childTnLst>
                                    <p:set>
                                      <p:cBhvr>
                                        <p:cTn id="21" dur="1" fill="hold">
                                          <p:stCondLst>
                                            <p:cond delay="0"/>
                                          </p:stCondLst>
                                        </p:cTn>
                                        <p:tgtEl>
                                          <p:spTgt spid="12">
                                            <p:txEl>
                                              <p:pRg st="1" end="1"/>
                                            </p:txEl>
                                          </p:spTgt>
                                        </p:tgtEl>
                                        <p:attrNameLst>
                                          <p:attrName>style.visibility</p:attrName>
                                        </p:attrNameLst>
                                      </p:cBhvr>
                                      <p:to>
                                        <p:strVal val="visible"/>
                                      </p:to>
                                    </p:set>
                                    <p:animEffect transition="in" filter="fade">
                                      <p:cBhvr>
                                        <p:cTn id="22" dur="350"/>
                                        <p:tgtEl>
                                          <p:spTgt spid="12">
                                            <p:txEl>
                                              <p:pRg st="1" end="1"/>
                                            </p:txEl>
                                          </p:spTgt>
                                        </p:tgtEl>
                                      </p:cBhvr>
                                    </p:animEffect>
                                  </p:childTnLst>
                                </p:cTn>
                              </p:par>
                            </p:childTnLst>
                          </p:cTn>
                        </p:par>
                        <p:par>
                          <p:cTn id="23" fill="hold">
                            <p:stCondLst>
                              <p:cond delay="1450"/>
                            </p:stCondLst>
                            <p:childTnLst>
                              <p:par>
                                <p:cTn id="24" presetID="22" presetClass="entr" presetSubtype="1" fill="hold" nodeType="after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wipe(up)">
                                      <p:cBhvr>
                                        <p:cTn id="2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p:bldP spid="12"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Obraz 3">
            <a:extLst>
              <a:ext uri="{FF2B5EF4-FFF2-40B4-BE49-F238E27FC236}">
                <a16:creationId xmlns:a16="http://schemas.microsoft.com/office/drawing/2014/main" id="{9B595EA3-247F-4270-9ED7-7F74E86EF8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171392" y="5431994"/>
            <a:ext cx="11849214" cy="108927"/>
          </a:xfrm>
          <a:prstGeom prst="rect">
            <a:avLst/>
          </a:prstGeom>
        </p:spPr>
      </p:pic>
      <p:sp>
        <p:nvSpPr>
          <p:cNvPr id="3" name="Owal 2">
            <a:extLst>
              <a:ext uri="{FF2B5EF4-FFF2-40B4-BE49-F238E27FC236}">
                <a16:creationId xmlns:a16="http://schemas.microsoft.com/office/drawing/2014/main" id="{4B391242-4507-461D-9AD2-1034DB84DDE6}"/>
              </a:ext>
            </a:extLst>
          </p:cNvPr>
          <p:cNvSpPr/>
          <p:nvPr/>
        </p:nvSpPr>
        <p:spPr>
          <a:xfrm>
            <a:off x="5611903" y="87954"/>
            <a:ext cx="968193" cy="968193"/>
          </a:xfrm>
          <a:prstGeom prst="ellipse">
            <a:avLst/>
          </a:prstGeom>
          <a:solidFill>
            <a:schemeClr val="bg1"/>
          </a:solidFill>
          <a:ln w="19050">
            <a:solidFill>
              <a:srgbClr val="960E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pic>
        <p:nvPicPr>
          <p:cNvPr id="5" name="Obraz 4">
            <a:extLst>
              <a:ext uri="{FF2B5EF4-FFF2-40B4-BE49-F238E27FC236}">
                <a16:creationId xmlns:a16="http://schemas.microsoft.com/office/drawing/2014/main" id="{49B6AED6-23C9-4580-BBAF-B216564C5F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07652" y="394591"/>
            <a:ext cx="776695" cy="335869"/>
          </a:xfrm>
          <a:prstGeom prst="rect">
            <a:avLst/>
          </a:prstGeom>
        </p:spPr>
      </p:pic>
      <p:sp>
        <p:nvSpPr>
          <p:cNvPr id="6" name="pole tekstowe 5">
            <a:extLst>
              <a:ext uri="{FF2B5EF4-FFF2-40B4-BE49-F238E27FC236}">
                <a16:creationId xmlns:a16="http://schemas.microsoft.com/office/drawing/2014/main" id="{83B419FE-8A03-418D-B67F-416C2E4D76CA}"/>
              </a:ext>
            </a:extLst>
          </p:cNvPr>
          <p:cNvSpPr txBox="1"/>
          <p:nvPr/>
        </p:nvSpPr>
        <p:spPr>
          <a:xfrm>
            <a:off x="4265207" y="259779"/>
            <a:ext cx="1130346" cy="584775"/>
          </a:xfrm>
          <a:prstGeom prst="rect">
            <a:avLst/>
          </a:prstGeom>
          <a:noFill/>
        </p:spPr>
        <p:txBody>
          <a:bodyPr wrap="square" rtlCol="0">
            <a:spAutoFit/>
          </a:bodyPr>
          <a:lstStyle/>
          <a:p>
            <a:pPr algn="ctr"/>
            <a:r>
              <a:rPr lang="pl-PL" sz="3200" b="1" dirty="0">
                <a:solidFill>
                  <a:srgbClr val="C00000"/>
                </a:solidFill>
                <a:latin typeface="Century Gothic" panose="020B0502020202020204" pitchFamily="34" charset="0"/>
              </a:rPr>
              <a:t>2004</a:t>
            </a:r>
          </a:p>
        </p:txBody>
      </p:sp>
      <p:sp>
        <p:nvSpPr>
          <p:cNvPr id="9" name="pole tekstowe 8">
            <a:extLst>
              <a:ext uri="{FF2B5EF4-FFF2-40B4-BE49-F238E27FC236}">
                <a16:creationId xmlns:a16="http://schemas.microsoft.com/office/drawing/2014/main" id="{57958F05-9918-48C5-B5DA-77815C7773E5}"/>
              </a:ext>
            </a:extLst>
          </p:cNvPr>
          <p:cNvSpPr txBox="1"/>
          <p:nvPr/>
        </p:nvSpPr>
        <p:spPr>
          <a:xfrm>
            <a:off x="6829425" y="186035"/>
            <a:ext cx="5283433" cy="646331"/>
          </a:xfrm>
          <a:prstGeom prst="rect">
            <a:avLst/>
          </a:prstGeom>
          <a:noFill/>
        </p:spPr>
        <p:txBody>
          <a:bodyPr wrap="square" rtlCol="0">
            <a:spAutoFit/>
          </a:bodyPr>
          <a:lstStyle/>
          <a:p>
            <a:r>
              <a:rPr lang="pl-PL" sz="2000" b="1" dirty="0" err="1">
                <a:latin typeface="Century Gothic" panose="020B0502020202020204" pitchFamily="34" charset="0"/>
              </a:rPr>
              <a:t>Creating</a:t>
            </a:r>
            <a:r>
              <a:rPr lang="pl-PL" sz="2000" b="1" dirty="0">
                <a:latin typeface="Century Gothic" panose="020B0502020202020204" pitchFamily="34" charset="0"/>
              </a:rPr>
              <a:t> of </a:t>
            </a:r>
            <a:r>
              <a:rPr lang="pl-PL" sz="2000" b="1" dirty="0">
                <a:solidFill>
                  <a:srgbClr val="FF0000"/>
                </a:solidFill>
                <a:latin typeface="Century Gothic" panose="020B0502020202020204" pitchFamily="34" charset="0"/>
              </a:rPr>
              <a:t>AS </a:t>
            </a:r>
            <a:r>
              <a:rPr lang="pl-PL" sz="2000" b="1" dirty="0" err="1">
                <a:latin typeface="Century Gothic" panose="020B0502020202020204" pitchFamily="34" charset="0"/>
              </a:rPr>
              <a:t>brand</a:t>
            </a:r>
            <a:endParaRPr lang="pl-PL" sz="2000" b="1" dirty="0">
              <a:solidFill>
                <a:srgbClr val="FF0000"/>
              </a:solidFill>
              <a:latin typeface="Century Gothic" panose="020B0502020202020204" pitchFamily="34" charset="0"/>
            </a:endParaRPr>
          </a:p>
          <a:p>
            <a:r>
              <a:rPr lang="pl-PL" sz="1600" dirty="0">
                <a:latin typeface="Century Gothic" panose="020B0502020202020204" pitchFamily="34" charset="0"/>
              </a:rPr>
              <a:t>P</a:t>
            </a:r>
            <a:r>
              <a:rPr lang="en-US" sz="1600" dirty="0" err="1">
                <a:latin typeface="Century Gothic" panose="020B0502020202020204" pitchFamily="34" charset="0"/>
              </a:rPr>
              <a:t>roducts</a:t>
            </a:r>
            <a:r>
              <a:rPr lang="en-US" sz="1600" dirty="0">
                <a:latin typeface="Century Gothic" panose="020B0502020202020204" pitchFamily="34" charset="0"/>
              </a:rPr>
              <a:t> </a:t>
            </a:r>
            <a:r>
              <a:rPr lang="pl-PL" sz="1600" dirty="0">
                <a:latin typeface="Century Gothic" panose="020B0502020202020204" pitchFamily="34" charset="0"/>
              </a:rPr>
              <a:t>of </a:t>
            </a:r>
            <a:r>
              <a:rPr lang="en-US" sz="1600" dirty="0">
                <a:latin typeface="Century Gothic" panose="020B0502020202020204" pitchFamily="34" charset="0"/>
              </a:rPr>
              <a:t>the</a:t>
            </a:r>
            <a:r>
              <a:rPr lang="pl-PL" sz="1600" dirty="0">
                <a:latin typeface="Century Gothic" panose="020B0502020202020204" pitchFamily="34" charset="0"/>
              </a:rPr>
              <a:t> </a:t>
            </a:r>
            <a:r>
              <a:rPr lang="pl-PL" sz="1600" dirty="0" err="1">
                <a:latin typeface="Century Gothic" panose="020B0502020202020204" pitchFamily="34" charset="0"/>
              </a:rPr>
              <a:t>own</a:t>
            </a:r>
            <a:r>
              <a:rPr lang="pl-PL" sz="1600" dirty="0">
                <a:latin typeface="Century Gothic" panose="020B0502020202020204" pitchFamily="34" charset="0"/>
              </a:rPr>
              <a:t> </a:t>
            </a:r>
            <a:r>
              <a:rPr lang="pl-PL" sz="1600" dirty="0" err="1">
                <a:latin typeface="Century Gothic" panose="020B0502020202020204" pitchFamily="34" charset="0"/>
              </a:rPr>
              <a:t>brand</a:t>
            </a:r>
            <a:r>
              <a:rPr lang="en-US" sz="1600" dirty="0">
                <a:latin typeface="Century Gothic" panose="020B0502020202020204" pitchFamily="34" charset="0"/>
              </a:rPr>
              <a:t> “AS” were introduced</a:t>
            </a:r>
            <a:endParaRPr lang="pl-PL" sz="2000" dirty="0">
              <a:latin typeface="Century Gothic" panose="020B0502020202020204" pitchFamily="34" charset="0"/>
            </a:endParaRPr>
          </a:p>
        </p:txBody>
      </p:sp>
      <p:sp>
        <p:nvSpPr>
          <p:cNvPr id="10" name="Owal 9">
            <a:extLst>
              <a:ext uri="{FF2B5EF4-FFF2-40B4-BE49-F238E27FC236}">
                <a16:creationId xmlns:a16="http://schemas.microsoft.com/office/drawing/2014/main" id="{D66E1C1E-8683-4609-AD5E-AF8D5C1824FE}"/>
              </a:ext>
            </a:extLst>
          </p:cNvPr>
          <p:cNvSpPr/>
          <p:nvPr/>
        </p:nvSpPr>
        <p:spPr>
          <a:xfrm>
            <a:off x="5611903" y="1440504"/>
            <a:ext cx="968193" cy="968193"/>
          </a:xfrm>
          <a:prstGeom prst="ellipse">
            <a:avLst/>
          </a:prstGeom>
          <a:solidFill>
            <a:schemeClr val="bg1"/>
          </a:solidFill>
          <a:ln w="19050">
            <a:solidFill>
              <a:srgbClr val="960E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pic>
        <p:nvPicPr>
          <p:cNvPr id="11" name="Obraz 10">
            <a:extLst>
              <a:ext uri="{FF2B5EF4-FFF2-40B4-BE49-F238E27FC236}">
                <a16:creationId xmlns:a16="http://schemas.microsoft.com/office/drawing/2014/main" id="{D6C603A1-FB58-46F2-BE8B-3EA6528688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33516" y="1677936"/>
            <a:ext cx="601168" cy="569527"/>
          </a:xfrm>
          <a:prstGeom prst="rect">
            <a:avLst/>
          </a:prstGeom>
        </p:spPr>
      </p:pic>
      <p:sp>
        <p:nvSpPr>
          <p:cNvPr id="12" name="pole tekstowe 11">
            <a:extLst>
              <a:ext uri="{FF2B5EF4-FFF2-40B4-BE49-F238E27FC236}">
                <a16:creationId xmlns:a16="http://schemas.microsoft.com/office/drawing/2014/main" id="{B23296D3-1F4B-4BCD-A607-9DAA75774281}"/>
              </a:ext>
            </a:extLst>
          </p:cNvPr>
          <p:cNvSpPr txBox="1"/>
          <p:nvPr/>
        </p:nvSpPr>
        <p:spPr>
          <a:xfrm>
            <a:off x="6751865" y="1642132"/>
            <a:ext cx="1243381" cy="584775"/>
          </a:xfrm>
          <a:prstGeom prst="rect">
            <a:avLst/>
          </a:prstGeom>
          <a:noFill/>
        </p:spPr>
        <p:txBody>
          <a:bodyPr wrap="square" rtlCol="0">
            <a:spAutoFit/>
          </a:bodyPr>
          <a:lstStyle/>
          <a:p>
            <a:pPr algn="ctr"/>
            <a:r>
              <a:rPr lang="pl-PL" sz="3200" b="1" dirty="0">
                <a:solidFill>
                  <a:srgbClr val="C00000"/>
                </a:solidFill>
                <a:latin typeface="Century Gothic" panose="020B0502020202020204" pitchFamily="34" charset="0"/>
              </a:rPr>
              <a:t>2007</a:t>
            </a:r>
          </a:p>
        </p:txBody>
      </p:sp>
      <p:sp>
        <p:nvSpPr>
          <p:cNvPr id="13" name="pole tekstowe 12">
            <a:extLst>
              <a:ext uri="{FF2B5EF4-FFF2-40B4-BE49-F238E27FC236}">
                <a16:creationId xmlns:a16="http://schemas.microsoft.com/office/drawing/2014/main" id="{B457F4C4-6637-443C-8F0F-9EA9ACFA6DED}"/>
              </a:ext>
            </a:extLst>
          </p:cNvPr>
          <p:cNvSpPr txBox="1"/>
          <p:nvPr/>
        </p:nvSpPr>
        <p:spPr>
          <a:xfrm>
            <a:off x="85725" y="1529060"/>
            <a:ext cx="5283433" cy="892552"/>
          </a:xfrm>
          <a:prstGeom prst="rect">
            <a:avLst/>
          </a:prstGeom>
          <a:noFill/>
        </p:spPr>
        <p:txBody>
          <a:bodyPr wrap="square" rtlCol="0">
            <a:spAutoFit/>
          </a:bodyPr>
          <a:lstStyle/>
          <a:p>
            <a:pPr algn="r"/>
            <a:r>
              <a:rPr lang="pl-PL" sz="2000" b="1" dirty="0">
                <a:latin typeface="Century Gothic" panose="020B0502020202020204" pitchFamily="34" charset="0"/>
              </a:rPr>
              <a:t>Assembly in Poland</a:t>
            </a:r>
            <a:endParaRPr lang="pl-PL" sz="2000" dirty="0">
              <a:latin typeface="Century Gothic" panose="020B0502020202020204" pitchFamily="34" charset="0"/>
            </a:endParaRPr>
          </a:p>
          <a:p>
            <a:pPr algn="r"/>
            <a:r>
              <a:rPr lang="en-US" sz="1600" dirty="0">
                <a:latin typeface="Century Gothic" panose="020B0502020202020204" pitchFamily="34" charset="0"/>
              </a:rPr>
              <a:t>The assembly </a:t>
            </a:r>
            <a:r>
              <a:rPr lang="pl-PL" sz="1600" dirty="0" err="1">
                <a:latin typeface="Century Gothic" panose="020B0502020202020204" pitchFamily="34" charset="0"/>
              </a:rPr>
              <a:t>process</a:t>
            </a:r>
            <a:r>
              <a:rPr lang="pl-PL" sz="1600" dirty="0">
                <a:latin typeface="Century Gothic" panose="020B0502020202020204" pitchFamily="34" charset="0"/>
              </a:rPr>
              <a:t> </a:t>
            </a:r>
            <a:r>
              <a:rPr lang="en-US" sz="1600" dirty="0">
                <a:latin typeface="Century Gothic" panose="020B0502020202020204" pitchFamily="34" charset="0"/>
              </a:rPr>
              <a:t>of alternators</a:t>
            </a:r>
            <a:br>
              <a:rPr lang="pl-PL" sz="1600" dirty="0">
                <a:latin typeface="Century Gothic" panose="020B0502020202020204" pitchFamily="34" charset="0"/>
              </a:rPr>
            </a:br>
            <a:r>
              <a:rPr lang="en-US" sz="1600" dirty="0">
                <a:latin typeface="Century Gothic" panose="020B0502020202020204" pitchFamily="34" charset="0"/>
              </a:rPr>
              <a:t>and starters </a:t>
            </a:r>
            <a:r>
              <a:rPr lang="pl-PL" sz="1600" dirty="0" err="1">
                <a:latin typeface="Century Gothic" panose="020B0502020202020204" pitchFamily="34" charset="0"/>
              </a:rPr>
              <a:t>is</a:t>
            </a:r>
            <a:r>
              <a:rPr lang="pl-PL" sz="1600" dirty="0">
                <a:latin typeface="Century Gothic" panose="020B0502020202020204" pitchFamily="34" charset="0"/>
              </a:rPr>
              <a:t> </a:t>
            </a:r>
            <a:r>
              <a:rPr lang="pl-PL" sz="1600" dirty="0" err="1">
                <a:latin typeface="Century Gothic" panose="020B0502020202020204" pitchFamily="34" charset="0"/>
              </a:rPr>
              <a:t>carried</a:t>
            </a:r>
            <a:r>
              <a:rPr lang="pl-PL" sz="1600" dirty="0">
                <a:latin typeface="Century Gothic" panose="020B0502020202020204" pitchFamily="34" charset="0"/>
              </a:rPr>
              <a:t> in </a:t>
            </a:r>
            <a:r>
              <a:rPr lang="en-US" sz="1600" dirty="0">
                <a:latin typeface="Century Gothic" panose="020B0502020202020204" pitchFamily="34" charset="0"/>
              </a:rPr>
              <a:t>Poland</a:t>
            </a:r>
            <a:endParaRPr lang="pl-PL" sz="1600" dirty="0">
              <a:latin typeface="Century Gothic" panose="020B0502020202020204" pitchFamily="34" charset="0"/>
            </a:endParaRPr>
          </a:p>
        </p:txBody>
      </p:sp>
      <p:sp>
        <p:nvSpPr>
          <p:cNvPr id="14" name="Owal 13">
            <a:extLst>
              <a:ext uri="{FF2B5EF4-FFF2-40B4-BE49-F238E27FC236}">
                <a16:creationId xmlns:a16="http://schemas.microsoft.com/office/drawing/2014/main" id="{BE0BC253-64D4-4820-A9AE-F0032799E9AB}"/>
              </a:ext>
            </a:extLst>
          </p:cNvPr>
          <p:cNvSpPr/>
          <p:nvPr/>
        </p:nvSpPr>
        <p:spPr>
          <a:xfrm>
            <a:off x="5621428" y="2850204"/>
            <a:ext cx="968193" cy="968193"/>
          </a:xfrm>
          <a:prstGeom prst="ellipse">
            <a:avLst/>
          </a:prstGeom>
          <a:solidFill>
            <a:schemeClr val="bg1"/>
          </a:solidFill>
          <a:ln w="19050">
            <a:solidFill>
              <a:srgbClr val="960E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15" name="pole tekstowe 14">
            <a:extLst>
              <a:ext uri="{FF2B5EF4-FFF2-40B4-BE49-F238E27FC236}">
                <a16:creationId xmlns:a16="http://schemas.microsoft.com/office/drawing/2014/main" id="{107A2B4C-B104-42AF-8504-B01F12CDC7F5}"/>
              </a:ext>
            </a:extLst>
          </p:cNvPr>
          <p:cNvSpPr txBox="1"/>
          <p:nvPr/>
        </p:nvSpPr>
        <p:spPr>
          <a:xfrm>
            <a:off x="4218215" y="3041693"/>
            <a:ext cx="1243381" cy="584775"/>
          </a:xfrm>
          <a:prstGeom prst="rect">
            <a:avLst/>
          </a:prstGeom>
          <a:noFill/>
        </p:spPr>
        <p:txBody>
          <a:bodyPr wrap="square" rtlCol="0">
            <a:spAutoFit/>
          </a:bodyPr>
          <a:lstStyle/>
          <a:p>
            <a:pPr algn="ctr"/>
            <a:r>
              <a:rPr lang="pl-PL" sz="3200" b="1" dirty="0">
                <a:solidFill>
                  <a:srgbClr val="C00000"/>
                </a:solidFill>
                <a:latin typeface="Century Gothic" panose="020B0502020202020204" pitchFamily="34" charset="0"/>
              </a:rPr>
              <a:t>2013</a:t>
            </a:r>
          </a:p>
        </p:txBody>
      </p:sp>
      <p:sp>
        <p:nvSpPr>
          <p:cNvPr id="16" name="pole tekstowe 15">
            <a:extLst>
              <a:ext uri="{FF2B5EF4-FFF2-40B4-BE49-F238E27FC236}">
                <a16:creationId xmlns:a16="http://schemas.microsoft.com/office/drawing/2014/main" id="{1105BECF-1F06-42E9-807C-42D93F4A98CA}"/>
              </a:ext>
            </a:extLst>
          </p:cNvPr>
          <p:cNvSpPr txBox="1"/>
          <p:nvPr/>
        </p:nvSpPr>
        <p:spPr>
          <a:xfrm>
            <a:off x="6838950" y="2948285"/>
            <a:ext cx="5283433" cy="1200329"/>
          </a:xfrm>
          <a:prstGeom prst="rect">
            <a:avLst/>
          </a:prstGeom>
          <a:noFill/>
        </p:spPr>
        <p:txBody>
          <a:bodyPr wrap="square" rtlCol="0">
            <a:spAutoFit/>
          </a:bodyPr>
          <a:lstStyle/>
          <a:p>
            <a:r>
              <a:rPr lang="pl-PL" sz="2000" b="1" dirty="0">
                <a:latin typeface="Century Gothic" panose="020B0502020202020204" pitchFamily="34" charset="0"/>
              </a:rPr>
              <a:t>New </a:t>
            </a:r>
            <a:r>
              <a:rPr lang="pl-PL" sz="2000" b="1" dirty="0" err="1">
                <a:latin typeface="Century Gothic" panose="020B0502020202020204" pitchFamily="34" charset="0"/>
              </a:rPr>
              <a:t>Headquarters</a:t>
            </a:r>
            <a:endParaRPr lang="pl-PL" sz="2000" b="1" dirty="0">
              <a:latin typeface="Century Gothic" panose="020B0502020202020204" pitchFamily="34" charset="0"/>
            </a:endParaRPr>
          </a:p>
          <a:p>
            <a:r>
              <a:rPr lang="en-US" sz="1600" dirty="0">
                <a:latin typeface="Century Gothic" panose="020B0502020202020204" pitchFamily="34" charset="0"/>
              </a:rPr>
              <a:t>Opening of the Company's Headquarters</a:t>
            </a:r>
            <a:br>
              <a:rPr lang="pl-PL" sz="1600" dirty="0">
                <a:latin typeface="Century Gothic" panose="020B0502020202020204" pitchFamily="34" charset="0"/>
              </a:rPr>
            </a:br>
            <a:r>
              <a:rPr lang="pl-PL" sz="1600" dirty="0">
                <a:latin typeface="Century Gothic" panose="020B0502020202020204" pitchFamily="34" charset="0"/>
              </a:rPr>
              <a:t>with</a:t>
            </a:r>
            <a:r>
              <a:rPr lang="en-US" sz="1600" dirty="0">
                <a:latin typeface="Century Gothic" panose="020B0502020202020204" pitchFamily="34" charset="0"/>
              </a:rPr>
              <a:t> warehouse space of</a:t>
            </a:r>
            <a:r>
              <a:rPr lang="pl-PL" sz="1600" dirty="0">
                <a:latin typeface="Century Gothic" panose="020B0502020202020204" pitchFamily="34" charset="0"/>
              </a:rPr>
              <a:t> 5000m</a:t>
            </a:r>
            <a:r>
              <a:rPr lang="pl-PL" sz="1600" baseline="30000" dirty="0">
                <a:latin typeface="Century Gothic" panose="020B0502020202020204" pitchFamily="34" charset="0"/>
              </a:rPr>
              <a:t>2 </a:t>
            </a:r>
            <a:r>
              <a:rPr lang="pl-PL" sz="1600" dirty="0">
                <a:latin typeface="Century Gothic" panose="020B0502020202020204" pitchFamily="34" charset="0"/>
              </a:rPr>
              <a:t>in Gdańsk</a:t>
            </a:r>
            <a:endParaRPr lang="pl-PL" sz="1600" baseline="30000" dirty="0">
              <a:latin typeface="Century Gothic" panose="020B0502020202020204" pitchFamily="34" charset="0"/>
            </a:endParaRPr>
          </a:p>
          <a:p>
            <a:endParaRPr lang="pl-PL" sz="2000" dirty="0">
              <a:latin typeface="Century Gothic" panose="020B0502020202020204" pitchFamily="34" charset="0"/>
            </a:endParaRPr>
          </a:p>
        </p:txBody>
      </p:sp>
      <p:pic>
        <p:nvPicPr>
          <p:cNvPr id="17" name="Obraz 16">
            <a:extLst>
              <a:ext uri="{FF2B5EF4-FFF2-40B4-BE49-F238E27FC236}">
                <a16:creationId xmlns:a16="http://schemas.microsoft.com/office/drawing/2014/main" id="{F4513EB5-887F-4E7C-8704-EE5453558E1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75784" y="3098377"/>
            <a:ext cx="692208" cy="466280"/>
          </a:xfrm>
          <a:prstGeom prst="rect">
            <a:avLst/>
          </a:prstGeom>
        </p:spPr>
      </p:pic>
      <p:sp>
        <p:nvSpPr>
          <p:cNvPr id="18" name="Owal 17">
            <a:extLst>
              <a:ext uri="{FF2B5EF4-FFF2-40B4-BE49-F238E27FC236}">
                <a16:creationId xmlns:a16="http://schemas.microsoft.com/office/drawing/2014/main" id="{8A105994-6BCE-4F67-BCFB-F9312017A095}"/>
              </a:ext>
            </a:extLst>
          </p:cNvPr>
          <p:cNvSpPr/>
          <p:nvPr/>
        </p:nvSpPr>
        <p:spPr>
          <a:xfrm>
            <a:off x="5611903" y="4231329"/>
            <a:ext cx="968193" cy="968193"/>
          </a:xfrm>
          <a:prstGeom prst="ellipse">
            <a:avLst/>
          </a:prstGeom>
          <a:solidFill>
            <a:schemeClr val="bg1"/>
          </a:solidFill>
          <a:ln w="19050">
            <a:solidFill>
              <a:srgbClr val="960E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20" name="pole tekstowe 19">
            <a:extLst>
              <a:ext uri="{FF2B5EF4-FFF2-40B4-BE49-F238E27FC236}">
                <a16:creationId xmlns:a16="http://schemas.microsoft.com/office/drawing/2014/main" id="{02C0C11C-2E7D-40F3-BD20-8D869AE5915D}"/>
              </a:ext>
            </a:extLst>
          </p:cNvPr>
          <p:cNvSpPr txBox="1"/>
          <p:nvPr/>
        </p:nvSpPr>
        <p:spPr>
          <a:xfrm>
            <a:off x="6751865" y="4403461"/>
            <a:ext cx="1243381" cy="584775"/>
          </a:xfrm>
          <a:prstGeom prst="rect">
            <a:avLst/>
          </a:prstGeom>
          <a:noFill/>
        </p:spPr>
        <p:txBody>
          <a:bodyPr wrap="square" rtlCol="0">
            <a:spAutoFit/>
          </a:bodyPr>
          <a:lstStyle/>
          <a:p>
            <a:pPr algn="ctr"/>
            <a:r>
              <a:rPr lang="pl-PL" sz="3200" b="1" dirty="0">
                <a:solidFill>
                  <a:srgbClr val="C00000"/>
                </a:solidFill>
                <a:latin typeface="Century Gothic" panose="020B0502020202020204" pitchFamily="34" charset="0"/>
              </a:rPr>
              <a:t>2015</a:t>
            </a:r>
          </a:p>
        </p:txBody>
      </p:sp>
      <p:sp>
        <p:nvSpPr>
          <p:cNvPr id="21" name="pole tekstowe 20">
            <a:extLst>
              <a:ext uri="{FF2B5EF4-FFF2-40B4-BE49-F238E27FC236}">
                <a16:creationId xmlns:a16="http://schemas.microsoft.com/office/drawing/2014/main" id="{AE83641C-197E-4AEC-A4FF-8368ED05D99E}"/>
              </a:ext>
            </a:extLst>
          </p:cNvPr>
          <p:cNvSpPr txBox="1"/>
          <p:nvPr/>
        </p:nvSpPr>
        <p:spPr>
          <a:xfrm>
            <a:off x="85725" y="4319885"/>
            <a:ext cx="5283433" cy="1138773"/>
          </a:xfrm>
          <a:prstGeom prst="rect">
            <a:avLst/>
          </a:prstGeom>
          <a:noFill/>
        </p:spPr>
        <p:txBody>
          <a:bodyPr wrap="square" rtlCol="0">
            <a:spAutoFit/>
          </a:bodyPr>
          <a:lstStyle/>
          <a:p>
            <a:pPr algn="r"/>
            <a:r>
              <a:rPr lang="pl-PL" sz="2000" b="1" dirty="0" err="1">
                <a:latin typeface="Century Gothic" panose="020B0502020202020204" pitchFamily="34" charset="0"/>
              </a:rPr>
              <a:t>TecDoc</a:t>
            </a:r>
            <a:endParaRPr lang="pl-PL" sz="2000" dirty="0">
              <a:latin typeface="Century Gothic" panose="020B0502020202020204" pitchFamily="34" charset="0"/>
            </a:endParaRPr>
          </a:p>
          <a:p>
            <a:pPr algn="r"/>
            <a:r>
              <a:rPr lang="pl-PL" sz="1600" dirty="0" err="1">
                <a:latin typeface="Century Gothic" panose="020B0502020202020204" pitchFamily="34" charset="0"/>
              </a:rPr>
              <a:t>Joining</a:t>
            </a:r>
            <a:r>
              <a:rPr lang="pl-PL" sz="1600" dirty="0">
                <a:latin typeface="Century Gothic" panose="020B0502020202020204" pitchFamily="34" charset="0"/>
              </a:rPr>
              <a:t> the </a:t>
            </a:r>
            <a:r>
              <a:rPr lang="pl-PL" sz="1600" dirty="0" err="1">
                <a:latin typeface="Century Gothic" panose="020B0502020202020204" pitchFamily="34" charset="0"/>
              </a:rPr>
              <a:t>TecDoc</a:t>
            </a:r>
            <a:r>
              <a:rPr lang="pl-PL" sz="1600" dirty="0">
                <a:latin typeface="Century Gothic" panose="020B0502020202020204" pitchFamily="34" charset="0"/>
              </a:rPr>
              <a:t> </a:t>
            </a:r>
            <a:r>
              <a:rPr lang="pl-PL" sz="1600" dirty="0" err="1">
                <a:latin typeface="Century Gothic" panose="020B0502020202020204" pitchFamily="34" charset="0"/>
              </a:rPr>
              <a:t>catalogue</a:t>
            </a:r>
            <a:r>
              <a:rPr lang="pl-PL" sz="1600" dirty="0">
                <a:latin typeface="Century Gothic" panose="020B0502020202020204" pitchFamily="34" charset="0"/>
              </a:rPr>
              <a:t> </a:t>
            </a:r>
            <a:r>
              <a:rPr lang="pl-PL" sz="1600" dirty="0" err="1">
                <a:latin typeface="Century Gothic" panose="020B0502020202020204" pitchFamily="34" charset="0"/>
              </a:rPr>
              <a:t>under</a:t>
            </a:r>
            <a:br>
              <a:rPr lang="pl-PL" sz="1600" dirty="0">
                <a:latin typeface="Century Gothic" panose="020B0502020202020204" pitchFamily="34" charset="0"/>
              </a:rPr>
            </a:br>
            <a:r>
              <a:rPr lang="pl-PL" sz="1600" dirty="0">
                <a:latin typeface="Century Gothic" panose="020B0502020202020204" pitchFamily="34" charset="0"/>
              </a:rPr>
              <a:t>the </a:t>
            </a:r>
            <a:r>
              <a:rPr lang="pl-PL" sz="1600" dirty="0" err="1">
                <a:latin typeface="Century Gothic" panose="020B0502020202020204" pitchFamily="34" charset="0"/>
              </a:rPr>
              <a:t>name</a:t>
            </a:r>
            <a:r>
              <a:rPr lang="pl-PL" sz="1600" dirty="0">
                <a:latin typeface="Century Gothic" panose="020B0502020202020204" pitchFamily="34" charset="0"/>
              </a:rPr>
              <a:t> AS-PL</a:t>
            </a:r>
          </a:p>
          <a:p>
            <a:pPr algn="r"/>
            <a:endParaRPr lang="pl-PL" sz="1600" dirty="0">
              <a:latin typeface="Century Gothic" panose="020B0502020202020204" pitchFamily="34" charset="0"/>
            </a:endParaRPr>
          </a:p>
        </p:txBody>
      </p:sp>
      <p:pic>
        <p:nvPicPr>
          <p:cNvPr id="22" name="Obraz 21">
            <a:extLst>
              <a:ext uri="{FF2B5EF4-FFF2-40B4-BE49-F238E27FC236}">
                <a16:creationId xmlns:a16="http://schemas.microsoft.com/office/drawing/2014/main" id="{A892987E-74CC-4930-A24A-CC6499C3F77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26588" y="4574179"/>
            <a:ext cx="790598" cy="331196"/>
          </a:xfrm>
          <a:prstGeom prst="rect">
            <a:avLst/>
          </a:prstGeom>
        </p:spPr>
      </p:pic>
      <p:sp>
        <p:nvSpPr>
          <p:cNvPr id="23" name="Owal 22">
            <a:extLst>
              <a:ext uri="{FF2B5EF4-FFF2-40B4-BE49-F238E27FC236}">
                <a16:creationId xmlns:a16="http://schemas.microsoft.com/office/drawing/2014/main" id="{A1E13118-B513-4C01-A90C-65229BA08C1D}"/>
              </a:ext>
            </a:extLst>
          </p:cNvPr>
          <p:cNvSpPr/>
          <p:nvPr/>
        </p:nvSpPr>
        <p:spPr>
          <a:xfrm>
            <a:off x="5611903" y="5650554"/>
            <a:ext cx="968192" cy="968192"/>
          </a:xfrm>
          <a:prstGeom prst="ellipse">
            <a:avLst/>
          </a:prstGeom>
          <a:solidFill>
            <a:schemeClr val="bg1"/>
          </a:solidFill>
          <a:ln w="19050">
            <a:solidFill>
              <a:srgbClr val="960E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25" name="pole tekstowe 24">
            <a:extLst>
              <a:ext uri="{FF2B5EF4-FFF2-40B4-BE49-F238E27FC236}">
                <a16:creationId xmlns:a16="http://schemas.microsoft.com/office/drawing/2014/main" id="{05C047E8-832A-4978-8268-516C4A763BE5}"/>
              </a:ext>
            </a:extLst>
          </p:cNvPr>
          <p:cNvSpPr txBox="1"/>
          <p:nvPr/>
        </p:nvSpPr>
        <p:spPr>
          <a:xfrm>
            <a:off x="44249" y="5868849"/>
            <a:ext cx="5283433" cy="646331"/>
          </a:xfrm>
          <a:prstGeom prst="rect">
            <a:avLst/>
          </a:prstGeom>
          <a:noFill/>
        </p:spPr>
        <p:txBody>
          <a:bodyPr wrap="square" rtlCol="0">
            <a:spAutoFit/>
          </a:bodyPr>
          <a:lstStyle/>
          <a:p>
            <a:pPr algn="r"/>
            <a:r>
              <a:rPr lang="pl-PL" sz="2000" b="1" dirty="0">
                <a:latin typeface="Century Gothic" panose="020B0502020202020204" pitchFamily="34" charset="0"/>
              </a:rPr>
              <a:t>ISO </a:t>
            </a:r>
            <a:r>
              <a:rPr lang="pl-PL" sz="2000" b="1" dirty="0" err="1">
                <a:latin typeface="Century Gothic" panose="020B0502020202020204" pitchFamily="34" charset="0"/>
              </a:rPr>
              <a:t>certificate</a:t>
            </a:r>
            <a:endParaRPr lang="pl-PL" sz="2000" dirty="0">
              <a:latin typeface="Century Gothic" panose="020B0502020202020204" pitchFamily="34" charset="0"/>
            </a:endParaRPr>
          </a:p>
          <a:p>
            <a:pPr algn="r"/>
            <a:r>
              <a:rPr lang="pl-PL" sz="1600" dirty="0" err="1">
                <a:latin typeface="Century Gothic" panose="020B0502020202020204" pitchFamily="34" charset="0"/>
              </a:rPr>
              <a:t>Obtaining</a:t>
            </a:r>
            <a:r>
              <a:rPr lang="pl-PL" sz="1600" dirty="0">
                <a:latin typeface="Century Gothic" panose="020B0502020202020204" pitchFamily="34" charset="0"/>
              </a:rPr>
              <a:t> </a:t>
            </a:r>
            <a:r>
              <a:rPr lang="pl-PL" sz="1600" dirty="0" err="1">
                <a:latin typeface="Century Gothic" panose="020B0502020202020204" pitchFamily="34" charset="0"/>
              </a:rPr>
              <a:t>an</a:t>
            </a:r>
            <a:r>
              <a:rPr lang="pl-PL" sz="1600" dirty="0">
                <a:latin typeface="Century Gothic" panose="020B0502020202020204" pitchFamily="34" charset="0"/>
              </a:rPr>
              <a:t> ISO 9001certificate</a:t>
            </a:r>
            <a:endParaRPr lang="pl-PL" sz="2000" dirty="0">
              <a:latin typeface="Century Gothic" panose="020B0502020202020204" pitchFamily="34" charset="0"/>
            </a:endParaRPr>
          </a:p>
        </p:txBody>
      </p:sp>
      <p:pic>
        <p:nvPicPr>
          <p:cNvPr id="26" name="Obraz 25">
            <a:extLst>
              <a:ext uri="{FF2B5EF4-FFF2-40B4-BE49-F238E27FC236}">
                <a16:creationId xmlns:a16="http://schemas.microsoft.com/office/drawing/2014/main" id="{18E6FB7E-F8DF-4875-803C-FC55CD9864B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40991" y="5943459"/>
            <a:ext cx="729064" cy="389162"/>
          </a:xfrm>
          <a:prstGeom prst="rect">
            <a:avLst/>
          </a:prstGeom>
        </p:spPr>
      </p:pic>
    </p:spTree>
    <p:extLst>
      <p:ext uri="{BB962C8B-B14F-4D97-AF65-F5344CB8AC3E}">
        <p14:creationId xmlns:p14="http://schemas.microsoft.com/office/powerpoint/2010/main" val="567480163"/>
      </p:ext>
    </p:extLst>
  </p:cSld>
  <p:clrMapOvr>
    <a:masterClrMapping/>
  </p:clrMapOvr>
  <p:transition advClick="0" advTm="12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350"/>
                                        <p:tgtEl>
                                          <p:spTgt spid="3"/>
                                        </p:tgtEl>
                                      </p:cBhvr>
                                    </p:animEffect>
                                  </p:childTnLst>
                                </p:cTn>
                              </p:par>
                            </p:childTnLst>
                          </p:cTn>
                        </p:par>
                        <p:par>
                          <p:cTn id="8" fill="hold">
                            <p:stCondLst>
                              <p:cond delay="35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350"/>
                                        <p:tgtEl>
                                          <p:spTgt spid="5"/>
                                        </p:tgtEl>
                                      </p:cBhvr>
                                    </p:animEffect>
                                  </p:childTnLst>
                                </p:cTn>
                              </p:par>
                            </p:childTnLst>
                          </p:cTn>
                        </p:par>
                        <p:par>
                          <p:cTn id="12" fill="hold">
                            <p:stCondLst>
                              <p:cond delay="700"/>
                            </p:stCondLst>
                            <p:childTnLst>
                              <p:par>
                                <p:cTn id="13" presetID="10" presetClass="entr" presetSubtype="0"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350"/>
                                        <p:tgtEl>
                                          <p:spTgt spid="6"/>
                                        </p:tgtEl>
                                      </p:cBhvr>
                                    </p:animEffect>
                                  </p:childTnLst>
                                </p:cTn>
                              </p:par>
                            </p:childTnLst>
                          </p:cTn>
                        </p:par>
                        <p:par>
                          <p:cTn id="16" fill="hold">
                            <p:stCondLst>
                              <p:cond delay="1050"/>
                            </p:stCondLst>
                            <p:childTnLst>
                              <p:par>
                                <p:cTn id="17" presetID="10" presetClass="entr" presetSubtype="0" fill="hold" grpId="0" nodeType="afterEffect">
                                  <p:stCondLst>
                                    <p:cond delay="0"/>
                                  </p:stCondLst>
                                  <p:childTnLst>
                                    <p:set>
                                      <p:cBhvr>
                                        <p:cTn id="18" dur="1" fill="hold">
                                          <p:stCondLst>
                                            <p:cond delay="0"/>
                                          </p:stCondLst>
                                        </p:cTn>
                                        <p:tgtEl>
                                          <p:spTgt spid="9">
                                            <p:txEl>
                                              <p:pRg st="0" end="0"/>
                                            </p:txEl>
                                          </p:spTgt>
                                        </p:tgtEl>
                                        <p:attrNameLst>
                                          <p:attrName>style.visibility</p:attrName>
                                        </p:attrNameLst>
                                      </p:cBhvr>
                                      <p:to>
                                        <p:strVal val="visible"/>
                                      </p:to>
                                    </p:set>
                                    <p:animEffect transition="in" filter="fade">
                                      <p:cBhvr>
                                        <p:cTn id="19" dur="350"/>
                                        <p:tgtEl>
                                          <p:spTgt spid="9">
                                            <p:txEl>
                                              <p:pRg st="0" end="0"/>
                                            </p:txEl>
                                          </p:spTgt>
                                        </p:tgtEl>
                                      </p:cBhvr>
                                    </p:animEffect>
                                  </p:childTnLst>
                                </p:cTn>
                              </p:par>
                            </p:childTnLst>
                          </p:cTn>
                        </p:par>
                        <p:par>
                          <p:cTn id="20" fill="hold">
                            <p:stCondLst>
                              <p:cond delay="1400"/>
                            </p:stCondLst>
                            <p:childTnLst>
                              <p:par>
                                <p:cTn id="21" presetID="10" presetClass="entr" presetSubtype="0" fill="hold" grpId="0" nodeType="afterEffect">
                                  <p:stCondLst>
                                    <p:cond delay="0"/>
                                  </p:stCondLst>
                                  <p:childTnLst>
                                    <p:set>
                                      <p:cBhvr>
                                        <p:cTn id="22" dur="1" fill="hold">
                                          <p:stCondLst>
                                            <p:cond delay="0"/>
                                          </p:stCondLst>
                                        </p:cTn>
                                        <p:tgtEl>
                                          <p:spTgt spid="9">
                                            <p:txEl>
                                              <p:pRg st="1" end="1"/>
                                            </p:txEl>
                                          </p:spTgt>
                                        </p:tgtEl>
                                        <p:attrNameLst>
                                          <p:attrName>style.visibility</p:attrName>
                                        </p:attrNameLst>
                                      </p:cBhvr>
                                      <p:to>
                                        <p:strVal val="visible"/>
                                      </p:to>
                                    </p:set>
                                    <p:animEffect transition="in" filter="fade">
                                      <p:cBhvr>
                                        <p:cTn id="23" dur="350"/>
                                        <p:tgtEl>
                                          <p:spTgt spid="9">
                                            <p:txEl>
                                              <p:pRg st="1" end="1"/>
                                            </p:txEl>
                                          </p:spTgt>
                                        </p:tgtEl>
                                      </p:cBhvr>
                                    </p:animEffect>
                                  </p:childTnLst>
                                </p:cTn>
                              </p:par>
                            </p:childTnLst>
                          </p:cTn>
                        </p:par>
                        <p:par>
                          <p:cTn id="24" fill="hold">
                            <p:stCondLst>
                              <p:cond delay="1750"/>
                            </p:stCondLst>
                            <p:childTnLst>
                              <p:par>
                                <p:cTn id="25" presetID="16" presetClass="entr" presetSubtype="21" fill="hold" grpId="0"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350"/>
                                        <p:tgtEl>
                                          <p:spTgt spid="10"/>
                                        </p:tgtEl>
                                      </p:cBhvr>
                                    </p:animEffect>
                                  </p:childTnLst>
                                </p:cTn>
                              </p:par>
                            </p:childTnLst>
                          </p:cTn>
                        </p:par>
                        <p:par>
                          <p:cTn id="28" fill="hold">
                            <p:stCondLst>
                              <p:cond delay="2100"/>
                            </p:stCondLst>
                            <p:childTnLst>
                              <p:par>
                                <p:cTn id="29" presetID="10" presetClass="entr" presetSubtype="0" fill="hold" nodeType="after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350"/>
                                        <p:tgtEl>
                                          <p:spTgt spid="11"/>
                                        </p:tgtEl>
                                      </p:cBhvr>
                                    </p:animEffect>
                                  </p:childTnLst>
                                </p:cTn>
                              </p:par>
                            </p:childTnLst>
                          </p:cTn>
                        </p:par>
                        <p:par>
                          <p:cTn id="32" fill="hold">
                            <p:stCondLst>
                              <p:cond delay="2450"/>
                            </p:stCondLst>
                            <p:childTnLst>
                              <p:par>
                                <p:cTn id="33" presetID="10" presetClass="entr" presetSubtype="0" fill="hold" grpId="0" nodeType="after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350"/>
                                        <p:tgtEl>
                                          <p:spTgt spid="12"/>
                                        </p:tgtEl>
                                      </p:cBhvr>
                                    </p:animEffect>
                                  </p:childTnLst>
                                </p:cTn>
                              </p:par>
                            </p:childTnLst>
                          </p:cTn>
                        </p:par>
                        <p:par>
                          <p:cTn id="36" fill="hold">
                            <p:stCondLst>
                              <p:cond delay="2800"/>
                            </p:stCondLst>
                            <p:childTnLst>
                              <p:par>
                                <p:cTn id="37" presetID="10" presetClass="entr" presetSubtype="0" fill="hold" grpId="0" nodeType="afterEffect">
                                  <p:stCondLst>
                                    <p:cond delay="0"/>
                                  </p:stCondLst>
                                  <p:childTnLst>
                                    <p:set>
                                      <p:cBhvr>
                                        <p:cTn id="38" dur="1" fill="hold">
                                          <p:stCondLst>
                                            <p:cond delay="0"/>
                                          </p:stCondLst>
                                        </p:cTn>
                                        <p:tgtEl>
                                          <p:spTgt spid="13">
                                            <p:txEl>
                                              <p:pRg st="0" end="0"/>
                                            </p:txEl>
                                          </p:spTgt>
                                        </p:tgtEl>
                                        <p:attrNameLst>
                                          <p:attrName>style.visibility</p:attrName>
                                        </p:attrNameLst>
                                      </p:cBhvr>
                                      <p:to>
                                        <p:strVal val="visible"/>
                                      </p:to>
                                    </p:set>
                                    <p:animEffect transition="in" filter="fade">
                                      <p:cBhvr>
                                        <p:cTn id="39" dur="350"/>
                                        <p:tgtEl>
                                          <p:spTgt spid="13">
                                            <p:txEl>
                                              <p:pRg st="0" end="0"/>
                                            </p:txEl>
                                          </p:spTgt>
                                        </p:tgtEl>
                                      </p:cBhvr>
                                    </p:animEffect>
                                  </p:childTnLst>
                                </p:cTn>
                              </p:par>
                            </p:childTnLst>
                          </p:cTn>
                        </p:par>
                        <p:par>
                          <p:cTn id="40" fill="hold">
                            <p:stCondLst>
                              <p:cond delay="3150"/>
                            </p:stCondLst>
                            <p:childTnLst>
                              <p:par>
                                <p:cTn id="41" presetID="10" presetClass="entr" presetSubtype="0" fill="hold" grpId="0" nodeType="afterEffect">
                                  <p:stCondLst>
                                    <p:cond delay="0"/>
                                  </p:stCondLst>
                                  <p:childTnLst>
                                    <p:set>
                                      <p:cBhvr>
                                        <p:cTn id="42" dur="1" fill="hold">
                                          <p:stCondLst>
                                            <p:cond delay="0"/>
                                          </p:stCondLst>
                                        </p:cTn>
                                        <p:tgtEl>
                                          <p:spTgt spid="13">
                                            <p:txEl>
                                              <p:pRg st="1" end="1"/>
                                            </p:txEl>
                                          </p:spTgt>
                                        </p:tgtEl>
                                        <p:attrNameLst>
                                          <p:attrName>style.visibility</p:attrName>
                                        </p:attrNameLst>
                                      </p:cBhvr>
                                      <p:to>
                                        <p:strVal val="visible"/>
                                      </p:to>
                                    </p:set>
                                    <p:animEffect transition="in" filter="fade">
                                      <p:cBhvr>
                                        <p:cTn id="43" dur="350"/>
                                        <p:tgtEl>
                                          <p:spTgt spid="13">
                                            <p:txEl>
                                              <p:pRg st="1" end="1"/>
                                            </p:txEl>
                                          </p:spTgt>
                                        </p:tgtEl>
                                      </p:cBhvr>
                                    </p:animEffect>
                                  </p:childTnLst>
                                </p:cTn>
                              </p:par>
                            </p:childTnLst>
                          </p:cTn>
                        </p:par>
                        <p:par>
                          <p:cTn id="44" fill="hold">
                            <p:stCondLst>
                              <p:cond delay="3500"/>
                            </p:stCondLst>
                            <p:childTnLst>
                              <p:par>
                                <p:cTn id="45" presetID="16" presetClass="entr" presetSubtype="21" fill="hold" grpId="0" nodeType="after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barn(inVertical)">
                                      <p:cBhvr>
                                        <p:cTn id="47" dur="350"/>
                                        <p:tgtEl>
                                          <p:spTgt spid="14"/>
                                        </p:tgtEl>
                                      </p:cBhvr>
                                    </p:animEffect>
                                  </p:childTnLst>
                                </p:cTn>
                              </p:par>
                              <p:par>
                                <p:cTn id="48" presetID="10" presetClass="entr" presetSubtype="0" fill="hold" nodeType="with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fade">
                                      <p:cBhvr>
                                        <p:cTn id="50" dur="350"/>
                                        <p:tgtEl>
                                          <p:spTgt spid="17"/>
                                        </p:tgtEl>
                                      </p:cBhvr>
                                    </p:animEffect>
                                  </p:childTnLst>
                                </p:cTn>
                              </p:par>
                            </p:childTnLst>
                          </p:cTn>
                        </p:par>
                        <p:par>
                          <p:cTn id="51" fill="hold">
                            <p:stCondLst>
                              <p:cond delay="3850"/>
                            </p:stCondLst>
                            <p:childTnLst>
                              <p:par>
                                <p:cTn id="52" presetID="10" presetClass="entr" presetSubtype="0" fill="hold" grpId="0" nodeType="afterEffect">
                                  <p:stCondLst>
                                    <p:cond delay="0"/>
                                  </p:stCondLst>
                                  <p:childTnLst>
                                    <p:set>
                                      <p:cBhvr>
                                        <p:cTn id="53" dur="1" fill="hold">
                                          <p:stCondLst>
                                            <p:cond delay="0"/>
                                          </p:stCondLst>
                                        </p:cTn>
                                        <p:tgtEl>
                                          <p:spTgt spid="15"/>
                                        </p:tgtEl>
                                        <p:attrNameLst>
                                          <p:attrName>style.visibility</p:attrName>
                                        </p:attrNameLst>
                                      </p:cBhvr>
                                      <p:to>
                                        <p:strVal val="visible"/>
                                      </p:to>
                                    </p:set>
                                    <p:animEffect transition="in" filter="fade">
                                      <p:cBhvr>
                                        <p:cTn id="54" dur="350"/>
                                        <p:tgtEl>
                                          <p:spTgt spid="15"/>
                                        </p:tgtEl>
                                      </p:cBhvr>
                                    </p:animEffect>
                                  </p:childTnLst>
                                </p:cTn>
                              </p:par>
                            </p:childTnLst>
                          </p:cTn>
                        </p:par>
                        <p:par>
                          <p:cTn id="55" fill="hold">
                            <p:stCondLst>
                              <p:cond delay="4200"/>
                            </p:stCondLst>
                            <p:childTnLst>
                              <p:par>
                                <p:cTn id="56" presetID="10" presetClass="entr" presetSubtype="0" fill="hold" grpId="0" nodeType="afterEffect">
                                  <p:stCondLst>
                                    <p:cond delay="0"/>
                                  </p:stCondLst>
                                  <p:childTnLst>
                                    <p:set>
                                      <p:cBhvr>
                                        <p:cTn id="57" dur="1" fill="hold">
                                          <p:stCondLst>
                                            <p:cond delay="0"/>
                                          </p:stCondLst>
                                        </p:cTn>
                                        <p:tgtEl>
                                          <p:spTgt spid="16">
                                            <p:txEl>
                                              <p:pRg st="0" end="0"/>
                                            </p:txEl>
                                          </p:spTgt>
                                        </p:tgtEl>
                                        <p:attrNameLst>
                                          <p:attrName>style.visibility</p:attrName>
                                        </p:attrNameLst>
                                      </p:cBhvr>
                                      <p:to>
                                        <p:strVal val="visible"/>
                                      </p:to>
                                    </p:set>
                                    <p:animEffect transition="in" filter="fade">
                                      <p:cBhvr>
                                        <p:cTn id="58" dur="350"/>
                                        <p:tgtEl>
                                          <p:spTgt spid="16">
                                            <p:txEl>
                                              <p:pRg st="0" end="0"/>
                                            </p:txEl>
                                          </p:spTgt>
                                        </p:tgtEl>
                                      </p:cBhvr>
                                    </p:animEffect>
                                  </p:childTnLst>
                                </p:cTn>
                              </p:par>
                            </p:childTnLst>
                          </p:cTn>
                        </p:par>
                        <p:par>
                          <p:cTn id="59" fill="hold">
                            <p:stCondLst>
                              <p:cond delay="4550"/>
                            </p:stCondLst>
                            <p:childTnLst>
                              <p:par>
                                <p:cTn id="60" presetID="10" presetClass="entr" presetSubtype="0" fill="hold" grpId="0" nodeType="afterEffect">
                                  <p:stCondLst>
                                    <p:cond delay="0"/>
                                  </p:stCondLst>
                                  <p:childTnLst>
                                    <p:set>
                                      <p:cBhvr>
                                        <p:cTn id="61" dur="1" fill="hold">
                                          <p:stCondLst>
                                            <p:cond delay="0"/>
                                          </p:stCondLst>
                                        </p:cTn>
                                        <p:tgtEl>
                                          <p:spTgt spid="16">
                                            <p:txEl>
                                              <p:pRg st="1" end="1"/>
                                            </p:txEl>
                                          </p:spTgt>
                                        </p:tgtEl>
                                        <p:attrNameLst>
                                          <p:attrName>style.visibility</p:attrName>
                                        </p:attrNameLst>
                                      </p:cBhvr>
                                      <p:to>
                                        <p:strVal val="visible"/>
                                      </p:to>
                                    </p:set>
                                    <p:animEffect transition="in" filter="fade">
                                      <p:cBhvr>
                                        <p:cTn id="62" dur="350"/>
                                        <p:tgtEl>
                                          <p:spTgt spid="16">
                                            <p:txEl>
                                              <p:pRg st="1" end="1"/>
                                            </p:txEl>
                                          </p:spTgt>
                                        </p:tgtEl>
                                      </p:cBhvr>
                                    </p:animEffect>
                                  </p:childTnLst>
                                </p:cTn>
                              </p:par>
                            </p:childTnLst>
                          </p:cTn>
                        </p:par>
                        <p:par>
                          <p:cTn id="63" fill="hold">
                            <p:stCondLst>
                              <p:cond delay="4900"/>
                            </p:stCondLst>
                            <p:childTnLst>
                              <p:par>
                                <p:cTn id="64" presetID="16" presetClass="entr" presetSubtype="21" fill="hold" grpId="0" nodeType="afterEffect">
                                  <p:stCondLst>
                                    <p:cond delay="0"/>
                                  </p:stCondLst>
                                  <p:childTnLst>
                                    <p:set>
                                      <p:cBhvr>
                                        <p:cTn id="65" dur="1" fill="hold">
                                          <p:stCondLst>
                                            <p:cond delay="0"/>
                                          </p:stCondLst>
                                        </p:cTn>
                                        <p:tgtEl>
                                          <p:spTgt spid="18"/>
                                        </p:tgtEl>
                                        <p:attrNameLst>
                                          <p:attrName>style.visibility</p:attrName>
                                        </p:attrNameLst>
                                      </p:cBhvr>
                                      <p:to>
                                        <p:strVal val="visible"/>
                                      </p:to>
                                    </p:set>
                                    <p:animEffect transition="in" filter="barn(inVertical)">
                                      <p:cBhvr>
                                        <p:cTn id="66" dur="350"/>
                                        <p:tgtEl>
                                          <p:spTgt spid="18"/>
                                        </p:tgtEl>
                                      </p:cBhvr>
                                    </p:animEffect>
                                  </p:childTnLst>
                                </p:cTn>
                              </p:par>
                              <p:par>
                                <p:cTn id="67" presetID="10" presetClass="entr" presetSubtype="0" fill="hold" nodeType="withEffect">
                                  <p:stCondLst>
                                    <p:cond delay="0"/>
                                  </p:stCondLst>
                                  <p:childTnLst>
                                    <p:set>
                                      <p:cBhvr>
                                        <p:cTn id="68" dur="1" fill="hold">
                                          <p:stCondLst>
                                            <p:cond delay="0"/>
                                          </p:stCondLst>
                                        </p:cTn>
                                        <p:tgtEl>
                                          <p:spTgt spid="22"/>
                                        </p:tgtEl>
                                        <p:attrNameLst>
                                          <p:attrName>style.visibility</p:attrName>
                                        </p:attrNameLst>
                                      </p:cBhvr>
                                      <p:to>
                                        <p:strVal val="visible"/>
                                      </p:to>
                                    </p:set>
                                    <p:animEffect transition="in" filter="fade">
                                      <p:cBhvr>
                                        <p:cTn id="69" dur="350"/>
                                        <p:tgtEl>
                                          <p:spTgt spid="22"/>
                                        </p:tgtEl>
                                      </p:cBhvr>
                                    </p:animEffect>
                                  </p:childTnLst>
                                </p:cTn>
                              </p:par>
                            </p:childTnLst>
                          </p:cTn>
                        </p:par>
                        <p:par>
                          <p:cTn id="70" fill="hold">
                            <p:stCondLst>
                              <p:cond delay="5250"/>
                            </p:stCondLst>
                            <p:childTnLst>
                              <p:par>
                                <p:cTn id="71" presetID="10" presetClass="entr" presetSubtype="0" fill="hold" grpId="0" nodeType="afterEffect">
                                  <p:stCondLst>
                                    <p:cond delay="0"/>
                                  </p:stCondLst>
                                  <p:childTnLst>
                                    <p:set>
                                      <p:cBhvr>
                                        <p:cTn id="72" dur="1" fill="hold">
                                          <p:stCondLst>
                                            <p:cond delay="0"/>
                                          </p:stCondLst>
                                        </p:cTn>
                                        <p:tgtEl>
                                          <p:spTgt spid="20"/>
                                        </p:tgtEl>
                                        <p:attrNameLst>
                                          <p:attrName>style.visibility</p:attrName>
                                        </p:attrNameLst>
                                      </p:cBhvr>
                                      <p:to>
                                        <p:strVal val="visible"/>
                                      </p:to>
                                    </p:set>
                                    <p:animEffect transition="in" filter="fade">
                                      <p:cBhvr>
                                        <p:cTn id="73" dur="350"/>
                                        <p:tgtEl>
                                          <p:spTgt spid="20"/>
                                        </p:tgtEl>
                                      </p:cBhvr>
                                    </p:animEffect>
                                  </p:childTnLst>
                                </p:cTn>
                              </p:par>
                            </p:childTnLst>
                          </p:cTn>
                        </p:par>
                        <p:par>
                          <p:cTn id="74" fill="hold">
                            <p:stCondLst>
                              <p:cond delay="5600"/>
                            </p:stCondLst>
                            <p:childTnLst>
                              <p:par>
                                <p:cTn id="75" presetID="10" presetClass="entr" presetSubtype="0" fill="hold" grpId="0" nodeType="afterEffect">
                                  <p:stCondLst>
                                    <p:cond delay="0"/>
                                  </p:stCondLst>
                                  <p:childTnLst>
                                    <p:set>
                                      <p:cBhvr>
                                        <p:cTn id="76" dur="1" fill="hold">
                                          <p:stCondLst>
                                            <p:cond delay="0"/>
                                          </p:stCondLst>
                                        </p:cTn>
                                        <p:tgtEl>
                                          <p:spTgt spid="21">
                                            <p:txEl>
                                              <p:pRg st="0" end="0"/>
                                            </p:txEl>
                                          </p:spTgt>
                                        </p:tgtEl>
                                        <p:attrNameLst>
                                          <p:attrName>style.visibility</p:attrName>
                                        </p:attrNameLst>
                                      </p:cBhvr>
                                      <p:to>
                                        <p:strVal val="visible"/>
                                      </p:to>
                                    </p:set>
                                    <p:animEffect transition="in" filter="fade">
                                      <p:cBhvr>
                                        <p:cTn id="77" dur="350"/>
                                        <p:tgtEl>
                                          <p:spTgt spid="21">
                                            <p:txEl>
                                              <p:pRg st="0" end="0"/>
                                            </p:txEl>
                                          </p:spTgt>
                                        </p:tgtEl>
                                      </p:cBhvr>
                                    </p:animEffect>
                                  </p:childTnLst>
                                </p:cTn>
                              </p:par>
                            </p:childTnLst>
                          </p:cTn>
                        </p:par>
                        <p:par>
                          <p:cTn id="78" fill="hold">
                            <p:stCondLst>
                              <p:cond delay="5950"/>
                            </p:stCondLst>
                            <p:childTnLst>
                              <p:par>
                                <p:cTn id="79" presetID="10" presetClass="entr" presetSubtype="0" fill="hold" grpId="0" nodeType="afterEffect">
                                  <p:stCondLst>
                                    <p:cond delay="0"/>
                                  </p:stCondLst>
                                  <p:childTnLst>
                                    <p:set>
                                      <p:cBhvr>
                                        <p:cTn id="80" dur="1" fill="hold">
                                          <p:stCondLst>
                                            <p:cond delay="0"/>
                                          </p:stCondLst>
                                        </p:cTn>
                                        <p:tgtEl>
                                          <p:spTgt spid="21">
                                            <p:txEl>
                                              <p:pRg st="1" end="1"/>
                                            </p:txEl>
                                          </p:spTgt>
                                        </p:tgtEl>
                                        <p:attrNameLst>
                                          <p:attrName>style.visibility</p:attrName>
                                        </p:attrNameLst>
                                      </p:cBhvr>
                                      <p:to>
                                        <p:strVal val="visible"/>
                                      </p:to>
                                    </p:set>
                                    <p:animEffect transition="in" filter="fade">
                                      <p:cBhvr>
                                        <p:cTn id="81" dur="350"/>
                                        <p:tgtEl>
                                          <p:spTgt spid="21">
                                            <p:txEl>
                                              <p:pRg st="1" end="1"/>
                                            </p:txEl>
                                          </p:spTgt>
                                        </p:tgtEl>
                                      </p:cBhvr>
                                    </p:animEffect>
                                  </p:childTnLst>
                                </p:cTn>
                              </p:par>
                            </p:childTnLst>
                          </p:cTn>
                        </p:par>
                        <p:par>
                          <p:cTn id="82" fill="hold">
                            <p:stCondLst>
                              <p:cond delay="6300"/>
                            </p:stCondLst>
                            <p:childTnLst>
                              <p:par>
                                <p:cTn id="83" presetID="16" presetClass="entr" presetSubtype="21" fill="hold" grpId="0" nodeType="afterEffect">
                                  <p:stCondLst>
                                    <p:cond delay="0"/>
                                  </p:stCondLst>
                                  <p:childTnLst>
                                    <p:set>
                                      <p:cBhvr>
                                        <p:cTn id="84" dur="1" fill="hold">
                                          <p:stCondLst>
                                            <p:cond delay="0"/>
                                          </p:stCondLst>
                                        </p:cTn>
                                        <p:tgtEl>
                                          <p:spTgt spid="23"/>
                                        </p:tgtEl>
                                        <p:attrNameLst>
                                          <p:attrName>style.visibility</p:attrName>
                                        </p:attrNameLst>
                                      </p:cBhvr>
                                      <p:to>
                                        <p:strVal val="visible"/>
                                      </p:to>
                                    </p:set>
                                    <p:animEffect transition="in" filter="barn(inVertical)">
                                      <p:cBhvr>
                                        <p:cTn id="85" dur="350"/>
                                        <p:tgtEl>
                                          <p:spTgt spid="23"/>
                                        </p:tgtEl>
                                      </p:cBhvr>
                                    </p:animEffect>
                                  </p:childTnLst>
                                </p:cTn>
                              </p:par>
                              <p:par>
                                <p:cTn id="86" presetID="10" presetClass="entr" presetSubtype="0" fill="hold" nodeType="withEffect">
                                  <p:stCondLst>
                                    <p:cond delay="0"/>
                                  </p:stCondLst>
                                  <p:childTnLst>
                                    <p:set>
                                      <p:cBhvr>
                                        <p:cTn id="87" dur="1" fill="hold">
                                          <p:stCondLst>
                                            <p:cond delay="0"/>
                                          </p:stCondLst>
                                        </p:cTn>
                                        <p:tgtEl>
                                          <p:spTgt spid="26"/>
                                        </p:tgtEl>
                                        <p:attrNameLst>
                                          <p:attrName>style.visibility</p:attrName>
                                        </p:attrNameLst>
                                      </p:cBhvr>
                                      <p:to>
                                        <p:strVal val="visible"/>
                                      </p:to>
                                    </p:set>
                                    <p:animEffect transition="in" filter="fade">
                                      <p:cBhvr>
                                        <p:cTn id="88" dur="350"/>
                                        <p:tgtEl>
                                          <p:spTgt spid="26"/>
                                        </p:tgtEl>
                                      </p:cBhvr>
                                    </p:animEffect>
                                  </p:childTnLst>
                                </p:cTn>
                              </p:par>
                            </p:childTnLst>
                          </p:cTn>
                        </p:par>
                        <p:par>
                          <p:cTn id="89" fill="hold">
                            <p:stCondLst>
                              <p:cond delay="6650"/>
                            </p:stCondLst>
                            <p:childTnLst>
                              <p:par>
                                <p:cTn id="90" presetID="10" presetClass="entr" presetSubtype="0" fill="hold" grpId="0" nodeType="afterEffect">
                                  <p:stCondLst>
                                    <p:cond delay="0"/>
                                  </p:stCondLst>
                                  <p:childTnLst>
                                    <p:set>
                                      <p:cBhvr>
                                        <p:cTn id="91" dur="1" fill="hold">
                                          <p:stCondLst>
                                            <p:cond delay="0"/>
                                          </p:stCondLst>
                                        </p:cTn>
                                        <p:tgtEl>
                                          <p:spTgt spid="25">
                                            <p:txEl>
                                              <p:pRg st="0" end="0"/>
                                            </p:txEl>
                                          </p:spTgt>
                                        </p:tgtEl>
                                        <p:attrNameLst>
                                          <p:attrName>style.visibility</p:attrName>
                                        </p:attrNameLst>
                                      </p:cBhvr>
                                      <p:to>
                                        <p:strVal val="visible"/>
                                      </p:to>
                                    </p:set>
                                    <p:animEffect transition="in" filter="fade">
                                      <p:cBhvr>
                                        <p:cTn id="92" dur="350"/>
                                        <p:tgtEl>
                                          <p:spTgt spid="25">
                                            <p:txEl>
                                              <p:pRg st="0" end="0"/>
                                            </p:txEl>
                                          </p:spTgt>
                                        </p:tgtEl>
                                      </p:cBhvr>
                                    </p:animEffect>
                                  </p:childTnLst>
                                </p:cTn>
                              </p:par>
                            </p:childTnLst>
                          </p:cTn>
                        </p:par>
                        <p:par>
                          <p:cTn id="93" fill="hold">
                            <p:stCondLst>
                              <p:cond delay="7000"/>
                            </p:stCondLst>
                            <p:childTnLst>
                              <p:par>
                                <p:cTn id="94" presetID="10" presetClass="entr" presetSubtype="0" fill="hold" grpId="0" nodeType="afterEffect">
                                  <p:stCondLst>
                                    <p:cond delay="0"/>
                                  </p:stCondLst>
                                  <p:childTnLst>
                                    <p:set>
                                      <p:cBhvr>
                                        <p:cTn id="95" dur="1" fill="hold">
                                          <p:stCondLst>
                                            <p:cond delay="0"/>
                                          </p:stCondLst>
                                        </p:cTn>
                                        <p:tgtEl>
                                          <p:spTgt spid="25">
                                            <p:txEl>
                                              <p:pRg st="1" end="1"/>
                                            </p:txEl>
                                          </p:spTgt>
                                        </p:tgtEl>
                                        <p:attrNameLst>
                                          <p:attrName>style.visibility</p:attrName>
                                        </p:attrNameLst>
                                      </p:cBhvr>
                                      <p:to>
                                        <p:strVal val="visible"/>
                                      </p:to>
                                    </p:set>
                                    <p:animEffect transition="in" filter="fade">
                                      <p:cBhvr>
                                        <p:cTn id="96" dur="350"/>
                                        <p:tgtEl>
                                          <p:spTgt spid="2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p:bldP spid="9" grpId="0" uiExpand="1" build="p"/>
      <p:bldP spid="10" grpId="0" animBg="1"/>
      <p:bldP spid="12" grpId="0"/>
      <p:bldP spid="13" grpId="0" uiExpand="1" build="p"/>
      <p:bldP spid="14" grpId="0" animBg="1"/>
      <p:bldP spid="15" grpId="0"/>
      <p:bldP spid="16" grpId="0" uiExpand="1" build="p"/>
      <p:bldP spid="18" grpId="0" animBg="1"/>
      <p:bldP spid="20" grpId="0"/>
      <p:bldP spid="21" grpId="0" uiExpand="1" build="p"/>
      <p:bldP spid="23" grpId="0" animBg="1"/>
      <p:bldP spid="25" grpId="0" build="p"/>
    </p:bldLst>
  </p:timing>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3274</TotalTime>
  <Words>1196</Words>
  <Application>Microsoft Office PowerPoint</Application>
  <PresentationFormat>Panoramiczny</PresentationFormat>
  <Paragraphs>313</Paragraphs>
  <Slides>69</Slides>
  <Notes>0</Notes>
  <HiddenSlides>28</HiddenSlides>
  <MMClips>1</MMClips>
  <ScaleCrop>false</ScaleCrop>
  <HeadingPairs>
    <vt:vector size="8" baseType="variant">
      <vt:variant>
        <vt:lpstr>Używane czcionki</vt:lpstr>
      </vt:variant>
      <vt:variant>
        <vt:i4>4</vt:i4>
      </vt:variant>
      <vt:variant>
        <vt:lpstr>Motyw</vt:lpstr>
      </vt:variant>
      <vt:variant>
        <vt:i4>1</vt:i4>
      </vt:variant>
      <vt:variant>
        <vt:lpstr>Osadzone serwery OLE</vt:lpstr>
      </vt:variant>
      <vt:variant>
        <vt:i4>1</vt:i4>
      </vt:variant>
      <vt:variant>
        <vt:lpstr>Tytuły slajdów</vt:lpstr>
      </vt:variant>
      <vt:variant>
        <vt:i4>69</vt:i4>
      </vt:variant>
    </vt:vector>
  </HeadingPairs>
  <TitlesOfParts>
    <vt:vector size="75" baseType="lpstr">
      <vt:lpstr>Arial</vt:lpstr>
      <vt:lpstr>Calibri</vt:lpstr>
      <vt:lpstr>Calibri Light</vt:lpstr>
      <vt:lpstr>Century Gothic</vt:lpstr>
      <vt:lpstr>Office</vt:lpstr>
      <vt:lpstr>Image</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Zähringer</dc:creator>
  <cp:lastModifiedBy>Angelika Paciorek</cp:lastModifiedBy>
  <cp:revision>644</cp:revision>
  <dcterms:created xsi:type="dcterms:W3CDTF">2017-01-05T13:17:27Z</dcterms:created>
  <dcterms:modified xsi:type="dcterms:W3CDTF">2021-01-26T08:53:09Z</dcterms:modified>
</cp:coreProperties>
</file>