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7" r:id="rId2"/>
    <p:sldId id="289" r:id="rId3"/>
    <p:sldId id="271" r:id="rId4"/>
    <p:sldId id="272" r:id="rId5"/>
    <p:sldId id="273" r:id="rId6"/>
    <p:sldId id="274" r:id="rId7"/>
    <p:sldId id="258" r:id="rId8"/>
    <p:sldId id="400" r:id="rId9"/>
    <p:sldId id="401" r:id="rId10"/>
    <p:sldId id="402" r:id="rId11"/>
    <p:sldId id="513" r:id="rId12"/>
    <p:sldId id="515" r:id="rId13"/>
    <p:sldId id="522" r:id="rId14"/>
    <p:sldId id="516" r:id="rId15"/>
    <p:sldId id="517" r:id="rId16"/>
    <p:sldId id="518" r:id="rId17"/>
    <p:sldId id="519" r:id="rId18"/>
    <p:sldId id="490" r:id="rId19"/>
    <p:sldId id="491" r:id="rId20"/>
    <p:sldId id="492" r:id="rId21"/>
    <p:sldId id="512" r:id="rId22"/>
    <p:sldId id="503" r:id="rId23"/>
    <p:sldId id="504" r:id="rId24"/>
    <p:sldId id="505" r:id="rId25"/>
    <p:sldId id="506" r:id="rId26"/>
    <p:sldId id="507" r:id="rId27"/>
    <p:sldId id="508" r:id="rId28"/>
    <p:sldId id="509" r:id="rId29"/>
    <p:sldId id="510" r:id="rId30"/>
    <p:sldId id="523" r:id="rId31"/>
    <p:sldId id="524" r:id="rId32"/>
    <p:sldId id="488" r:id="rId3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41125B28-1D64-4A47-BF3D-E963DAC850A0}">
          <p14:sldIdLst>
            <p14:sldId id="277"/>
            <p14:sldId id="289"/>
            <p14:sldId id="271"/>
            <p14:sldId id="272"/>
            <p14:sldId id="273"/>
            <p14:sldId id="274"/>
            <p14:sldId id="258"/>
            <p14:sldId id="400"/>
            <p14:sldId id="401"/>
            <p14:sldId id="402"/>
            <p14:sldId id="513"/>
            <p14:sldId id="515"/>
            <p14:sldId id="522"/>
            <p14:sldId id="516"/>
            <p14:sldId id="517"/>
            <p14:sldId id="518"/>
            <p14:sldId id="519"/>
            <p14:sldId id="490"/>
            <p14:sldId id="491"/>
            <p14:sldId id="492"/>
            <p14:sldId id="512"/>
            <p14:sldId id="503"/>
            <p14:sldId id="504"/>
            <p14:sldId id="505"/>
            <p14:sldId id="506"/>
            <p14:sldId id="507"/>
            <p14:sldId id="508"/>
            <p14:sldId id="509"/>
            <p14:sldId id="510"/>
            <p14:sldId id="523"/>
            <p14:sldId id="524"/>
            <p14:sldId id="488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3" pos="778" userDrawn="1">
          <p15:clr>
            <a:srgbClr val="A4A3A4"/>
          </p15:clr>
        </p15:guide>
        <p15:guide id="4" orient="horz" pos="2260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EA0000"/>
    <a:srgbClr val="FF3333"/>
    <a:srgbClr val="F5901E"/>
    <a:srgbClr val="D24436"/>
    <a:srgbClr val="FFB915"/>
    <a:srgbClr val="82C341"/>
    <a:srgbClr val="7030A0"/>
    <a:srgbClr val="4472C4"/>
    <a:srgbClr val="965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5" autoAdjust="0"/>
    <p:restoredTop sz="96525" autoAdjust="0"/>
  </p:normalViewPr>
  <p:slideViewPr>
    <p:cSldViewPr snapToGrid="0" showGuides="1">
      <p:cViewPr varScale="1">
        <p:scale>
          <a:sx n="149" d="100"/>
          <a:sy n="149" d="100"/>
        </p:scale>
        <p:origin x="966" y="120"/>
      </p:cViewPr>
      <p:guideLst>
        <p:guide pos="3840"/>
        <p:guide pos="778"/>
        <p:guide orient="horz" pos="2260"/>
        <p:guide orient="horz" pos="43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DDEE2-27E6-4117-B271-84FE34B848A9}" type="datetimeFigureOut">
              <a:rPr lang="pl-PL" smtClean="0"/>
              <a:t>07.10.2021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6FFB9-897B-4A72-B630-6ECC328146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069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6FFB9-897B-4A72-B630-6ECC328146A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9390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6FFB9-897B-4A72-B630-6ECC328146AF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451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0458EE-AB65-4D2D-B4D8-907E0B484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CA6A4B-BA46-4630-BB57-ED9C1DB05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234649-C1F8-41F9-8D3A-D5FC09A5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07.10.2021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B5C839-1609-42E2-8FE9-DE1B73B3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39060BA-F28A-4A62-BD1B-8FAAEE7B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00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6DFAC9-742B-404F-AC9B-1236F0E4D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4CA92C8-80AE-46A3-9F9C-4CA34570F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95C1EE-61F1-4C55-84B7-4AA1DAAA8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07.10.2021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FF524F-12A6-4EFB-8387-9C091E31D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18BEF50-A706-4551-909C-70AFE9C7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36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00DC1A9-186F-4E59-97C5-4DA343385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3182B33-31F1-4959-BCCD-717ACCBA3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0643BF-9201-4106-BEB1-0A74C3FD7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07.10.2021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241DC7-DE70-45B5-A54B-6A40AD89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1F4D25-D467-4FEC-AFF9-48E14778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08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DA75A5-B533-4F6F-B14F-696A51183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DB7B28-668E-478A-8116-ACDC9BE93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F1FB75-4583-45C0-8490-B15ACDAA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07.10.2021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FD8011-6116-43DF-B534-2C61C514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A6AF13-CE5C-4AE1-9CCE-CDCD95B4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50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2D5CE4-103E-48F9-A21C-B7C1F2E37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7137330-991A-42FA-83FC-55352636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118C06-5609-4ED6-9ACB-B073B971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07.10.2021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E26EDC-5F0E-458C-AF1B-4B81A6CF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1FEAFD-9B25-4C90-A16B-05808CD0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004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C0DC3E-BE43-4A5E-80BF-CE1763E88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0AFA4A-CDEC-4879-A062-1D0D17418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629CE75-A7CE-4B03-8DC2-F57EA943D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A38189D-FADE-46CE-B047-277AEF77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07.10.2021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C6FD4FB-3860-47F8-A4D7-1E151747D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385EB0-A58F-4FCC-845A-D70B2964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931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1B54E6-43A0-43A9-BD0C-1C35C22D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8143DCE-32E8-4584-BADF-9681B8206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DD277E4-88E5-4AEA-89E8-A9F5E36FC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868B66F-DC81-4244-B19A-DCDC0E19E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9C6490A-80EF-4D00-9DCB-B7BF2BA4F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E6D6025-E349-4BFA-80B9-F7FC272A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07.10.2021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926139D-024E-486B-9117-BF001E11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0966885-ECF8-452C-8065-28CB81E6A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80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805BAF-D862-4213-88D7-F8075AA8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9AED24C-8503-43D0-9A54-A3F5E549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07.10.2021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2C61A5F-3ABB-49C4-AE2A-35AD8FE3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E50E5B4-F288-4445-AA68-D071C643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70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FB75157-AA9D-4BC4-B492-3402B1F9B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07.10.2021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F481AB0-D425-4B79-84D3-2D988FF7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79BE6B-2047-4B7B-AAA6-8A501F69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019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274845-875A-4D7B-88F1-6D2572D4A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48F9DD-D572-462A-9400-3D1B35D09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5AC81AD-C502-4F71-877F-3CEA132A6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6FF4E98-2452-4D28-825B-1C72D08F5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07.10.2021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C4CFA7-4D20-4547-945A-D41392BAE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1E12748-4261-48F1-99E1-90693233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780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104224-2A65-4293-8C49-1DE625DC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2FE2406-2364-4103-9247-F89B5F449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47EA8F6-8EDF-463D-9AEA-F0CF40AD1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C9BC631-EBD5-492C-8A62-29D4E2DEC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07.10.2021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1090625-E93C-48BA-B055-0E26CF61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7DEB551-5E5A-469B-9DAF-59FE1469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951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D5ADEAE-91EF-4F3C-BCCD-F5495FB5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6AD2CBD-C310-4DD7-8637-B553C0DB7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E3F78C7-17F2-47DA-8CE7-AA6A96606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791CD-5555-415C-ADB5-726342004173}" type="datetimeFigureOut">
              <a:rPr lang="pl-PL" smtClean="0"/>
              <a:t>07.10.2021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28DAEA-A969-44D8-947A-EBD42558F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5EE3F7-DDF4-4D49-9EE3-1A0776ABD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4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" Target="slide14.xml"/><Relationship Id="rId15" Type="http://schemas.openxmlformats.org/officeDocument/2006/relationships/slide" Target="slide18.xml"/><Relationship Id="rId10" Type="http://schemas.openxmlformats.org/officeDocument/2006/relationships/image" Target="../media/image16.svg"/><Relationship Id="rId4" Type="http://schemas.openxmlformats.org/officeDocument/2006/relationships/slide" Target="slide15.xml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" Target="slide14.xml"/><Relationship Id="rId15" Type="http://schemas.openxmlformats.org/officeDocument/2006/relationships/slide" Target="slide18.xml"/><Relationship Id="rId10" Type="http://schemas.openxmlformats.org/officeDocument/2006/relationships/image" Target="../media/image16.svg"/><Relationship Id="rId4" Type="http://schemas.openxmlformats.org/officeDocument/2006/relationships/slide" Target="slide15.xml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" Target="slide14.xml"/><Relationship Id="rId15" Type="http://schemas.openxmlformats.org/officeDocument/2006/relationships/slide" Target="slide18.xml"/><Relationship Id="rId10" Type="http://schemas.openxmlformats.org/officeDocument/2006/relationships/image" Target="../media/image16.svg"/><Relationship Id="rId4" Type="http://schemas.openxmlformats.org/officeDocument/2006/relationships/slide" Target="slide15.xml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" Target="slide14.xml"/><Relationship Id="rId15" Type="http://schemas.openxmlformats.org/officeDocument/2006/relationships/slide" Target="slide18.xml"/><Relationship Id="rId10" Type="http://schemas.openxmlformats.org/officeDocument/2006/relationships/image" Target="../media/image16.svg"/><Relationship Id="rId4" Type="http://schemas.openxmlformats.org/officeDocument/2006/relationships/slide" Target="slide15.xml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" Target="slide14.xml"/><Relationship Id="rId15" Type="http://schemas.openxmlformats.org/officeDocument/2006/relationships/slide" Target="slide18.xml"/><Relationship Id="rId10" Type="http://schemas.openxmlformats.org/officeDocument/2006/relationships/image" Target="../media/image16.svg"/><Relationship Id="rId4" Type="http://schemas.openxmlformats.org/officeDocument/2006/relationships/slide" Target="slide15.xml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11.png"/><Relationship Id="rId7" Type="http://schemas.openxmlformats.org/officeDocument/2006/relationships/slide" Target="slide18.xml"/><Relationship Id="rId12" Type="http://schemas.openxmlformats.org/officeDocument/2006/relationships/image" Target="../media/image1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slide" Target="slide14.xml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slide" Target="slide15.xml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slide" Target="slide23.xml"/><Relationship Id="rId26" Type="http://schemas.openxmlformats.org/officeDocument/2006/relationships/image" Target="../media/image43.svg"/><Relationship Id="rId3" Type="http://schemas.openxmlformats.org/officeDocument/2006/relationships/image" Target="../media/image27.svg"/><Relationship Id="rId21" Type="http://schemas.openxmlformats.org/officeDocument/2006/relationships/slide" Target="slide25.xml"/><Relationship Id="rId7" Type="http://schemas.openxmlformats.org/officeDocument/2006/relationships/image" Target="../media/image29.svg"/><Relationship Id="rId12" Type="http://schemas.openxmlformats.org/officeDocument/2006/relationships/slide" Target="slide26.xml"/><Relationship Id="rId17" Type="http://schemas.openxmlformats.org/officeDocument/2006/relationships/image" Target="../media/image37.svg"/><Relationship Id="rId25" Type="http://schemas.openxmlformats.org/officeDocument/2006/relationships/image" Target="../media/image42.png"/><Relationship Id="rId2" Type="http://schemas.openxmlformats.org/officeDocument/2006/relationships/image" Target="../media/image26.png"/><Relationship Id="rId16" Type="http://schemas.openxmlformats.org/officeDocument/2006/relationships/image" Target="../media/image36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slide" Target="slide22.xml"/><Relationship Id="rId5" Type="http://schemas.openxmlformats.org/officeDocument/2006/relationships/image" Target="../media/image14.svg"/><Relationship Id="rId15" Type="http://schemas.openxmlformats.org/officeDocument/2006/relationships/slide" Target="slide24.xml"/><Relationship Id="rId23" Type="http://schemas.openxmlformats.org/officeDocument/2006/relationships/image" Target="../media/image41.svg"/><Relationship Id="rId10" Type="http://schemas.openxmlformats.org/officeDocument/2006/relationships/image" Target="../media/image32.png"/><Relationship Id="rId19" Type="http://schemas.openxmlformats.org/officeDocument/2006/relationships/image" Target="../media/image38.png"/><Relationship Id="rId4" Type="http://schemas.openxmlformats.org/officeDocument/2006/relationships/image" Target="../media/image13.png"/><Relationship Id="rId9" Type="http://schemas.openxmlformats.org/officeDocument/2006/relationships/image" Target="../media/image31.svg"/><Relationship Id="rId14" Type="http://schemas.openxmlformats.org/officeDocument/2006/relationships/image" Target="../media/image35.svg"/><Relationship Id="rId22" Type="http://schemas.openxmlformats.org/officeDocument/2006/relationships/image" Target="../media/image40.png"/><Relationship Id="rId27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slide" Target="slide26.xml"/><Relationship Id="rId18" Type="http://schemas.openxmlformats.org/officeDocument/2006/relationships/image" Target="../media/image37.svg"/><Relationship Id="rId26" Type="http://schemas.openxmlformats.org/officeDocument/2006/relationships/image" Target="../media/image46.png"/><Relationship Id="rId3" Type="http://schemas.openxmlformats.org/officeDocument/2006/relationships/image" Target="../media/image26.png"/><Relationship Id="rId21" Type="http://schemas.openxmlformats.org/officeDocument/2006/relationships/image" Target="../media/image39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6.png"/><Relationship Id="rId25" Type="http://schemas.openxmlformats.org/officeDocument/2006/relationships/slide" Target="slide22.xml"/><Relationship Id="rId2" Type="http://schemas.openxmlformats.org/officeDocument/2006/relationships/image" Target="../media/image45.jpeg"/><Relationship Id="rId16" Type="http://schemas.openxmlformats.org/officeDocument/2006/relationships/slide" Target="slide24.xml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32.png"/><Relationship Id="rId24" Type="http://schemas.openxmlformats.org/officeDocument/2006/relationships/image" Target="../media/image41.svg"/><Relationship Id="rId5" Type="http://schemas.openxmlformats.org/officeDocument/2006/relationships/image" Target="../media/image13.png"/><Relationship Id="rId15" Type="http://schemas.openxmlformats.org/officeDocument/2006/relationships/image" Target="../media/image35.svg"/><Relationship Id="rId23" Type="http://schemas.openxmlformats.org/officeDocument/2006/relationships/image" Target="../media/image40.png"/><Relationship Id="rId10" Type="http://schemas.openxmlformats.org/officeDocument/2006/relationships/image" Target="../media/image31.svg"/><Relationship Id="rId19" Type="http://schemas.openxmlformats.org/officeDocument/2006/relationships/slide" Target="slide23.xml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34.png"/><Relationship Id="rId22" Type="http://schemas.openxmlformats.org/officeDocument/2006/relationships/slide" Target="slide25.xml"/><Relationship Id="rId27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slide" Target="slide26.xml"/><Relationship Id="rId18" Type="http://schemas.openxmlformats.org/officeDocument/2006/relationships/image" Target="../media/image37.svg"/><Relationship Id="rId26" Type="http://schemas.openxmlformats.org/officeDocument/2006/relationships/image" Target="../media/image42.png"/><Relationship Id="rId3" Type="http://schemas.openxmlformats.org/officeDocument/2006/relationships/image" Target="../media/image26.png"/><Relationship Id="rId21" Type="http://schemas.openxmlformats.org/officeDocument/2006/relationships/image" Target="../media/image49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6.png"/><Relationship Id="rId25" Type="http://schemas.openxmlformats.org/officeDocument/2006/relationships/slide" Target="slide22.xml"/><Relationship Id="rId2" Type="http://schemas.openxmlformats.org/officeDocument/2006/relationships/image" Target="../media/image48.jpeg"/><Relationship Id="rId16" Type="http://schemas.openxmlformats.org/officeDocument/2006/relationships/slide" Target="slide24.xml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32.png"/><Relationship Id="rId24" Type="http://schemas.openxmlformats.org/officeDocument/2006/relationships/image" Target="../media/image41.svg"/><Relationship Id="rId5" Type="http://schemas.openxmlformats.org/officeDocument/2006/relationships/image" Target="../media/image13.png"/><Relationship Id="rId15" Type="http://schemas.openxmlformats.org/officeDocument/2006/relationships/image" Target="../media/image35.svg"/><Relationship Id="rId23" Type="http://schemas.openxmlformats.org/officeDocument/2006/relationships/image" Target="../media/image40.png"/><Relationship Id="rId10" Type="http://schemas.openxmlformats.org/officeDocument/2006/relationships/image" Target="../media/image31.svg"/><Relationship Id="rId19" Type="http://schemas.openxmlformats.org/officeDocument/2006/relationships/slide" Target="slide23.xml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34.png"/><Relationship Id="rId22" Type="http://schemas.openxmlformats.org/officeDocument/2006/relationships/slide" Target="slide25.xml"/><Relationship Id="rId27" Type="http://schemas.openxmlformats.org/officeDocument/2006/relationships/image" Target="../media/image4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slide" Target="slide26.xml"/><Relationship Id="rId18" Type="http://schemas.openxmlformats.org/officeDocument/2006/relationships/image" Target="../media/image51.svg"/><Relationship Id="rId26" Type="http://schemas.openxmlformats.org/officeDocument/2006/relationships/image" Target="../media/image42.png"/><Relationship Id="rId3" Type="http://schemas.openxmlformats.org/officeDocument/2006/relationships/image" Target="../media/image26.png"/><Relationship Id="rId21" Type="http://schemas.openxmlformats.org/officeDocument/2006/relationships/image" Target="../media/image39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46.png"/><Relationship Id="rId25" Type="http://schemas.openxmlformats.org/officeDocument/2006/relationships/slide" Target="slide22.xml"/><Relationship Id="rId2" Type="http://schemas.openxmlformats.org/officeDocument/2006/relationships/image" Target="../media/image50.jpeg"/><Relationship Id="rId16" Type="http://schemas.openxmlformats.org/officeDocument/2006/relationships/slide" Target="slide24.xml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32.png"/><Relationship Id="rId24" Type="http://schemas.openxmlformats.org/officeDocument/2006/relationships/image" Target="../media/image41.svg"/><Relationship Id="rId5" Type="http://schemas.openxmlformats.org/officeDocument/2006/relationships/image" Target="../media/image13.png"/><Relationship Id="rId15" Type="http://schemas.openxmlformats.org/officeDocument/2006/relationships/image" Target="../media/image35.svg"/><Relationship Id="rId23" Type="http://schemas.openxmlformats.org/officeDocument/2006/relationships/image" Target="../media/image40.png"/><Relationship Id="rId10" Type="http://schemas.openxmlformats.org/officeDocument/2006/relationships/image" Target="../media/image31.svg"/><Relationship Id="rId19" Type="http://schemas.openxmlformats.org/officeDocument/2006/relationships/slide" Target="slide23.xml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34.png"/><Relationship Id="rId22" Type="http://schemas.openxmlformats.org/officeDocument/2006/relationships/slide" Target="slide25.xml"/><Relationship Id="rId27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slide" Target="slide26.xml"/><Relationship Id="rId18" Type="http://schemas.openxmlformats.org/officeDocument/2006/relationships/image" Target="../media/image37.svg"/><Relationship Id="rId26" Type="http://schemas.openxmlformats.org/officeDocument/2006/relationships/image" Target="../media/image42.png"/><Relationship Id="rId3" Type="http://schemas.openxmlformats.org/officeDocument/2006/relationships/image" Target="../media/image26.png"/><Relationship Id="rId21" Type="http://schemas.openxmlformats.org/officeDocument/2006/relationships/image" Target="../media/image39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6.png"/><Relationship Id="rId25" Type="http://schemas.openxmlformats.org/officeDocument/2006/relationships/slide" Target="slide22.xml"/><Relationship Id="rId2" Type="http://schemas.openxmlformats.org/officeDocument/2006/relationships/image" Target="../media/image52.jpeg"/><Relationship Id="rId16" Type="http://schemas.openxmlformats.org/officeDocument/2006/relationships/slide" Target="slide24.xml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32.png"/><Relationship Id="rId24" Type="http://schemas.openxmlformats.org/officeDocument/2006/relationships/image" Target="../media/image53.svg"/><Relationship Id="rId5" Type="http://schemas.openxmlformats.org/officeDocument/2006/relationships/image" Target="../media/image13.png"/><Relationship Id="rId15" Type="http://schemas.openxmlformats.org/officeDocument/2006/relationships/image" Target="../media/image35.svg"/><Relationship Id="rId23" Type="http://schemas.openxmlformats.org/officeDocument/2006/relationships/image" Target="../media/image46.png"/><Relationship Id="rId10" Type="http://schemas.openxmlformats.org/officeDocument/2006/relationships/image" Target="../media/image31.svg"/><Relationship Id="rId19" Type="http://schemas.openxmlformats.org/officeDocument/2006/relationships/slide" Target="slide23.xml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34.png"/><Relationship Id="rId22" Type="http://schemas.openxmlformats.org/officeDocument/2006/relationships/slide" Target="slide25.xml"/><Relationship Id="rId27" Type="http://schemas.openxmlformats.org/officeDocument/2006/relationships/image" Target="../media/image4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slide" Target="slide26.xml"/><Relationship Id="rId18" Type="http://schemas.openxmlformats.org/officeDocument/2006/relationships/image" Target="../media/image37.svg"/><Relationship Id="rId26" Type="http://schemas.openxmlformats.org/officeDocument/2006/relationships/image" Target="../media/image42.png"/><Relationship Id="rId3" Type="http://schemas.openxmlformats.org/officeDocument/2006/relationships/image" Target="../media/image26.png"/><Relationship Id="rId21" Type="http://schemas.openxmlformats.org/officeDocument/2006/relationships/image" Target="../media/image39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6.png"/><Relationship Id="rId25" Type="http://schemas.openxmlformats.org/officeDocument/2006/relationships/slide" Target="slide22.xml"/><Relationship Id="rId2" Type="http://schemas.openxmlformats.org/officeDocument/2006/relationships/image" Target="../media/image54.jpeg"/><Relationship Id="rId16" Type="http://schemas.openxmlformats.org/officeDocument/2006/relationships/slide" Target="slide24.xml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32.png"/><Relationship Id="rId24" Type="http://schemas.openxmlformats.org/officeDocument/2006/relationships/image" Target="../media/image41.svg"/><Relationship Id="rId5" Type="http://schemas.openxmlformats.org/officeDocument/2006/relationships/image" Target="../media/image13.png"/><Relationship Id="rId15" Type="http://schemas.openxmlformats.org/officeDocument/2006/relationships/image" Target="../media/image55.svg"/><Relationship Id="rId23" Type="http://schemas.openxmlformats.org/officeDocument/2006/relationships/image" Target="../media/image40.png"/><Relationship Id="rId10" Type="http://schemas.openxmlformats.org/officeDocument/2006/relationships/image" Target="../media/image31.svg"/><Relationship Id="rId19" Type="http://schemas.openxmlformats.org/officeDocument/2006/relationships/slide" Target="slide23.xml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46.png"/><Relationship Id="rId22" Type="http://schemas.openxmlformats.org/officeDocument/2006/relationships/slide" Target="slide25.xml"/><Relationship Id="rId27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65.png"/><Relationship Id="rId18" Type="http://schemas.openxmlformats.org/officeDocument/2006/relationships/image" Target="../media/image29.svg"/><Relationship Id="rId3" Type="http://schemas.openxmlformats.org/officeDocument/2006/relationships/image" Target="../media/image24.png"/><Relationship Id="rId21" Type="http://schemas.openxmlformats.org/officeDocument/2006/relationships/image" Target="../media/image71.svg"/><Relationship Id="rId7" Type="http://schemas.openxmlformats.org/officeDocument/2006/relationships/image" Target="../media/image13.png"/><Relationship Id="rId12" Type="http://schemas.openxmlformats.org/officeDocument/2006/relationships/image" Target="../media/image64.svg"/><Relationship Id="rId17" Type="http://schemas.openxmlformats.org/officeDocument/2006/relationships/image" Target="../media/image28.png"/><Relationship Id="rId2" Type="http://schemas.openxmlformats.org/officeDocument/2006/relationships/image" Target="../media/image57.jpeg"/><Relationship Id="rId16" Type="http://schemas.openxmlformats.org/officeDocument/2006/relationships/image" Target="../media/image68.sv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sv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69.jpg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-pl.com/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s-pl.com/" TargetMode="External"/><Relationship Id="rId4" Type="http://schemas.openxmlformats.org/officeDocument/2006/relationships/hyperlink" Target="https://www.as-pl.com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as-pl.com" TargetMode="External"/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hyperlink" Target="https://as-pl.com/p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raz 73">
            <a:extLst>
              <a:ext uri="{FF2B5EF4-FFF2-40B4-BE49-F238E27FC236}">
                <a16:creationId xmlns:a16="http://schemas.microsoft.com/office/drawing/2014/main" id="{DDE43676-B65F-4811-8034-CB432B073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/>
          <a:stretch/>
        </p:blipFill>
        <p:spPr>
          <a:xfrm>
            <a:off x="4660490" y="0"/>
            <a:ext cx="7531515" cy="6858000"/>
          </a:xfrm>
          <a:prstGeom prst="rect">
            <a:avLst/>
          </a:prstGeom>
        </p:spPr>
      </p:pic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>
            <a:off x="-409371" y="5576742"/>
            <a:ext cx="137394" cy="140887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6C901A-126C-470B-89C2-A1A884E96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1" y="771954"/>
            <a:ext cx="4109989" cy="16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81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60C5997-7608-4D8C-A81C-A04F8367A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979CAB7-BC1E-4973-9ECD-C332DB1AE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E0686DF-1D7B-4803-870F-40386EBE4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1" r="32906"/>
          <a:stretch/>
        </p:blipFill>
        <p:spPr>
          <a:xfrm>
            <a:off x="5619749" y="2203156"/>
            <a:ext cx="242275" cy="41532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DD9447-6900-421A-8358-8AF78924B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6" y="10633"/>
            <a:ext cx="11747498" cy="6858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98AEAD4C-D47D-477D-BDC6-789538EE6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16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49" y="773805"/>
            <a:ext cx="192495" cy="192495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56C049C4-4626-49A3-B15D-AE4738272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16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076" y="860325"/>
            <a:ext cx="192495" cy="192495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A8983522-B03A-4003-9538-190A9613F5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16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772" y="1427263"/>
            <a:ext cx="192495" cy="192495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570B94CF-79A9-4952-83EA-60F7C488E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29" y="485201"/>
            <a:ext cx="113271" cy="45719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30C1B53-B104-4EE0-AA09-8E984B01EF6B}"/>
              </a:ext>
            </a:extLst>
          </p:cNvPr>
          <p:cNvSpPr txBox="1"/>
          <p:nvPr/>
        </p:nvSpPr>
        <p:spPr>
          <a:xfrm>
            <a:off x="4492608" y="949692"/>
            <a:ext cx="12118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Centrala Spółki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ED84AFA-2739-4383-93A2-73A74E14B23E}"/>
              </a:ext>
            </a:extLst>
          </p:cNvPr>
          <p:cNvSpPr txBox="1"/>
          <p:nvPr/>
        </p:nvSpPr>
        <p:spPr>
          <a:xfrm>
            <a:off x="5629194" y="1051825"/>
            <a:ext cx="12118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Dział Handlowy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4E0B2A2-216E-4C6D-8188-E4C687C7D8A1}"/>
              </a:ext>
            </a:extLst>
          </p:cNvPr>
          <p:cNvSpPr txBox="1"/>
          <p:nvPr/>
        </p:nvSpPr>
        <p:spPr>
          <a:xfrm>
            <a:off x="4701766" y="1632859"/>
            <a:ext cx="152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Zakład Produkcyjny</a:t>
            </a: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3EE4C14E-5ED5-4062-8F3E-FB9FAC8860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71" y="132377"/>
            <a:ext cx="266580" cy="107598"/>
          </a:xfrm>
          <a:prstGeom prst="rect">
            <a:avLst/>
          </a:prstGeom>
        </p:spPr>
      </p:pic>
      <p:sp>
        <p:nvSpPr>
          <p:cNvPr id="32" name="Prostokąt 31">
            <a:extLst>
              <a:ext uri="{FF2B5EF4-FFF2-40B4-BE49-F238E27FC236}">
                <a16:creationId xmlns:a16="http://schemas.microsoft.com/office/drawing/2014/main" id="{44A225E6-05F6-4866-A6C9-1FBE6FDA3342}"/>
              </a:ext>
            </a:extLst>
          </p:cNvPr>
          <p:cNvSpPr/>
          <p:nvPr/>
        </p:nvSpPr>
        <p:spPr>
          <a:xfrm>
            <a:off x="159489" y="5592726"/>
            <a:ext cx="510363" cy="1169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1C1F3E2A-715D-49B8-91D0-2B7B9BB3C786}"/>
              </a:ext>
            </a:extLst>
          </p:cNvPr>
          <p:cNvSpPr txBox="1"/>
          <p:nvPr/>
        </p:nvSpPr>
        <p:spPr>
          <a:xfrm>
            <a:off x="669852" y="5512705"/>
            <a:ext cx="2452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entury Gothic" panose="020B0502020202020204" pitchFamily="34" charset="0"/>
              </a:rPr>
              <a:t>Centrala Spółki i Oddziały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876C077E-490A-4636-A171-6D3AAB4650C5}"/>
              </a:ext>
            </a:extLst>
          </p:cNvPr>
          <p:cNvSpPr/>
          <p:nvPr/>
        </p:nvSpPr>
        <p:spPr>
          <a:xfrm>
            <a:off x="159489" y="5872124"/>
            <a:ext cx="510363" cy="116958"/>
          </a:xfrm>
          <a:prstGeom prst="rect">
            <a:avLst/>
          </a:prstGeom>
          <a:solidFill>
            <a:srgbClr val="A2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2CE348D6-C3EB-4587-BC06-BF9FCD14CF39}"/>
              </a:ext>
            </a:extLst>
          </p:cNvPr>
          <p:cNvSpPr txBox="1"/>
          <p:nvPr/>
        </p:nvSpPr>
        <p:spPr>
          <a:xfrm>
            <a:off x="669852" y="5792103"/>
            <a:ext cx="205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entury Gothic" panose="020B0502020202020204" pitchFamily="34" charset="0"/>
              </a:rPr>
              <a:t>Nasi odbiorcy</a:t>
            </a:r>
          </a:p>
        </p:txBody>
      </p:sp>
    </p:spTree>
    <p:extLst>
      <p:ext uri="{BB962C8B-B14F-4D97-AF65-F5344CB8AC3E}">
        <p14:creationId xmlns:p14="http://schemas.microsoft.com/office/powerpoint/2010/main" val="4281900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0">
        <p159:morph option="byObject"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29" grpId="0" build="p"/>
      <p:bldP spid="3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60C5997-7608-4D8C-A81C-A04F8367A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979CAB7-BC1E-4973-9ECD-C332DB1AE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E0686DF-1D7B-4803-870F-40386EBE4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1" r="32906"/>
          <a:stretch/>
        </p:blipFill>
        <p:spPr>
          <a:xfrm>
            <a:off x="5619749" y="2203156"/>
            <a:ext cx="242275" cy="41532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DD9447-6900-421A-8358-8AF78924B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6" y="10633"/>
            <a:ext cx="11747498" cy="6858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98AEAD4C-D47D-477D-BDC6-789538EE6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16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49" y="773805"/>
            <a:ext cx="192495" cy="192495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56C049C4-4626-49A3-B15D-AE4738272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16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076" y="860325"/>
            <a:ext cx="192495" cy="192495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A8983522-B03A-4003-9538-190A9613F5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16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772" y="1427263"/>
            <a:ext cx="192495" cy="192495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570B94CF-79A9-4952-83EA-60F7C488E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29" y="485201"/>
            <a:ext cx="113271" cy="45719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30C1B53-B104-4EE0-AA09-8E984B01EF6B}"/>
              </a:ext>
            </a:extLst>
          </p:cNvPr>
          <p:cNvSpPr txBox="1"/>
          <p:nvPr/>
        </p:nvSpPr>
        <p:spPr>
          <a:xfrm>
            <a:off x="4492608" y="949692"/>
            <a:ext cx="12118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Centrala Spółki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ED84AFA-2739-4383-93A2-73A74E14B23E}"/>
              </a:ext>
            </a:extLst>
          </p:cNvPr>
          <p:cNvSpPr txBox="1"/>
          <p:nvPr/>
        </p:nvSpPr>
        <p:spPr>
          <a:xfrm>
            <a:off x="5629194" y="1051825"/>
            <a:ext cx="12118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Dział Handlowy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4E0B2A2-216E-4C6D-8188-E4C687C7D8A1}"/>
              </a:ext>
            </a:extLst>
          </p:cNvPr>
          <p:cNvSpPr txBox="1"/>
          <p:nvPr/>
        </p:nvSpPr>
        <p:spPr>
          <a:xfrm>
            <a:off x="4701766" y="1632859"/>
            <a:ext cx="152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Zakład Produkcyjny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E028437-0B36-4C74-9019-4B1179788079}"/>
              </a:ext>
            </a:extLst>
          </p:cNvPr>
          <p:cNvSpPr/>
          <p:nvPr/>
        </p:nvSpPr>
        <p:spPr>
          <a:xfrm>
            <a:off x="159489" y="5592726"/>
            <a:ext cx="510363" cy="1169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986C469-6969-4C63-BC8C-9874EAF7CD6E}"/>
              </a:ext>
            </a:extLst>
          </p:cNvPr>
          <p:cNvSpPr txBox="1"/>
          <p:nvPr/>
        </p:nvSpPr>
        <p:spPr>
          <a:xfrm>
            <a:off x="669852" y="5512705"/>
            <a:ext cx="2293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entury Gothic" panose="020B0502020202020204" pitchFamily="34" charset="0"/>
              </a:rPr>
              <a:t>Centrala Spółki i Oddziały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8C43AA4C-C357-4254-96C2-511BBEC884FF}"/>
              </a:ext>
            </a:extLst>
          </p:cNvPr>
          <p:cNvSpPr/>
          <p:nvPr/>
        </p:nvSpPr>
        <p:spPr>
          <a:xfrm>
            <a:off x="159489" y="5872124"/>
            <a:ext cx="510363" cy="116958"/>
          </a:xfrm>
          <a:prstGeom prst="rect">
            <a:avLst/>
          </a:prstGeom>
          <a:solidFill>
            <a:srgbClr val="A2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0C8F393-75F0-4759-9DD2-F24EC5BD9DC1}"/>
              </a:ext>
            </a:extLst>
          </p:cNvPr>
          <p:cNvSpPr txBox="1"/>
          <p:nvPr/>
        </p:nvSpPr>
        <p:spPr>
          <a:xfrm>
            <a:off x="669852" y="5792103"/>
            <a:ext cx="205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entury Gothic" panose="020B0502020202020204" pitchFamily="34" charset="0"/>
              </a:rPr>
              <a:t>Nasi odbiorcy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00E3848-6B29-4069-879A-000216E09CDA}"/>
              </a:ext>
            </a:extLst>
          </p:cNvPr>
          <p:cNvSpPr txBox="1"/>
          <p:nvPr/>
        </p:nvSpPr>
        <p:spPr>
          <a:xfrm>
            <a:off x="5982729" y="5113677"/>
            <a:ext cx="3594061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Misja AS-PL</a:t>
            </a:r>
          </a:p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„Dostarczanie najwyższej jakości produktów dostosowanych do oczekiwań rynku przy wykorzystaniu nowoczesnych technologii”</a:t>
            </a:r>
            <a:endParaRPr lang="pl-PL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pl-PL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1651DAF3-045E-4AB8-B625-A8F181442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44" y="2166296"/>
            <a:ext cx="5430384" cy="21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9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4000">
        <p159:morph option="byObject"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a 26">
            <a:extLst>
              <a:ext uri="{FF2B5EF4-FFF2-40B4-BE49-F238E27FC236}">
                <a16:creationId xmlns:a16="http://schemas.microsoft.com/office/drawing/2014/main" id="{AB0D516F-498B-42AB-B152-97F06B3EB93D}"/>
              </a:ext>
            </a:extLst>
          </p:cNvPr>
          <p:cNvGrpSpPr/>
          <p:nvPr/>
        </p:nvGrpSpPr>
        <p:grpSpPr>
          <a:xfrm>
            <a:off x="-3982685" y="-2326252"/>
            <a:ext cx="10176335" cy="10051623"/>
            <a:chOff x="-2506332" y="-1946179"/>
            <a:chExt cx="10176335" cy="10051623"/>
          </a:xfrm>
        </p:grpSpPr>
        <p:sp>
          <p:nvSpPr>
            <p:cNvPr id="28" name="Sześciokąt 27">
              <a:extLst>
                <a:ext uri="{FF2B5EF4-FFF2-40B4-BE49-F238E27FC236}">
                  <a16:creationId xmlns:a16="http://schemas.microsoft.com/office/drawing/2014/main" id="{2A0D655B-07C7-44B8-ABB2-54C9FCC37C61}"/>
                </a:ext>
              </a:extLst>
            </p:cNvPr>
            <p:cNvSpPr/>
            <p:nvPr/>
          </p:nvSpPr>
          <p:spPr>
            <a:xfrm rot="1106717">
              <a:off x="4073588" y="231116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E632D642-651D-48BE-8675-59D3CD792C36}"/>
                </a:ext>
              </a:extLst>
            </p:cNvPr>
            <p:cNvSpPr/>
            <p:nvPr/>
          </p:nvSpPr>
          <p:spPr>
            <a:xfrm rot="1106717">
              <a:off x="2426692" y="43374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E2BCEFA6-B035-494B-927F-9C4B7EA9D0FD}"/>
                </a:ext>
              </a:extLst>
            </p:cNvPr>
            <p:cNvSpPr/>
            <p:nvPr/>
          </p:nvSpPr>
          <p:spPr>
            <a:xfrm rot="1106717">
              <a:off x="4884142" y="-6155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5D74E3BF-3DE6-4984-B224-C65C075D5E63}"/>
                </a:ext>
              </a:extLst>
            </p:cNvPr>
            <p:cNvSpPr/>
            <p:nvPr/>
          </p:nvSpPr>
          <p:spPr>
            <a:xfrm rot="1106717">
              <a:off x="3236317" y="-1946179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48BF1C30-1017-4ACE-806B-BA3304EC36F8}"/>
                </a:ext>
              </a:extLst>
            </p:cNvPr>
            <p:cNvSpPr/>
            <p:nvPr/>
          </p:nvSpPr>
          <p:spPr>
            <a:xfrm rot="1106717">
              <a:off x="-1683762" y="-99433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Sześciokąt 47">
              <a:extLst>
                <a:ext uri="{FF2B5EF4-FFF2-40B4-BE49-F238E27FC236}">
                  <a16:creationId xmlns:a16="http://schemas.microsoft.com/office/drawing/2014/main" id="{824B546B-3537-4D8C-AE85-15C683BBE0A6}"/>
                </a:ext>
              </a:extLst>
            </p:cNvPr>
            <p:cNvSpPr/>
            <p:nvPr/>
          </p:nvSpPr>
          <p:spPr>
            <a:xfrm rot="1106717">
              <a:off x="-859434" y="3301438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Sześciokąt 48">
              <a:extLst>
                <a:ext uri="{FF2B5EF4-FFF2-40B4-BE49-F238E27FC236}">
                  <a16:creationId xmlns:a16="http://schemas.microsoft.com/office/drawing/2014/main" id="{B60ABB7E-EAAA-4162-B0DA-0B9D451EFCF3}"/>
                </a:ext>
              </a:extLst>
            </p:cNvPr>
            <p:cNvSpPr/>
            <p:nvPr/>
          </p:nvSpPr>
          <p:spPr>
            <a:xfrm rot="1106717">
              <a:off x="1612555" y="279410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Sześciokąt 49">
              <a:extLst>
                <a:ext uri="{FF2B5EF4-FFF2-40B4-BE49-F238E27FC236}">
                  <a16:creationId xmlns:a16="http://schemas.microsoft.com/office/drawing/2014/main" id="{1B5922F0-7F57-4F32-97AF-E4C16962508E}"/>
                </a:ext>
              </a:extLst>
            </p:cNvPr>
            <p:cNvSpPr/>
            <p:nvPr/>
          </p:nvSpPr>
          <p:spPr>
            <a:xfrm rot="1106717">
              <a:off x="-59334" y="921513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Sześciokąt 50">
              <a:extLst>
                <a:ext uri="{FF2B5EF4-FFF2-40B4-BE49-F238E27FC236}">
                  <a16:creationId xmlns:a16="http://schemas.microsoft.com/office/drawing/2014/main" id="{5184464D-7156-44D7-A944-8493A4056585}"/>
                </a:ext>
              </a:extLst>
            </p:cNvPr>
            <p:cNvSpPr/>
            <p:nvPr/>
          </p:nvSpPr>
          <p:spPr>
            <a:xfrm rot="1106717">
              <a:off x="-2506332" y="140928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Sześciokąt 51">
              <a:extLst>
                <a:ext uri="{FF2B5EF4-FFF2-40B4-BE49-F238E27FC236}">
                  <a16:creationId xmlns:a16="http://schemas.microsoft.com/office/drawing/2014/main" id="{A0F76A51-F910-494E-83CB-6E6F5CC526B5}"/>
                </a:ext>
              </a:extLst>
            </p:cNvPr>
            <p:cNvSpPr/>
            <p:nvPr/>
          </p:nvSpPr>
          <p:spPr>
            <a:xfrm rot="1106717">
              <a:off x="3267571" y="468479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Sześciokąt 52">
              <a:extLst>
                <a:ext uri="{FF2B5EF4-FFF2-40B4-BE49-F238E27FC236}">
                  <a16:creationId xmlns:a16="http://schemas.microsoft.com/office/drawing/2014/main" id="{59D4439D-4191-4817-9CE0-6A0DFEA53DD6}"/>
                </a:ext>
              </a:extLst>
            </p:cNvPr>
            <p:cNvSpPr/>
            <p:nvPr/>
          </p:nvSpPr>
          <p:spPr>
            <a:xfrm rot="1106717">
              <a:off x="810121" y="516104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Sześciokąt 53">
              <a:extLst>
                <a:ext uri="{FF2B5EF4-FFF2-40B4-BE49-F238E27FC236}">
                  <a16:creationId xmlns:a16="http://schemas.microsoft.com/office/drawing/2014/main" id="{5F67D12E-5441-4987-B2E9-6D4271041597}"/>
                </a:ext>
              </a:extLst>
            </p:cNvPr>
            <p:cNvSpPr/>
            <p:nvPr/>
          </p:nvSpPr>
          <p:spPr>
            <a:xfrm rot="1106717">
              <a:off x="-1644832" y="568648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Sześciokąt 54">
              <a:extLst>
                <a:ext uri="{FF2B5EF4-FFF2-40B4-BE49-F238E27FC236}">
                  <a16:creationId xmlns:a16="http://schemas.microsoft.com/office/drawing/2014/main" id="{719B908D-7EE9-4CC7-A038-24EFFDE05160}"/>
                </a:ext>
              </a:extLst>
            </p:cNvPr>
            <p:cNvSpPr/>
            <p:nvPr/>
          </p:nvSpPr>
          <p:spPr>
            <a:xfrm rot="1106717">
              <a:off x="770269" y="-143936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0" name="Obraz 19">
            <a:hlinkClick r:id="rId2" action="ppaction://hlinksldjump"/>
            <a:extLst>
              <a:ext uri="{FF2B5EF4-FFF2-40B4-BE49-F238E27FC236}">
                <a16:creationId xmlns:a16="http://schemas.microsoft.com/office/drawing/2014/main" id="{560CFE28-8A3B-44EB-9767-31E426E85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0" t="24145" b="14626"/>
          <a:stretch/>
        </p:blipFill>
        <p:spPr>
          <a:xfrm>
            <a:off x="9217485" y="4404459"/>
            <a:ext cx="2363053" cy="504114"/>
          </a:xfrm>
          <a:prstGeom prst="rect">
            <a:avLst/>
          </a:prstGeom>
        </p:spPr>
      </p:pic>
      <p:pic>
        <p:nvPicPr>
          <p:cNvPr id="21" name="Obraz 20">
            <a:hlinkClick r:id="rId4" action="ppaction://hlinksldjump"/>
            <a:extLst>
              <a:ext uri="{FF2B5EF4-FFF2-40B4-BE49-F238E27FC236}">
                <a16:creationId xmlns:a16="http://schemas.microsoft.com/office/drawing/2014/main" id="{E9E6F391-D600-40E6-BC52-4E73A8E37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1" t="24056" r="32729" b="14715"/>
          <a:stretch/>
        </p:blipFill>
        <p:spPr>
          <a:xfrm>
            <a:off x="6931423" y="4404792"/>
            <a:ext cx="2363053" cy="504114"/>
          </a:xfrm>
          <a:prstGeom prst="rect">
            <a:avLst/>
          </a:prstGeom>
        </p:spPr>
      </p:pic>
      <p:pic>
        <p:nvPicPr>
          <p:cNvPr id="22" name="Obraz 21">
            <a:hlinkClick r:id="rId5" action="ppaction://hlinksldjump"/>
            <a:extLst>
              <a:ext uri="{FF2B5EF4-FFF2-40B4-BE49-F238E27FC236}">
                <a16:creationId xmlns:a16="http://schemas.microsoft.com/office/drawing/2014/main" id="{AC36F3AF-161B-484B-A6E7-10C841336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24227" r="65956" b="14544"/>
          <a:stretch/>
        </p:blipFill>
        <p:spPr>
          <a:xfrm>
            <a:off x="4670644" y="4408512"/>
            <a:ext cx="2363053" cy="50411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CC45938-A427-4576-A48E-FD2701107D2E}"/>
              </a:ext>
            </a:extLst>
          </p:cNvPr>
          <p:cNvSpPr txBox="1"/>
          <p:nvPr/>
        </p:nvSpPr>
        <p:spPr>
          <a:xfrm>
            <a:off x="5466978" y="5704590"/>
            <a:ext cx="531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91 % </a:t>
            </a:r>
            <a:r>
              <a:rPr lang="pl-P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oferty stanowią produkty marki własnej </a:t>
            </a:r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pl-PL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9FB86BF-3BC4-4257-8685-4C5C9FAC2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08" y="3506392"/>
            <a:ext cx="4336720" cy="3384191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6A665F66-FD18-46E3-AE4A-2E6EE9716136}"/>
              </a:ext>
            </a:extLst>
          </p:cNvPr>
          <p:cNvSpPr txBox="1"/>
          <p:nvPr/>
        </p:nvSpPr>
        <p:spPr>
          <a:xfrm>
            <a:off x="543179" y="2521229"/>
            <a:ext cx="1110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latin typeface="Century Gothic" panose="020B0502020202020204" pitchFamily="34" charset="0"/>
              </a:rPr>
              <a:t>AS-PL posiada w swojej ofercie ponad </a:t>
            </a:r>
            <a:r>
              <a:rPr lang="pl-PL" sz="1600" b="1" dirty="0">
                <a:latin typeface="Century Gothic" panose="020B0502020202020204" pitchFamily="34" charset="0"/>
              </a:rPr>
              <a:t>20 000</a:t>
            </a:r>
            <a:r>
              <a:rPr lang="pl-PL" sz="1600" dirty="0">
                <a:latin typeface="Century Gothic" panose="020B0502020202020204" pitchFamily="34" charset="0"/>
              </a:rPr>
              <a:t> pozycji asortymentowych najwyższej jakości, w tym kilkaset modeli regenerowanych alternatorów i rozruszników.</a:t>
            </a:r>
            <a:endParaRPr lang="pl-PL" sz="16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B24C3658-9824-42C6-91B7-1BFA0A062FE5}"/>
              </a:ext>
            </a:extLst>
          </p:cNvPr>
          <p:cNvSpPr txBox="1"/>
          <p:nvPr/>
        </p:nvSpPr>
        <p:spPr>
          <a:xfrm>
            <a:off x="4619635" y="3717670"/>
            <a:ext cx="7378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Asortyment ten podzielony jest na 3 linie produktowe: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499E1137-ED9C-4BDB-BD64-B98B7DB4831C}"/>
              </a:ext>
            </a:extLst>
          </p:cNvPr>
          <p:cNvSpPr/>
          <p:nvPr/>
        </p:nvSpPr>
        <p:spPr>
          <a:xfrm rot="16200000">
            <a:off x="6025933" y="-6657635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310BBE8F-FF68-4078-BED2-8B78E5695CB1}"/>
              </a:ext>
            </a:extLst>
          </p:cNvPr>
          <p:cNvSpPr/>
          <p:nvPr/>
        </p:nvSpPr>
        <p:spPr>
          <a:xfrm rot="16200000">
            <a:off x="6016135" y="449333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1" name="Grupa 40">
            <a:extLst>
              <a:ext uri="{FF2B5EF4-FFF2-40B4-BE49-F238E27FC236}">
                <a16:creationId xmlns:a16="http://schemas.microsoft.com/office/drawing/2014/main" id="{52C85424-007A-429D-8DDD-5A69A351B179}"/>
              </a:ext>
            </a:extLst>
          </p:cNvPr>
          <p:cNvGrpSpPr/>
          <p:nvPr/>
        </p:nvGrpSpPr>
        <p:grpSpPr>
          <a:xfrm>
            <a:off x="8175338" y="404148"/>
            <a:ext cx="893450" cy="893450"/>
            <a:chOff x="7968013" y="163524"/>
            <a:chExt cx="1308100" cy="1308100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7B849C0-C523-471B-8874-7E78A2788393}"/>
                </a:ext>
              </a:extLst>
            </p:cNvPr>
            <p:cNvSpPr/>
            <p:nvPr/>
          </p:nvSpPr>
          <p:spPr>
            <a:xfrm>
              <a:off x="7968013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5" name="Grafika 14" descr="Diament">
              <a:extLst>
                <a:ext uri="{FF2B5EF4-FFF2-40B4-BE49-F238E27FC236}">
                  <a16:creationId xmlns:a16="http://schemas.microsoft.com/office/drawing/2014/main" id="{A8C2A468-FBF4-4706-BDDA-5CA79C249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19143" y="355521"/>
              <a:ext cx="1005840" cy="1005840"/>
            </a:xfrm>
            <a:prstGeom prst="rect">
              <a:avLst/>
            </a:prstGeom>
          </p:spPr>
        </p:pic>
      </p:grp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8525828-52AF-49C8-9D54-C14A19010886}"/>
              </a:ext>
            </a:extLst>
          </p:cNvPr>
          <p:cNvSpPr txBox="1"/>
          <p:nvPr/>
        </p:nvSpPr>
        <p:spPr>
          <a:xfrm>
            <a:off x="2710635" y="1392597"/>
            <a:ext cx="187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LIDER</a:t>
            </a:r>
            <a:b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W BRANŻY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38ED3813-75BE-4D32-BE3D-F52511D703B8}"/>
              </a:ext>
            </a:extLst>
          </p:cNvPr>
          <p:cNvSpPr txBox="1"/>
          <p:nvPr/>
        </p:nvSpPr>
        <p:spPr>
          <a:xfrm>
            <a:off x="5172059" y="1392597"/>
            <a:ext cx="187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29 LAT</a:t>
            </a:r>
          </a:p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DOŚWIADCZENIA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3977721C-9BB8-4905-AB7A-E0FDA324DD76}"/>
              </a:ext>
            </a:extLst>
          </p:cNvPr>
          <p:cNvSpPr txBox="1"/>
          <p:nvPr/>
        </p:nvSpPr>
        <p:spPr>
          <a:xfrm>
            <a:off x="7338887" y="1392597"/>
            <a:ext cx="2600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PRODUKTY</a:t>
            </a:r>
          </a:p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NAJWYŻSZEJ JAKOŚCI</a:t>
            </a: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DC2AB580-9A45-4AD0-B81B-EF6B775CF1D1}"/>
              </a:ext>
            </a:extLst>
          </p:cNvPr>
          <p:cNvGrpSpPr/>
          <p:nvPr/>
        </p:nvGrpSpPr>
        <p:grpSpPr>
          <a:xfrm>
            <a:off x="5668831" y="404148"/>
            <a:ext cx="893450" cy="893450"/>
            <a:chOff x="5461506" y="163524"/>
            <a:chExt cx="1308100" cy="1308100"/>
          </a:xfrm>
        </p:grpSpPr>
        <p:sp>
          <p:nvSpPr>
            <p:cNvPr id="46" name="Owal 45">
              <a:extLst>
                <a:ext uri="{FF2B5EF4-FFF2-40B4-BE49-F238E27FC236}">
                  <a16:creationId xmlns:a16="http://schemas.microsoft.com/office/drawing/2014/main" id="{397B62C6-32B2-4A0F-83DF-3CA71776437D}"/>
                </a:ext>
              </a:extLst>
            </p:cNvPr>
            <p:cNvSpPr/>
            <p:nvPr/>
          </p:nvSpPr>
          <p:spPr>
            <a:xfrm>
              <a:off x="5461506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3" name="Grafika 22" descr="Klepsydra">
              <a:extLst>
                <a:ext uri="{FF2B5EF4-FFF2-40B4-BE49-F238E27FC236}">
                  <a16:creationId xmlns:a16="http://schemas.microsoft.com/office/drawing/2014/main" id="{2A8AD2D8-82C1-44D9-9A96-A6AA19A8F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99920" y="408626"/>
              <a:ext cx="831273" cy="831273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C1346CC9-0A64-4292-81B4-C7A6D5903EB0}"/>
              </a:ext>
            </a:extLst>
          </p:cNvPr>
          <p:cNvGrpSpPr/>
          <p:nvPr/>
        </p:nvGrpSpPr>
        <p:grpSpPr>
          <a:xfrm>
            <a:off x="3188947" y="404148"/>
            <a:ext cx="893450" cy="893450"/>
            <a:chOff x="2981622" y="163524"/>
            <a:chExt cx="1308100" cy="1308100"/>
          </a:xfrm>
        </p:grpSpPr>
        <p:sp>
          <p:nvSpPr>
            <p:cNvPr id="47" name="Owal 46">
              <a:extLst>
                <a:ext uri="{FF2B5EF4-FFF2-40B4-BE49-F238E27FC236}">
                  <a16:creationId xmlns:a16="http://schemas.microsoft.com/office/drawing/2014/main" id="{725522DA-B8AB-469E-94AD-FDBAD5354826}"/>
                </a:ext>
              </a:extLst>
            </p:cNvPr>
            <p:cNvSpPr/>
            <p:nvPr/>
          </p:nvSpPr>
          <p:spPr>
            <a:xfrm>
              <a:off x="2981622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9" name="Grafika 38" descr="Medal">
              <a:extLst>
                <a:ext uri="{FF2B5EF4-FFF2-40B4-BE49-F238E27FC236}">
                  <a16:creationId xmlns:a16="http://schemas.microsoft.com/office/drawing/2014/main" id="{C8DFE67A-F4E8-49B0-B333-1E4A38280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78472" y="386608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Grafika 6" descr="Informacje">
            <a:hlinkClick r:id="rId5" action="ppaction://hlinksldjump"/>
            <a:extLst>
              <a:ext uri="{FF2B5EF4-FFF2-40B4-BE49-F238E27FC236}">
                <a16:creationId xmlns:a16="http://schemas.microsoft.com/office/drawing/2014/main" id="{4E293FE2-FBAC-455B-859A-456BAE8D7E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79264" y="4412541"/>
            <a:ext cx="199000" cy="199000"/>
          </a:xfrm>
          <a:prstGeom prst="rect">
            <a:avLst/>
          </a:prstGeom>
        </p:spPr>
      </p:pic>
      <p:pic>
        <p:nvPicPr>
          <p:cNvPr id="56" name="Grafika 55" descr="Informacje">
            <a:hlinkClick r:id="rId4" action="ppaction://hlinksldjump"/>
            <a:extLst>
              <a:ext uri="{FF2B5EF4-FFF2-40B4-BE49-F238E27FC236}">
                <a16:creationId xmlns:a16="http://schemas.microsoft.com/office/drawing/2014/main" id="{D94488AB-C804-4940-8D39-E0DF00BAA2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94281" y="4412541"/>
            <a:ext cx="199000" cy="199000"/>
          </a:xfrm>
          <a:prstGeom prst="rect">
            <a:avLst/>
          </a:prstGeom>
        </p:spPr>
      </p:pic>
      <p:pic>
        <p:nvPicPr>
          <p:cNvPr id="57" name="Grafika 56" descr="Informacje">
            <a:hlinkClick r:id="rId2" action="ppaction://hlinksldjump"/>
            <a:extLst>
              <a:ext uri="{FF2B5EF4-FFF2-40B4-BE49-F238E27FC236}">
                <a16:creationId xmlns:a16="http://schemas.microsoft.com/office/drawing/2014/main" id="{9105EC11-729F-4556-B5F5-39D19AE340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8562" y="4412541"/>
            <a:ext cx="199000" cy="199000"/>
          </a:xfrm>
          <a:prstGeom prst="rect">
            <a:avLst/>
          </a:prstGeom>
        </p:spPr>
      </p:pic>
      <p:grpSp>
        <p:nvGrpSpPr>
          <p:cNvPr id="45" name="Grupa 44">
            <a:extLst>
              <a:ext uri="{FF2B5EF4-FFF2-40B4-BE49-F238E27FC236}">
                <a16:creationId xmlns:a16="http://schemas.microsoft.com/office/drawing/2014/main" id="{5273ADFD-1FCB-4AE6-880C-997AAF394098}"/>
              </a:ext>
            </a:extLst>
          </p:cNvPr>
          <p:cNvGrpSpPr/>
          <p:nvPr/>
        </p:nvGrpSpPr>
        <p:grpSpPr>
          <a:xfrm>
            <a:off x="11255906" y="6452514"/>
            <a:ext cx="1372655" cy="307777"/>
            <a:chOff x="10648549" y="6251477"/>
            <a:chExt cx="1247866" cy="307777"/>
          </a:xfrm>
        </p:grpSpPr>
        <p:sp>
          <p:nvSpPr>
            <p:cNvPr id="58" name="Trójkąt równoramienny 57">
              <a:hlinkClick r:id="rId15" action="ppaction://hlinksldjump"/>
              <a:extLst>
                <a:ext uri="{FF2B5EF4-FFF2-40B4-BE49-F238E27FC236}">
                  <a16:creationId xmlns:a16="http://schemas.microsoft.com/office/drawing/2014/main" id="{46FC66BF-D474-4316-A57E-1EC1384CD970}"/>
                </a:ext>
              </a:extLst>
            </p:cNvPr>
            <p:cNvSpPr/>
            <p:nvPr/>
          </p:nvSpPr>
          <p:spPr>
            <a:xfrm rot="5400000">
              <a:off x="10632775" y="6306781"/>
              <a:ext cx="228719" cy="197171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ole tekstowe 58">
              <a:hlinkClick r:id="rId15" action="ppaction://hlinksldjump"/>
              <a:extLst>
                <a:ext uri="{FF2B5EF4-FFF2-40B4-BE49-F238E27FC236}">
                  <a16:creationId xmlns:a16="http://schemas.microsoft.com/office/drawing/2014/main" id="{17642B21-BE39-4E93-85BC-5098811A94AD}"/>
                </a:ext>
              </a:extLst>
            </p:cNvPr>
            <p:cNvSpPr txBox="1"/>
            <p:nvPr/>
          </p:nvSpPr>
          <p:spPr>
            <a:xfrm>
              <a:off x="10795087" y="6251477"/>
              <a:ext cx="1101328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Dalej</a:t>
              </a:r>
              <a:endPara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926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25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75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250"/>
                            </p:stCondLst>
                            <p:childTnLst>
                              <p:par>
                                <p:cTn id="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75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34" grpId="0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a 26">
            <a:extLst>
              <a:ext uri="{FF2B5EF4-FFF2-40B4-BE49-F238E27FC236}">
                <a16:creationId xmlns:a16="http://schemas.microsoft.com/office/drawing/2014/main" id="{AB0D516F-498B-42AB-B152-97F06B3EB93D}"/>
              </a:ext>
            </a:extLst>
          </p:cNvPr>
          <p:cNvGrpSpPr/>
          <p:nvPr/>
        </p:nvGrpSpPr>
        <p:grpSpPr>
          <a:xfrm>
            <a:off x="-3982685" y="-2326252"/>
            <a:ext cx="10176335" cy="10051623"/>
            <a:chOff x="-2506332" y="-1946179"/>
            <a:chExt cx="10176335" cy="10051623"/>
          </a:xfrm>
        </p:grpSpPr>
        <p:sp>
          <p:nvSpPr>
            <p:cNvPr id="28" name="Sześciokąt 27">
              <a:extLst>
                <a:ext uri="{FF2B5EF4-FFF2-40B4-BE49-F238E27FC236}">
                  <a16:creationId xmlns:a16="http://schemas.microsoft.com/office/drawing/2014/main" id="{2A0D655B-07C7-44B8-ABB2-54C9FCC37C61}"/>
                </a:ext>
              </a:extLst>
            </p:cNvPr>
            <p:cNvSpPr/>
            <p:nvPr/>
          </p:nvSpPr>
          <p:spPr>
            <a:xfrm rot="1106717">
              <a:off x="4073588" y="231116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E632D642-651D-48BE-8675-59D3CD792C36}"/>
                </a:ext>
              </a:extLst>
            </p:cNvPr>
            <p:cNvSpPr/>
            <p:nvPr/>
          </p:nvSpPr>
          <p:spPr>
            <a:xfrm rot="1106717">
              <a:off x="2426692" y="43374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E2BCEFA6-B035-494B-927F-9C4B7EA9D0FD}"/>
                </a:ext>
              </a:extLst>
            </p:cNvPr>
            <p:cNvSpPr/>
            <p:nvPr/>
          </p:nvSpPr>
          <p:spPr>
            <a:xfrm rot="1106717">
              <a:off x="4884142" y="-6155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5D74E3BF-3DE6-4984-B224-C65C075D5E63}"/>
                </a:ext>
              </a:extLst>
            </p:cNvPr>
            <p:cNvSpPr/>
            <p:nvPr/>
          </p:nvSpPr>
          <p:spPr>
            <a:xfrm rot="1106717">
              <a:off x="3236317" y="-1946179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48BF1C30-1017-4ACE-806B-BA3304EC36F8}"/>
                </a:ext>
              </a:extLst>
            </p:cNvPr>
            <p:cNvSpPr/>
            <p:nvPr/>
          </p:nvSpPr>
          <p:spPr>
            <a:xfrm rot="1106717">
              <a:off x="-1683762" y="-99433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Sześciokąt 47">
              <a:extLst>
                <a:ext uri="{FF2B5EF4-FFF2-40B4-BE49-F238E27FC236}">
                  <a16:creationId xmlns:a16="http://schemas.microsoft.com/office/drawing/2014/main" id="{824B546B-3537-4D8C-AE85-15C683BBE0A6}"/>
                </a:ext>
              </a:extLst>
            </p:cNvPr>
            <p:cNvSpPr/>
            <p:nvPr/>
          </p:nvSpPr>
          <p:spPr>
            <a:xfrm rot="1106717">
              <a:off x="-859434" y="3301438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Sześciokąt 48">
              <a:extLst>
                <a:ext uri="{FF2B5EF4-FFF2-40B4-BE49-F238E27FC236}">
                  <a16:creationId xmlns:a16="http://schemas.microsoft.com/office/drawing/2014/main" id="{B60ABB7E-EAAA-4162-B0DA-0B9D451EFCF3}"/>
                </a:ext>
              </a:extLst>
            </p:cNvPr>
            <p:cNvSpPr/>
            <p:nvPr/>
          </p:nvSpPr>
          <p:spPr>
            <a:xfrm rot="1106717">
              <a:off x="1612555" y="279410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Sześciokąt 49">
              <a:extLst>
                <a:ext uri="{FF2B5EF4-FFF2-40B4-BE49-F238E27FC236}">
                  <a16:creationId xmlns:a16="http://schemas.microsoft.com/office/drawing/2014/main" id="{1B5922F0-7F57-4F32-97AF-E4C16962508E}"/>
                </a:ext>
              </a:extLst>
            </p:cNvPr>
            <p:cNvSpPr/>
            <p:nvPr/>
          </p:nvSpPr>
          <p:spPr>
            <a:xfrm rot="1106717">
              <a:off x="-59334" y="921513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Sześciokąt 50">
              <a:extLst>
                <a:ext uri="{FF2B5EF4-FFF2-40B4-BE49-F238E27FC236}">
                  <a16:creationId xmlns:a16="http://schemas.microsoft.com/office/drawing/2014/main" id="{5184464D-7156-44D7-A944-8493A4056585}"/>
                </a:ext>
              </a:extLst>
            </p:cNvPr>
            <p:cNvSpPr/>
            <p:nvPr/>
          </p:nvSpPr>
          <p:spPr>
            <a:xfrm rot="1106717">
              <a:off x="-2506332" y="140928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Sześciokąt 51">
              <a:extLst>
                <a:ext uri="{FF2B5EF4-FFF2-40B4-BE49-F238E27FC236}">
                  <a16:creationId xmlns:a16="http://schemas.microsoft.com/office/drawing/2014/main" id="{A0F76A51-F910-494E-83CB-6E6F5CC526B5}"/>
                </a:ext>
              </a:extLst>
            </p:cNvPr>
            <p:cNvSpPr/>
            <p:nvPr/>
          </p:nvSpPr>
          <p:spPr>
            <a:xfrm rot="1106717">
              <a:off x="3267571" y="468479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Sześciokąt 52">
              <a:extLst>
                <a:ext uri="{FF2B5EF4-FFF2-40B4-BE49-F238E27FC236}">
                  <a16:creationId xmlns:a16="http://schemas.microsoft.com/office/drawing/2014/main" id="{59D4439D-4191-4817-9CE0-6A0DFEA53DD6}"/>
                </a:ext>
              </a:extLst>
            </p:cNvPr>
            <p:cNvSpPr/>
            <p:nvPr/>
          </p:nvSpPr>
          <p:spPr>
            <a:xfrm rot="1106717">
              <a:off x="810121" y="516104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Sześciokąt 53">
              <a:extLst>
                <a:ext uri="{FF2B5EF4-FFF2-40B4-BE49-F238E27FC236}">
                  <a16:creationId xmlns:a16="http://schemas.microsoft.com/office/drawing/2014/main" id="{5F67D12E-5441-4987-B2E9-6D4271041597}"/>
                </a:ext>
              </a:extLst>
            </p:cNvPr>
            <p:cNvSpPr/>
            <p:nvPr/>
          </p:nvSpPr>
          <p:spPr>
            <a:xfrm rot="1106717">
              <a:off x="-1644832" y="568648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Sześciokąt 54">
              <a:extLst>
                <a:ext uri="{FF2B5EF4-FFF2-40B4-BE49-F238E27FC236}">
                  <a16:creationId xmlns:a16="http://schemas.microsoft.com/office/drawing/2014/main" id="{719B908D-7EE9-4CC7-A038-24EFFDE05160}"/>
                </a:ext>
              </a:extLst>
            </p:cNvPr>
            <p:cNvSpPr/>
            <p:nvPr/>
          </p:nvSpPr>
          <p:spPr>
            <a:xfrm rot="1106717">
              <a:off x="770269" y="-143936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0" name="Obraz 19">
            <a:hlinkClick r:id="rId2" action="ppaction://hlinksldjump"/>
            <a:extLst>
              <a:ext uri="{FF2B5EF4-FFF2-40B4-BE49-F238E27FC236}">
                <a16:creationId xmlns:a16="http://schemas.microsoft.com/office/drawing/2014/main" id="{560CFE28-8A3B-44EB-9767-31E426E85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0" t="24145" b="14626"/>
          <a:stretch/>
        </p:blipFill>
        <p:spPr>
          <a:xfrm>
            <a:off x="9217485" y="4404459"/>
            <a:ext cx="2363053" cy="504114"/>
          </a:xfrm>
          <a:prstGeom prst="rect">
            <a:avLst/>
          </a:prstGeom>
        </p:spPr>
      </p:pic>
      <p:pic>
        <p:nvPicPr>
          <p:cNvPr id="21" name="Obraz 20">
            <a:hlinkClick r:id="rId4" action="ppaction://hlinksldjump"/>
            <a:extLst>
              <a:ext uri="{FF2B5EF4-FFF2-40B4-BE49-F238E27FC236}">
                <a16:creationId xmlns:a16="http://schemas.microsoft.com/office/drawing/2014/main" id="{E9E6F391-D600-40E6-BC52-4E73A8E37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1" t="24056" r="32729" b="14715"/>
          <a:stretch/>
        </p:blipFill>
        <p:spPr>
          <a:xfrm>
            <a:off x="6931423" y="4404792"/>
            <a:ext cx="2363053" cy="504114"/>
          </a:xfrm>
          <a:prstGeom prst="rect">
            <a:avLst/>
          </a:prstGeom>
        </p:spPr>
      </p:pic>
      <p:pic>
        <p:nvPicPr>
          <p:cNvPr id="22" name="Obraz 21">
            <a:hlinkClick r:id="rId5" action="ppaction://hlinksldjump"/>
            <a:extLst>
              <a:ext uri="{FF2B5EF4-FFF2-40B4-BE49-F238E27FC236}">
                <a16:creationId xmlns:a16="http://schemas.microsoft.com/office/drawing/2014/main" id="{AC36F3AF-161B-484B-A6E7-10C841336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24227" r="65956" b="14544"/>
          <a:stretch/>
        </p:blipFill>
        <p:spPr>
          <a:xfrm>
            <a:off x="4670644" y="4408512"/>
            <a:ext cx="2363053" cy="50411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CC45938-A427-4576-A48E-FD2701107D2E}"/>
              </a:ext>
            </a:extLst>
          </p:cNvPr>
          <p:cNvSpPr txBox="1"/>
          <p:nvPr/>
        </p:nvSpPr>
        <p:spPr>
          <a:xfrm>
            <a:off x="5466978" y="5704590"/>
            <a:ext cx="531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91 % </a:t>
            </a:r>
            <a:r>
              <a:rPr lang="pl-P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oferty stanowią produkty marki własnej </a:t>
            </a:r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pl-PL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9FB86BF-3BC4-4257-8685-4C5C9FAC2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08" y="3506392"/>
            <a:ext cx="4336720" cy="3384191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6A665F66-FD18-46E3-AE4A-2E6EE9716136}"/>
              </a:ext>
            </a:extLst>
          </p:cNvPr>
          <p:cNvSpPr txBox="1"/>
          <p:nvPr/>
        </p:nvSpPr>
        <p:spPr>
          <a:xfrm>
            <a:off x="543179" y="2521229"/>
            <a:ext cx="1110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latin typeface="Century Gothic" panose="020B0502020202020204" pitchFamily="34" charset="0"/>
              </a:rPr>
              <a:t>AS-PL posiada w swojej ofercie ponad </a:t>
            </a:r>
            <a:r>
              <a:rPr lang="pl-PL" sz="1600" b="1" dirty="0">
                <a:latin typeface="Century Gothic" panose="020B0502020202020204" pitchFamily="34" charset="0"/>
              </a:rPr>
              <a:t>20 000</a:t>
            </a:r>
            <a:r>
              <a:rPr lang="pl-PL" sz="1600" dirty="0">
                <a:latin typeface="Century Gothic" panose="020B0502020202020204" pitchFamily="34" charset="0"/>
              </a:rPr>
              <a:t> pozycji asortymentowych najwyższej jakości, w tym kilkaset modeli regenerowanych alternatorów i rozruszników.</a:t>
            </a:r>
            <a:endParaRPr lang="pl-PL" sz="16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B24C3658-9824-42C6-91B7-1BFA0A062FE5}"/>
              </a:ext>
            </a:extLst>
          </p:cNvPr>
          <p:cNvSpPr txBox="1"/>
          <p:nvPr/>
        </p:nvSpPr>
        <p:spPr>
          <a:xfrm>
            <a:off x="4619635" y="3717670"/>
            <a:ext cx="7378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Asortyment ten podzielony jest na 3 linie produktowe: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499E1137-ED9C-4BDB-BD64-B98B7DB4831C}"/>
              </a:ext>
            </a:extLst>
          </p:cNvPr>
          <p:cNvSpPr/>
          <p:nvPr/>
        </p:nvSpPr>
        <p:spPr>
          <a:xfrm rot="16200000">
            <a:off x="6025933" y="-6657635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310BBE8F-FF68-4078-BED2-8B78E5695CB1}"/>
              </a:ext>
            </a:extLst>
          </p:cNvPr>
          <p:cNvSpPr/>
          <p:nvPr/>
        </p:nvSpPr>
        <p:spPr>
          <a:xfrm rot="16200000">
            <a:off x="6016135" y="449333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1" name="Grupa 40">
            <a:extLst>
              <a:ext uri="{FF2B5EF4-FFF2-40B4-BE49-F238E27FC236}">
                <a16:creationId xmlns:a16="http://schemas.microsoft.com/office/drawing/2014/main" id="{52C85424-007A-429D-8DDD-5A69A351B179}"/>
              </a:ext>
            </a:extLst>
          </p:cNvPr>
          <p:cNvGrpSpPr/>
          <p:nvPr/>
        </p:nvGrpSpPr>
        <p:grpSpPr>
          <a:xfrm>
            <a:off x="8175338" y="404148"/>
            <a:ext cx="893450" cy="893450"/>
            <a:chOff x="7968013" y="163524"/>
            <a:chExt cx="1308100" cy="1308100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7B849C0-C523-471B-8874-7E78A2788393}"/>
                </a:ext>
              </a:extLst>
            </p:cNvPr>
            <p:cNvSpPr/>
            <p:nvPr/>
          </p:nvSpPr>
          <p:spPr>
            <a:xfrm>
              <a:off x="7968013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5" name="Grafika 14" descr="Diament">
              <a:extLst>
                <a:ext uri="{FF2B5EF4-FFF2-40B4-BE49-F238E27FC236}">
                  <a16:creationId xmlns:a16="http://schemas.microsoft.com/office/drawing/2014/main" id="{A8C2A468-FBF4-4706-BDDA-5CA79C249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19143" y="355521"/>
              <a:ext cx="1005840" cy="1005840"/>
            </a:xfrm>
            <a:prstGeom prst="rect">
              <a:avLst/>
            </a:prstGeom>
          </p:spPr>
        </p:pic>
      </p:grp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8525828-52AF-49C8-9D54-C14A19010886}"/>
              </a:ext>
            </a:extLst>
          </p:cNvPr>
          <p:cNvSpPr txBox="1"/>
          <p:nvPr/>
        </p:nvSpPr>
        <p:spPr>
          <a:xfrm>
            <a:off x="2710635" y="1392597"/>
            <a:ext cx="187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LIDER</a:t>
            </a:r>
            <a:b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W BRANŻY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38ED3813-75BE-4D32-BE3D-F52511D703B8}"/>
              </a:ext>
            </a:extLst>
          </p:cNvPr>
          <p:cNvSpPr txBox="1"/>
          <p:nvPr/>
        </p:nvSpPr>
        <p:spPr>
          <a:xfrm>
            <a:off x="5172059" y="1392597"/>
            <a:ext cx="187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29 LAT</a:t>
            </a:r>
          </a:p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DOŚWIADCZENIA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3977721C-9BB8-4905-AB7A-E0FDA324DD76}"/>
              </a:ext>
            </a:extLst>
          </p:cNvPr>
          <p:cNvSpPr txBox="1"/>
          <p:nvPr/>
        </p:nvSpPr>
        <p:spPr>
          <a:xfrm>
            <a:off x="7338887" y="1392597"/>
            <a:ext cx="2600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PRODUKTY</a:t>
            </a:r>
          </a:p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NAJWYŻSZEJ JAKOŚCI</a:t>
            </a: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DC2AB580-9A45-4AD0-B81B-EF6B775CF1D1}"/>
              </a:ext>
            </a:extLst>
          </p:cNvPr>
          <p:cNvGrpSpPr/>
          <p:nvPr/>
        </p:nvGrpSpPr>
        <p:grpSpPr>
          <a:xfrm>
            <a:off x="5668831" y="404148"/>
            <a:ext cx="893450" cy="893450"/>
            <a:chOff x="5461506" y="163524"/>
            <a:chExt cx="1308100" cy="1308100"/>
          </a:xfrm>
        </p:grpSpPr>
        <p:sp>
          <p:nvSpPr>
            <p:cNvPr id="46" name="Owal 45">
              <a:extLst>
                <a:ext uri="{FF2B5EF4-FFF2-40B4-BE49-F238E27FC236}">
                  <a16:creationId xmlns:a16="http://schemas.microsoft.com/office/drawing/2014/main" id="{397B62C6-32B2-4A0F-83DF-3CA71776437D}"/>
                </a:ext>
              </a:extLst>
            </p:cNvPr>
            <p:cNvSpPr/>
            <p:nvPr/>
          </p:nvSpPr>
          <p:spPr>
            <a:xfrm>
              <a:off x="5461506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3" name="Grafika 22" descr="Klepsydra">
              <a:extLst>
                <a:ext uri="{FF2B5EF4-FFF2-40B4-BE49-F238E27FC236}">
                  <a16:creationId xmlns:a16="http://schemas.microsoft.com/office/drawing/2014/main" id="{2A8AD2D8-82C1-44D9-9A96-A6AA19A8F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99920" y="408626"/>
              <a:ext cx="831273" cy="831273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C1346CC9-0A64-4292-81B4-C7A6D5903EB0}"/>
              </a:ext>
            </a:extLst>
          </p:cNvPr>
          <p:cNvGrpSpPr/>
          <p:nvPr/>
        </p:nvGrpSpPr>
        <p:grpSpPr>
          <a:xfrm>
            <a:off x="3188947" y="404148"/>
            <a:ext cx="893450" cy="893450"/>
            <a:chOff x="2981622" y="163524"/>
            <a:chExt cx="1308100" cy="1308100"/>
          </a:xfrm>
        </p:grpSpPr>
        <p:sp>
          <p:nvSpPr>
            <p:cNvPr id="47" name="Owal 46">
              <a:extLst>
                <a:ext uri="{FF2B5EF4-FFF2-40B4-BE49-F238E27FC236}">
                  <a16:creationId xmlns:a16="http://schemas.microsoft.com/office/drawing/2014/main" id="{725522DA-B8AB-469E-94AD-FDBAD5354826}"/>
                </a:ext>
              </a:extLst>
            </p:cNvPr>
            <p:cNvSpPr/>
            <p:nvPr/>
          </p:nvSpPr>
          <p:spPr>
            <a:xfrm>
              <a:off x="2981622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9" name="Grafika 38" descr="Medal">
              <a:extLst>
                <a:ext uri="{FF2B5EF4-FFF2-40B4-BE49-F238E27FC236}">
                  <a16:creationId xmlns:a16="http://schemas.microsoft.com/office/drawing/2014/main" id="{C8DFE67A-F4E8-49B0-B333-1E4A38280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78472" y="386608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Grafika 6" descr="Informacje">
            <a:hlinkClick r:id="rId5" action="ppaction://hlinksldjump"/>
            <a:extLst>
              <a:ext uri="{FF2B5EF4-FFF2-40B4-BE49-F238E27FC236}">
                <a16:creationId xmlns:a16="http://schemas.microsoft.com/office/drawing/2014/main" id="{4E293FE2-FBAC-455B-859A-456BAE8D7E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79264" y="4412541"/>
            <a:ext cx="199000" cy="199000"/>
          </a:xfrm>
          <a:prstGeom prst="rect">
            <a:avLst/>
          </a:prstGeom>
        </p:spPr>
      </p:pic>
      <p:pic>
        <p:nvPicPr>
          <p:cNvPr id="56" name="Grafika 55" descr="Informacje">
            <a:hlinkClick r:id="rId4" action="ppaction://hlinksldjump"/>
            <a:extLst>
              <a:ext uri="{FF2B5EF4-FFF2-40B4-BE49-F238E27FC236}">
                <a16:creationId xmlns:a16="http://schemas.microsoft.com/office/drawing/2014/main" id="{D94488AB-C804-4940-8D39-E0DF00BAA2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94281" y="4412541"/>
            <a:ext cx="199000" cy="199000"/>
          </a:xfrm>
          <a:prstGeom prst="rect">
            <a:avLst/>
          </a:prstGeom>
        </p:spPr>
      </p:pic>
      <p:pic>
        <p:nvPicPr>
          <p:cNvPr id="57" name="Grafika 56" descr="Informacje">
            <a:hlinkClick r:id="rId2" action="ppaction://hlinksldjump"/>
            <a:extLst>
              <a:ext uri="{FF2B5EF4-FFF2-40B4-BE49-F238E27FC236}">
                <a16:creationId xmlns:a16="http://schemas.microsoft.com/office/drawing/2014/main" id="{9105EC11-729F-4556-B5F5-39D19AE340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8562" y="4412541"/>
            <a:ext cx="199000" cy="199000"/>
          </a:xfrm>
          <a:prstGeom prst="rect">
            <a:avLst/>
          </a:prstGeom>
        </p:spPr>
      </p:pic>
      <p:grpSp>
        <p:nvGrpSpPr>
          <p:cNvPr id="45" name="Grupa 44">
            <a:extLst>
              <a:ext uri="{FF2B5EF4-FFF2-40B4-BE49-F238E27FC236}">
                <a16:creationId xmlns:a16="http://schemas.microsoft.com/office/drawing/2014/main" id="{5273ADFD-1FCB-4AE6-880C-997AAF394098}"/>
              </a:ext>
            </a:extLst>
          </p:cNvPr>
          <p:cNvGrpSpPr/>
          <p:nvPr/>
        </p:nvGrpSpPr>
        <p:grpSpPr>
          <a:xfrm>
            <a:off x="11255906" y="6452514"/>
            <a:ext cx="1372655" cy="307777"/>
            <a:chOff x="10648549" y="6251477"/>
            <a:chExt cx="1247866" cy="307777"/>
          </a:xfrm>
        </p:grpSpPr>
        <p:sp>
          <p:nvSpPr>
            <p:cNvPr id="58" name="Trójkąt równoramienny 57">
              <a:hlinkClick r:id="rId15" action="ppaction://hlinksldjump"/>
              <a:extLst>
                <a:ext uri="{FF2B5EF4-FFF2-40B4-BE49-F238E27FC236}">
                  <a16:creationId xmlns:a16="http://schemas.microsoft.com/office/drawing/2014/main" id="{46FC66BF-D474-4316-A57E-1EC1384CD970}"/>
                </a:ext>
              </a:extLst>
            </p:cNvPr>
            <p:cNvSpPr/>
            <p:nvPr/>
          </p:nvSpPr>
          <p:spPr>
            <a:xfrm rot="5400000">
              <a:off x="10632775" y="6306781"/>
              <a:ext cx="228719" cy="197171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ole tekstowe 58">
              <a:hlinkClick r:id="rId15" action="ppaction://hlinksldjump"/>
              <a:extLst>
                <a:ext uri="{FF2B5EF4-FFF2-40B4-BE49-F238E27FC236}">
                  <a16:creationId xmlns:a16="http://schemas.microsoft.com/office/drawing/2014/main" id="{17642B21-BE39-4E93-85BC-5098811A94AD}"/>
                </a:ext>
              </a:extLst>
            </p:cNvPr>
            <p:cNvSpPr txBox="1"/>
            <p:nvPr/>
          </p:nvSpPr>
          <p:spPr>
            <a:xfrm>
              <a:off x="10795087" y="6251477"/>
              <a:ext cx="1101328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Dalej</a:t>
              </a:r>
              <a:endPara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018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a 26">
            <a:extLst>
              <a:ext uri="{FF2B5EF4-FFF2-40B4-BE49-F238E27FC236}">
                <a16:creationId xmlns:a16="http://schemas.microsoft.com/office/drawing/2014/main" id="{AB0D516F-498B-42AB-B152-97F06B3EB93D}"/>
              </a:ext>
            </a:extLst>
          </p:cNvPr>
          <p:cNvGrpSpPr/>
          <p:nvPr/>
        </p:nvGrpSpPr>
        <p:grpSpPr>
          <a:xfrm>
            <a:off x="-3982685" y="-2326252"/>
            <a:ext cx="10176335" cy="10051623"/>
            <a:chOff x="-2506332" y="-1946179"/>
            <a:chExt cx="10176335" cy="10051623"/>
          </a:xfrm>
        </p:grpSpPr>
        <p:sp>
          <p:nvSpPr>
            <p:cNvPr id="28" name="Sześciokąt 27">
              <a:extLst>
                <a:ext uri="{FF2B5EF4-FFF2-40B4-BE49-F238E27FC236}">
                  <a16:creationId xmlns:a16="http://schemas.microsoft.com/office/drawing/2014/main" id="{2A0D655B-07C7-44B8-ABB2-54C9FCC37C61}"/>
                </a:ext>
              </a:extLst>
            </p:cNvPr>
            <p:cNvSpPr/>
            <p:nvPr/>
          </p:nvSpPr>
          <p:spPr>
            <a:xfrm rot="1106717">
              <a:off x="4073588" y="231116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E632D642-651D-48BE-8675-59D3CD792C36}"/>
                </a:ext>
              </a:extLst>
            </p:cNvPr>
            <p:cNvSpPr/>
            <p:nvPr/>
          </p:nvSpPr>
          <p:spPr>
            <a:xfrm rot="1106717">
              <a:off x="2426692" y="43374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E2BCEFA6-B035-494B-927F-9C4B7EA9D0FD}"/>
                </a:ext>
              </a:extLst>
            </p:cNvPr>
            <p:cNvSpPr/>
            <p:nvPr/>
          </p:nvSpPr>
          <p:spPr>
            <a:xfrm rot="1106717">
              <a:off x="4884142" y="-6155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5D74E3BF-3DE6-4984-B224-C65C075D5E63}"/>
                </a:ext>
              </a:extLst>
            </p:cNvPr>
            <p:cNvSpPr/>
            <p:nvPr/>
          </p:nvSpPr>
          <p:spPr>
            <a:xfrm rot="1106717">
              <a:off x="3236317" y="-1946179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48BF1C30-1017-4ACE-806B-BA3304EC36F8}"/>
                </a:ext>
              </a:extLst>
            </p:cNvPr>
            <p:cNvSpPr/>
            <p:nvPr/>
          </p:nvSpPr>
          <p:spPr>
            <a:xfrm rot="1106717">
              <a:off x="-1683762" y="-99433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Sześciokąt 47">
              <a:extLst>
                <a:ext uri="{FF2B5EF4-FFF2-40B4-BE49-F238E27FC236}">
                  <a16:creationId xmlns:a16="http://schemas.microsoft.com/office/drawing/2014/main" id="{824B546B-3537-4D8C-AE85-15C683BBE0A6}"/>
                </a:ext>
              </a:extLst>
            </p:cNvPr>
            <p:cNvSpPr/>
            <p:nvPr/>
          </p:nvSpPr>
          <p:spPr>
            <a:xfrm rot="1106717">
              <a:off x="-859434" y="3301438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Sześciokąt 48">
              <a:extLst>
                <a:ext uri="{FF2B5EF4-FFF2-40B4-BE49-F238E27FC236}">
                  <a16:creationId xmlns:a16="http://schemas.microsoft.com/office/drawing/2014/main" id="{B60ABB7E-EAAA-4162-B0DA-0B9D451EFCF3}"/>
                </a:ext>
              </a:extLst>
            </p:cNvPr>
            <p:cNvSpPr/>
            <p:nvPr/>
          </p:nvSpPr>
          <p:spPr>
            <a:xfrm rot="1106717">
              <a:off x="1612555" y="279410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Sześciokąt 49">
              <a:extLst>
                <a:ext uri="{FF2B5EF4-FFF2-40B4-BE49-F238E27FC236}">
                  <a16:creationId xmlns:a16="http://schemas.microsoft.com/office/drawing/2014/main" id="{1B5922F0-7F57-4F32-97AF-E4C16962508E}"/>
                </a:ext>
              </a:extLst>
            </p:cNvPr>
            <p:cNvSpPr/>
            <p:nvPr/>
          </p:nvSpPr>
          <p:spPr>
            <a:xfrm rot="1106717">
              <a:off x="-59334" y="921513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Sześciokąt 50">
              <a:extLst>
                <a:ext uri="{FF2B5EF4-FFF2-40B4-BE49-F238E27FC236}">
                  <a16:creationId xmlns:a16="http://schemas.microsoft.com/office/drawing/2014/main" id="{5184464D-7156-44D7-A944-8493A4056585}"/>
                </a:ext>
              </a:extLst>
            </p:cNvPr>
            <p:cNvSpPr/>
            <p:nvPr/>
          </p:nvSpPr>
          <p:spPr>
            <a:xfrm rot="1106717">
              <a:off x="-2506332" y="140928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Sześciokąt 51">
              <a:extLst>
                <a:ext uri="{FF2B5EF4-FFF2-40B4-BE49-F238E27FC236}">
                  <a16:creationId xmlns:a16="http://schemas.microsoft.com/office/drawing/2014/main" id="{A0F76A51-F910-494E-83CB-6E6F5CC526B5}"/>
                </a:ext>
              </a:extLst>
            </p:cNvPr>
            <p:cNvSpPr/>
            <p:nvPr/>
          </p:nvSpPr>
          <p:spPr>
            <a:xfrm rot="1106717">
              <a:off x="3267571" y="468479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Sześciokąt 52">
              <a:extLst>
                <a:ext uri="{FF2B5EF4-FFF2-40B4-BE49-F238E27FC236}">
                  <a16:creationId xmlns:a16="http://schemas.microsoft.com/office/drawing/2014/main" id="{59D4439D-4191-4817-9CE0-6A0DFEA53DD6}"/>
                </a:ext>
              </a:extLst>
            </p:cNvPr>
            <p:cNvSpPr/>
            <p:nvPr/>
          </p:nvSpPr>
          <p:spPr>
            <a:xfrm rot="1106717">
              <a:off x="810121" y="516104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Sześciokąt 53">
              <a:extLst>
                <a:ext uri="{FF2B5EF4-FFF2-40B4-BE49-F238E27FC236}">
                  <a16:creationId xmlns:a16="http://schemas.microsoft.com/office/drawing/2014/main" id="{5F67D12E-5441-4987-B2E9-6D4271041597}"/>
                </a:ext>
              </a:extLst>
            </p:cNvPr>
            <p:cNvSpPr/>
            <p:nvPr/>
          </p:nvSpPr>
          <p:spPr>
            <a:xfrm rot="1106717">
              <a:off x="-1644832" y="568648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Sześciokąt 54">
              <a:extLst>
                <a:ext uri="{FF2B5EF4-FFF2-40B4-BE49-F238E27FC236}">
                  <a16:creationId xmlns:a16="http://schemas.microsoft.com/office/drawing/2014/main" id="{719B908D-7EE9-4CC7-A038-24EFFDE05160}"/>
                </a:ext>
              </a:extLst>
            </p:cNvPr>
            <p:cNvSpPr/>
            <p:nvPr/>
          </p:nvSpPr>
          <p:spPr>
            <a:xfrm rot="1106717">
              <a:off x="770269" y="-143936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0" name="Obraz 19">
            <a:hlinkClick r:id="rId2" action="ppaction://hlinksldjump"/>
            <a:extLst>
              <a:ext uri="{FF2B5EF4-FFF2-40B4-BE49-F238E27FC236}">
                <a16:creationId xmlns:a16="http://schemas.microsoft.com/office/drawing/2014/main" id="{560CFE28-8A3B-44EB-9767-31E426E85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0" t="24145" b="14626"/>
          <a:stretch/>
        </p:blipFill>
        <p:spPr>
          <a:xfrm>
            <a:off x="9217485" y="4404459"/>
            <a:ext cx="2363053" cy="504114"/>
          </a:xfrm>
          <a:prstGeom prst="rect">
            <a:avLst/>
          </a:prstGeom>
        </p:spPr>
      </p:pic>
      <p:pic>
        <p:nvPicPr>
          <p:cNvPr id="21" name="Obraz 20">
            <a:hlinkClick r:id="rId4" action="ppaction://hlinksldjump"/>
            <a:extLst>
              <a:ext uri="{FF2B5EF4-FFF2-40B4-BE49-F238E27FC236}">
                <a16:creationId xmlns:a16="http://schemas.microsoft.com/office/drawing/2014/main" id="{E9E6F391-D600-40E6-BC52-4E73A8E37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1" t="24056" r="32729" b="14715"/>
          <a:stretch/>
        </p:blipFill>
        <p:spPr>
          <a:xfrm>
            <a:off x="6931423" y="4404792"/>
            <a:ext cx="2363053" cy="504114"/>
          </a:xfrm>
          <a:prstGeom prst="rect">
            <a:avLst/>
          </a:prstGeom>
        </p:spPr>
      </p:pic>
      <p:pic>
        <p:nvPicPr>
          <p:cNvPr id="22" name="Obraz 21">
            <a:hlinkClick r:id="rId5" action="ppaction://hlinksldjump"/>
            <a:extLst>
              <a:ext uri="{FF2B5EF4-FFF2-40B4-BE49-F238E27FC236}">
                <a16:creationId xmlns:a16="http://schemas.microsoft.com/office/drawing/2014/main" id="{AC36F3AF-161B-484B-A6E7-10C841336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24227" r="65956" b="14544"/>
          <a:stretch/>
        </p:blipFill>
        <p:spPr>
          <a:xfrm>
            <a:off x="4670644" y="4408512"/>
            <a:ext cx="2363053" cy="50411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CC45938-A427-4576-A48E-FD2701107D2E}"/>
              </a:ext>
            </a:extLst>
          </p:cNvPr>
          <p:cNvSpPr txBox="1"/>
          <p:nvPr/>
        </p:nvSpPr>
        <p:spPr>
          <a:xfrm>
            <a:off x="5466978" y="5704590"/>
            <a:ext cx="531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91 % </a:t>
            </a:r>
            <a:r>
              <a:rPr lang="pl-P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oferty stanowią produkty marki własnej </a:t>
            </a:r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pl-PL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9FB86BF-3BC4-4257-8685-4C5C9FAC2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08" y="3506392"/>
            <a:ext cx="4336720" cy="3384191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6A665F66-FD18-46E3-AE4A-2E6EE9716136}"/>
              </a:ext>
            </a:extLst>
          </p:cNvPr>
          <p:cNvSpPr txBox="1"/>
          <p:nvPr/>
        </p:nvSpPr>
        <p:spPr>
          <a:xfrm>
            <a:off x="543179" y="2521229"/>
            <a:ext cx="1110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latin typeface="Century Gothic" panose="020B0502020202020204" pitchFamily="34" charset="0"/>
              </a:rPr>
              <a:t>AS-PL posiada w swojej ofercie ponad </a:t>
            </a:r>
            <a:r>
              <a:rPr lang="pl-PL" sz="1600" b="1" dirty="0">
                <a:latin typeface="Century Gothic" panose="020B0502020202020204" pitchFamily="34" charset="0"/>
              </a:rPr>
              <a:t>20 000</a:t>
            </a:r>
            <a:r>
              <a:rPr lang="pl-PL" sz="1600" dirty="0">
                <a:latin typeface="Century Gothic" panose="020B0502020202020204" pitchFamily="34" charset="0"/>
              </a:rPr>
              <a:t> pozycji asortymentowych najwyższej jakości, w tym kilkaset modeli regenerowanych alternatorów i rozruszników.</a:t>
            </a:r>
            <a:endParaRPr lang="pl-PL" sz="16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B24C3658-9824-42C6-91B7-1BFA0A062FE5}"/>
              </a:ext>
            </a:extLst>
          </p:cNvPr>
          <p:cNvSpPr txBox="1"/>
          <p:nvPr/>
        </p:nvSpPr>
        <p:spPr>
          <a:xfrm>
            <a:off x="4619635" y="3717670"/>
            <a:ext cx="7378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Asortyment ten podzielony jest na 3 linie produktowe: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499E1137-ED9C-4BDB-BD64-B98B7DB4831C}"/>
              </a:ext>
            </a:extLst>
          </p:cNvPr>
          <p:cNvSpPr/>
          <p:nvPr/>
        </p:nvSpPr>
        <p:spPr>
          <a:xfrm rot="16200000">
            <a:off x="6025933" y="-6657635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310BBE8F-FF68-4078-BED2-8B78E5695CB1}"/>
              </a:ext>
            </a:extLst>
          </p:cNvPr>
          <p:cNvSpPr/>
          <p:nvPr/>
        </p:nvSpPr>
        <p:spPr>
          <a:xfrm rot="16200000">
            <a:off x="6016135" y="449333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1" name="Grupa 40">
            <a:extLst>
              <a:ext uri="{FF2B5EF4-FFF2-40B4-BE49-F238E27FC236}">
                <a16:creationId xmlns:a16="http://schemas.microsoft.com/office/drawing/2014/main" id="{52C85424-007A-429D-8DDD-5A69A351B179}"/>
              </a:ext>
            </a:extLst>
          </p:cNvPr>
          <p:cNvGrpSpPr/>
          <p:nvPr/>
        </p:nvGrpSpPr>
        <p:grpSpPr>
          <a:xfrm>
            <a:off x="8175338" y="404148"/>
            <a:ext cx="893450" cy="893450"/>
            <a:chOff x="7968013" y="163524"/>
            <a:chExt cx="1308100" cy="1308100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7B849C0-C523-471B-8874-7E78A2788393}"/>
                </a:ext>
              </a:extLst>
            </p:cNvPr>
            <p:cNvSpPr/>
            <p:nvPr/>
          </p:nvSpPr>
          <p:spPr>
            <a:xfrm>
              <a:off x="7968013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5" name="Grafika 14" descr="Diament">
              <a:extLst>
                <a:ext uri="{FF2B5EF4-FFF2-40B4-BE49-F238E27FC236}">
                  <a16:creationId xmlns:a16="http://schemas.microsoft.com/office/drawing/2014/main" id="{A8C2A468-FBF4-4706-BDDA-5CA79C249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19143" y="355521"/>
              <a:ext cx="1005840" cy="1005840"/>
            </a:xfrm>
            <a:prstGeom prst="rect">
              <a:avLst/>
            </a:prstGeom>
          </p:spPr>
        </p:pic>
      </p:grp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8525828-52AF-49C8-9D54-C14A19010886}"/>
              </a:ext>
            </a:extLst>
          </p:cNvPr>
          <p:cNvSpPr txBox="1"/>
          <p:nvPr/>
        </p:nvSpPr>
        <p:spPr>
          <a:xfrm>
            <a:off x="2710635" y="1392597"/>
            <a:ext cx="187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LIDER</a:t>
            </a:r>
            <a:b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W BRANŻY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38ED3813-75BE-4D32-BE3D-F52511D703B8}"/>
              </a:ext>
            </a:extLst>
          </p:cNvPr>
          <p:cNvSpPr txBox="1"/>
          <p:nvPr/>
        </p:nvSpPr>
        <p:spPr>
          <a:xfrm>
            <a:off x="5172059" y="1392597"/>
            <a:ext cx="187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29 LAT</a:t>
            </a:r>
          </a:p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DOŚWIADCZENIA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3977721C-9BB8-4905-AB7A-E0FDA324DD76}"/>
              </a:ext>
            </a:extLst>
          </p:cNvPr>
          <p:cNvSpPr txBox="1"/>
          <p:nvPr/>
        </p:nvSpPr>
        <p:spPr>
          <a:xfrm>
            <a:off x="7338887" y="1392597"/>
            <a:ext cx="2600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PRODUKTY</a:t>
            </a:r>
          </a:p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NAJWYŻSZEJ JAKOŚCI</a:t>
            </a: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DC2AB580-9A45-4AD0-B81B-EF6B775CF1D1}"/>
              </a:ext>
            </a:extLst>
          </p:cNvPr>
          <p:cNvGrpSpPr/>
          <p:nvPr/>
        </p:nvGrpSpPr>
        <p:grpSpPr>
          <a:xfrm>
            <a:off x="5668831" y="404148"/>
            <a:ext cx="893450" cy="893450"/>
            <a:chOff x="5461506" y="163524"/>
            <a:chExt cx="1308100" cy="1308100"/>
          </a:xfrm>
        </p:grpSpPr>
        <p:sp>
          <p:nvSpPr>
            <p:cNvPr id="46" name="Owal 45">
              <a:extLst>
                <a:ext uri="{FF2B5EF4-FFF2-40B4-BE49-F238E27FC236}">
                  <a16:creationId xmlns:a16="http://schemas.microsoft.com/office/drawing/2014/main" id="{397B62C6-32B2-4A0F-83DF-3CA71776437D}"/>
                </a:ext>
              </a:extLst>
            </p:cNvPr>
            <p:cNvSpPr/>
            <p:nvPr/>
          </p:nvSpPr>
          <p:spPr>
            <a:xfrm>
              <a:off x="5461506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3" name="Grafika 22" descr="Klepsydra">
              <a:extLst>
                <a:ext uri="{FF2B5EF4-FFF2-40B4-BE49-F238E27FC236}">
                  <a16:creationId xmlns:a16="http://schemas.microsoft.com/office/drawing/2014/main" id="{2A8AD2D8-82C1-44D9-9A96-A6AA19A8F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99920" y="408626"/>
              <a:ext cx="831273" cy="831273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C1346CC9-0A64-4292-81B4-C7A6D5903EB0}"/>
              </a:ext>
            </a:extLst>
          </p:cNvPr>
          <p:cNvGrpSpPr/>
          <p:nvPr/>
        </p:nvGrpSpPr>
        <p:grpSpPr>
          <a:xfrm>
            <a:off x="3188947" y="404148"/>
            <a:ext cx="893450" cy="893450"/>
            <a:chOff x="2981622" y="163524"/>
            <a:chExt cx="1308100" cy="1308100"/>
          </a:xfrm>
        </p:grpSpPr>
        <p:sp>
          <p:nvSpPr>
            <p:cNvPr id="47" name="Owal 46">
              <a:extLst>
                <a:ext uri="{FF2B5EF4-FFF2-40B4-BE49-F238E27FC236}">
                  <a16:creationId xmlns:a16="http://schemas.microsoft.com/office/drawing/2014/main" id="{725522DA-B8AB-469E-94AD-FDBAD5354826}"/>
                </a:ext>
              </a:extLst>
            </p:cNvPr>
            <p:cNvSpPr/>
            <p:nvPr/>
          </p:nvSpPr>
          <p:spPr>
            <a:xfrm>
              <a:off x="2981622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9" name="Grafika 38" descr="Medal">
              <a:extLst>
                <a:ext uri="{FF2B5EF4-FFF2-40B4-BE49-F238E27FC236}">
                  <a16:creationId xmlns:a16="http://schemas.microsoft.com/office/drawing/2014/main" id="{C8DFE67A-F4E8-49B0-B333-1E4A38280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78472" y="386608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Grafika 6" descr="Informacje">
            <a:hlinkClick r:id="rId5" action="ppaction://hlinksldjump"/>
            <a:extLst>
              <a:ext uri="{FF2B5EF4-FFF2-40B4-BE49-F238E27FC236}">
                <a16:creationId xmlns:a16="http://schemas.microsoft.com/office/drawing/2014/main" id="{4E293FE2-FBAC-455B-859A-456BAE8D7E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79264" y="4412541"/>
            <a:ext cx="199000" cy="199000"/>
          </a:xfrm>
          <a:prstGeom prst="rect">
            <a:avLst/>
          </a:prstGeom>
        </p:spPr>
      </p:pic>
      <p:pic>
        <p:nvPicPr>
          <p:cNvPr id="56" name="Grafika 55" descr="Informacje">
            <a:hlinkClick r:id="rId4" action="ppaction://hlinksldjump"/>
            <a:extLst>
              <a:ext uri="{FF2B5EF4-FFF2-40B4-BE49-F238E27FC236}">
                <a16:creationId xmlns:a16="http://schemas.microsoft.com/office/drawing/2014/main" id="{D94488AB-C804-4940-8D39-E0DF00BAA2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94281" y="4412541"/>
            <a:ext cx="199000" cy="199000"/>
          </a:xfrm>
          <a:prstGeom prst="rect">
            <a:avLst/>
          </a:prstGeom>
        </p:spPr>
      </p:pic>
      <p:pic>
        <p:nvPicPr>
          <p:cNvPr id="57" name="Grafika 56" descr="Informacje">
            <a:hlinkClick r:id="rId2" action="ppaction://hlinksldjump"/>
            <a:extLst>
              <a:ext uri="{FF2B5EF4-FFF2-40B4-BE49-F238E27FC236}">
                <a16:creationId xmlns:a16="http://schemas.microsoft.com/office/drawing/2014/main" id="{9105EC11-729F-4556-B5F5-39D19AE340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8562" y="4412541"/>
            <a:ext cx="199000" cy="199000"/>
          </a:xfrm>
          <a:prstGeom prst="rect">
            <a:avLst/>
          </a:prstGeom>
        </p:spPr>
      </p:pic>
      <p:sp>
        <p:nvSpPr>
          <p:cNvPr id="2" name="Dymek mowy: prostokąt z zaokrąglonymi rogami 1">
            <a:extLst>
              <a:ext uri="{FF2B5EF4-FFF2-40B4-BE49-F238E27FC236}">
                <a16:creationId xmlns:a16="http://schemas.microsoft.com/office/drawing/2014/main" id="{1DFAEB33-4493-4083-BDF1-2FC505D05FC9}"/>
              </a:ext>
            </a:extLst>
          </p:cNvPr>
          <p:cNvSpPr/>
          <p:nvPr/>
        </p:nvSpPr>
        <p:spPr>
          <a:xfrm>
            <a:off x="5466978" y="2155550"/>
            <a:ext cx="5980584" cy="1996612"/>
          </a:xfrm>
          <a:prstGeom prst="wedgeRoundRectCallout">
            <a:avLst>
              <a:gd name="adj1" fmla="val -30018"/>
              <a:gd name="adj2" fmla="val 6193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552FD2C7-6842-4B2C-A356-E6920F2C7BB0}"/>
              </a:ext>
            </a:extLst>
          </p:cNvPr>
          <p:cNvSpPr txBox="1"/>
          <p:nvPr/>
        </p:nvSpPr>
        <p:spPr>
          <a:xfrm>
            <a:off x="5623534" y="2392236"/>
            <a:ext cx="5577194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Jest to propozycja skierowana dla Klientów poszukujących najwyższej jakości wyrobów. Składają się na nią zarówno produkty pochodzące od światowej klasy producentów OEM (</a:t>
            </a:r>
            <a:r>
              <a:rPr lang="pl-PL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Original</a:t>
            </a: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pl-PL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Equipment</a:t>
            </a: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pl-PL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Manufacturer</a:t>
            </a: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), jak i wyselekcjonowane produkty marki AS. </a:t>
            </a:r>
          </a:p>
        </p:txBody>
      </p:sp>
      <p:grpSp>
        <p:nvGrpSpPr>
          <p:cNvPr id="58" name="Grupa 57">
            <a:extLst>
              <a:ext uri="{FF2B5EF4-FFF2-40B4-BE49-F238E27FC236}">
                <a16:creationId xmlns:a16="http://schemas.microsoft.com/office/drawing/2014/main" id="{BF252C98-49D3-4DC6-AEED-63E963542976}"/>
              </a:ext>
            </a:extLst>
          </p:cNvPr>
          <p:cNvGrpSpPr/>
          <p:nvPr/>
        </p:nvGrpSpPr>
        <p:grpSpPr>
          <a:xfrm>
            <a:off x="11255906" y="6452514"/>
            <a:ext cx="1372655" cy="307777"/>
            <a:chOff x="10648549" y="6251477"/>
            <a:chExt cx="1247866" cy="307777"/>
          </a:xfrm>
        </p:grpSpPr>
        <p:sp>
          <p:nvSpPr>
            <p:cNvPr id="59" name="Trójkąt równoramienny 5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BDA85DF-FF4E-47B2-B888-198F8BE118FE}"/>
                </a:ext>
              </a:extLst>
            </p:cNvPr>
            <p:cNvSpPr/>
            <p:nvPr/>
          </p:nvSpPr>
          <p:spPr>
            <a:xfrm rot="5400000">
              <a:off x="10632775" y="6306781"/>
              <a:ext cx="228719" cy="197171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ole tekstowe 59">
              <a:hlinkClick r:id="rId15" action="ppaction://hlinksldjump"/>
              <a:extLst>
                <a:ext uri="{FF2B5EF4-FFF2-40B4-BE49-F238E27FC236}">
                  <a16:creationId xmlns:a16="http://schemas.microsoft.com/office/drawing/2014/main" id="{365EBD86-5F47-415D-AEA9-072AD8735447}"/>
                </a:ext>
              </a:extLst>
            </p:cNvPr>
            <p:cNvSpPr txBox="1"/>
            <p:nvPr/>
          </p:nvSpPr>
          <p:spPr>
            <a:xfrm>
              <a:off x="10795087" y="6251477"/>
              <a:ext cx="1101328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Dalej</a:t>
              </a:r>
              <a:endPara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944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a 26">
            <a:extLst>
              <a:ext uri="{FF2B5EF4-FFF2-40B4-BE49-F238E27FC236}">
                <a16:creationId xmlns:a16="http://schemas.microsoft.com/office/drawing/2014/main" id="{AB0D516F-498B-42AB-B152-97F06B3EB93D}"/>
              </a:ext>
            </a:extLst>
          </p:cNvPr>
          <p:cNvGrpSpPr/>
          <p:nvPr/>
        </p:nvGrpSpPr>
        <p:grpSpPr>
          <a:xfrm>
            <a:off x="-3982685" y="-2326252"/>
            <a:ext cx="10176335" cy="10051623"/>
            <a:chOff x="-2506332" y="-1946179"/>
            <a:chExt cx="10176335" cy="10051623"/>
          </a:xfrm>
        </p:grpSpPr>
        <p:sp>
          <p:nvSpPr>
            <p:cNvPr id="28" name="Sześciokąt 27">
              <a:extLst>
                <a:ext uri="{FF2B5EF4-FFF2-40B4-BE49-F238E27FC236}">
                  <a16:creationId xmlns:a16="http://schemas.microsoft.com/office/drawing/2014/main" id="{2A0D655B-07C7-44B8-ABB2-54C9FCC37C61}"/>
                </a:ext>
              </a:extLst>
            </p:cNvPr>
            <p:cNvSpPr/>
            <p:nvPr/>
          </p:nvSpPr>
          <p:spPr>
            <a:xfrm rot="1106717">
              <a:off x="4073588" y="231116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E632D642-651D-48BE-8675-59D3CD792C36}"/>
                </a:ext>
              </a:extLst>
            </p:cNvPr>
            <p:cNvSpPr/>
            <p:nvPr/>
          </p:nvSpPr>
          <p:spPr>
            <a:xfrm rot="1106717">
              <a:off x="2426692" y="43374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E2BCEFA6-B035-494B-927F-9C4B7EA9D0FD}"/>
                </a:ext>
              </a:extLst>
            </p:cNvPr>
            <p:cNvSpPr/>
            <p:nvPr/>
          </p:nvSpPr>
          <p:spPr>
            <a:xfrm rot="1106717">
              <a:off x="4884142" y="-6155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5D74E3BF-3DE6-4984-B224-C65C075D5E63}"/>
                </a:ext>
              </a:extLst>
            </p:cNvPr>
            <p:cNvSpPr/>
            <p:nvPr/>
          </p:nvSpPr>
          <p:spPr>
            <a:xfrm rot="1106717">
              <a:off x="3236317" y="-1946179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48BF1C30-1017-4ACE-806B-BA3304EC36F8}"/>
                </a:ext>
              </a:extLst>
            </p:cNvPr>
            <p:cNvSpPr/>
            <p:nvPr/>
          </p:nvSpPr>
          <p:spPr>
            <a:xfrm rot="1106717">
              <a:off x="-1683762" y="-99433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Sześciokąt 47">
              <a:extLst>
                <a:ext uri="{FF2B5EF4-FFF2-40B4-BE49-F238E27FC236}">
                  <a16:creationId xmlns:a16="http://schemas.microsoft.com/office/drawing/2014/main" id="{824B546B-3537-4D8C-AE85-15C683BBE0A6}"/>
                </a:ext>
              </a:extLst>
            </p:cNvPr>
            <p:cNvSpPr/>
            <p:nvPr/>
          </p:nvSpPr>
          <p:spPr>
            <a:xfrm rot="1106717">
              <a:off x="-859434" y="3301438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Sześciokąt 48">
              <a:extLst>
                <a:ext uri="{FF2B5EF4-FFF2-40B4-BE49-F238E27FC236}">
                  <a16:creationId xmlns:a16="http://schemas.microsoft.com/office/drawing/2014/main" id="{B60ABB7E-EAAA-4162-B0DA-0B9D451EFCF3}"/>
                </a:ext>
              </a:extLst>
            </p:cNvPr>
            <p:cNvSpPr/>
            <p:nvPr/>
          </p:nvSpPr>
          <p:spPr>
            <a:xfrm rot="1106717">
              <a:off x="1612555" y="279410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Sześciokąt 49">
              <a:extLst>
                <a:ext uri="{FF2B5EF4-FFF2-40B4-BE49-F238E27FC236}">
                  <a16:creationId xmlns:a16="http://schemas.microsoft.com/office/drawing/2014/main" id="{1B5922F0-7F57-4F32-97AF-E4C16962508E}"/>
                </a:ext>
              </a:extLst>
            </p:cNvPr>
            <p:cNvSpPr/>
            <p:nvPr/>
          </p:nvSpPr>
          <p:spPr>
            <a:xfrm rot="1106717">
              <a:off x="-59334" y="921513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Sześciokąt 50">
              <a:extLst>
                <a:ext uri="{FF2B5EF4-FFF2-40B4-BE49-F238E27FC236}">
                  <a16:creationId xmlns:a16="http://schemas.microsoft.com/office/drawing/2014/main" id="{5184464D-7156-44D7-A944-8493A4056585}"/>
                </a:ext>
              </a:extLst>
            </p:cNvPr>
            <p:cNvSpPr/>
            <p:nvPr/>
          </p:nvSpPr>
          <p:spPr>
            <a:xfrm rot="1106717">
              <a:off x="-2506332" y="140928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Sześciokąt 51">
              <a:extLst>
                <a:ext uri="{FF2B5EF4-FFF2-40B4-BE49-F238E27FC236}">
                  <a16:creationId xmlns:a16="http://schemas.microsoft.com/office/drawing/2014/main" id="{A0F76A51-F910-494E-83CB-6E6F5CC526B5}"/>
                </a:ext>
              </a:extLst>
            </p:cNvPr>
            <p:cNvSpPr/>
            <p:nvPr/>
          </p:nvSpPr>
          <p:spPr>
            <a:xfrm rot="1106717">
              <a:off x="3267571" y="468479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Sześciokąt 52">
              <a:extLst>
                <a:ext uri="{FF2B5EF4-FFF2-40B4-BE49-F238E27FC236}">
                  <a16:creationId xmlns:a16="http://schemas.microsoft.com/office/drawing/2014/main" id="{59D4439D-4191-4817-9CE0-6A0DFEA53DD6}"/>
                </a:ext>
              </a:extLst>
            </p:cNvPr>
            <p:cNvSpPr/>
            <p:nvPr/>
          </p:nvSpPr>
          <p:spPr>
            <a:xfrm rot="1106717">
              <a:off x="810121" y="516104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Sześciokąt 53">
              <a:extLst>
                <a:ext uri="{FF2B5EF4-FFF2-40B4-BE49-F238E27FC236}">
                  <a16:creationId xmlns:a16="http://schemas.microsoft.com/office/drawing/2014/main" id="{5F67D12E-5441-4987-B2E9-6D4271041597}"/>
                </a:ext>
              </a:extLst>
            </p:cNvPr>
            <p:cNvSpPr/>
            <p:nvPr/>
          </p:nvSpPr>
          <p:spPr>
            <a:xfrm rot="1106717">
              <a:off x="-1644832" y="568648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Sześciokąt 54">
              <a:extLst>
                <a:ext uri="{FF2B5EF4-FFF2-40B4-BE49-F238E27FC236}">
                  <a16:creationId xmlns:a16="http://schemas.microsoft.com/office/drawing/2014/main" id="{719B908D-7EE9-4CC7-A038-24EFFDE05160}"/>
                </a:ext>
              </a:extLst>
            </p:cNvPr>
            <p:cNvSpPr/>
            <p:nvPr/>
          </p:nvSpPr>
          <p:spPr>
            <a:xfrm rot="1106717">
              <a:off x="770269" y="-143936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0" name="Obraz 19">
            <a:hlinkClick r:id="rId2" action="ppaction://hlinksldjump"/>
            <a:extLst>
              <a:ext uri="{FF2B5EF4-FFF2-40B4-BE49-F238E27FC236}">
                <a16:creationId xmlns:a16="http://schemas.microsoft.com/office/drawing/2014/main" id="{560CFE28-8A3B-44EB-9767-31E426E85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0" t="24145" b="14626"/>
          <a:stretch/>
        </p:blipFill>
        <p:spPr>
          <a:xfrm>
            <a:off x="9217485" y="4404459"/>
            <a:ext cx="2363053" cy="504114"/>
          </a:xfrm>
          <a:prstGeom prst="rect">
            <a:avLst/>
          </a:prstGeom>
        </p:spPr>
      </p:pic>
      <p:pic>
        <p:nvPicPr>
          <p:cNvPr id="21" name="Obraz 20">
            <a:hlinkClick r:id="rId4" action="ppaction://hlinksldjump"/>
            <a:extLst>
              <a:ext uri="{FF2B5EF4-FFF2-40B4-BE49-F238E27FC236}">
                <a16:creationId xmlns:a16="http://schemas.microsoft.com/office/drawing/2014/main" id="{E9E6F391-D600-40E6-BC52-4E73A8E37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1" t="24056" r="32729" b="14715"/>
          <a:stretch/>
        </p:blipFill>
        <p:spPr>
          <a:xfrm>
            <a:off x="6931423" y="4404792"/>
            <a:ext cx="2363053" cy="504114"/>
          </a:xfrm>
          <a:prstGeom prst="rect">
            <a:avLst/>
          </a:prstGeom>
        </p:spPr>
      </p:pic>
      <p:pic>
        <p:nvPicPr>
          <p:cNvPr id="22" name="Obraz 21">
            <a:hlinkClick r:id="rId5" action="ppaction://hlinksldjump"/>
            <a:extLst>
              <a:ext uri="{FF2B5EF4-FFF2-40B4-BE49-F238E27FC236}">
                <a16:creationId xmlns:a16="http://schemas.microsoft.com/office/drawing/2014/main" id="{AC36F3AF-161B-484B-A6E7-10C841336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24227" r="65956" b="14544"/>
          <a:stretch/>
        </p:blipFill>
        <p:spPr>
          <a:xfrm>
            <a:off x="4670644" y="4408512"/>
            <a:ext cx="2363053" cy="50411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CC45938-A427-4576-A48E-FD2701107D2E}"/>
              </a:ext>
            </a:extLst>
          </p:cNvPr>
          <p:cNvSpPr txBox="1"/>
          <p:nvPr/>
        </p:nvSpPr>
        <p:spPr>
          <a:xfrm>
            <a:off x="5466978" y="5704590"/>
            <a:ext cx="531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91 % </a:t>
            </a:r>
            <a:r>
              <a:rPr lang="pl-P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oferty stanowią produkty marki własnej </a:t>
            </a:r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pl-PL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9FB86BF-3BC4-4257-8685-4C5C9FAC2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08" y="3506392"/>
            <a:ext cx="4336720" cy="3384191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6A665F66-FD18-46E3-AE4A-2E6EE9716136}"/>
              </a:ext>
            </a:extLst>
          </p:cNvPr>
          <p:cNvSpPr txBox="1"/>
          <p:nvPr/>
        </p:nvSpPr>
        <p:spPr>
          <a:xfrm>
            <a:off x="543179" y="2521229"/>
            <a:ext cx="1110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latin typeface="Century Gothic" panose="020B0502020202020204" pitchFamily="34" charset="0"/>
              </a:rPr>
              <a:t>AS-PL posiada w swojej ofercie ponad </a:t>
            </a:r>
            <a:r>
              <a:rPr lang="pl-PL" sz="1600" b="1" dirty="0">
                <a:latin typeface="Century Gothic" panose="020B0502020202020204" pitchFamily="34" charset="0"/>
              </a:rPr>
              <a:t>20 000</a:t>
            </a:r>
            <a:r>
              <a:rPr lang="pl-PL" sz="1600" dirty="0">
                <a:latin typeface="Century Gothic" panose="020B0502020202020204" pitchFamily="34" charset="0"/>
              </a:rPr>
              <a:t> pozycji asortymentowych najwyższej jakości, w tym kilkaset modeli regenerowanych alternatorów i rozruszników.</a:t>
            </a:r>
            <a:endParaRPr lang="pl-PL" sz="16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B24C3658-9824-42C6-91B7-1BFA0A062FE5}"/>
              </a:ext>
            </a:extLst>
          </p:cNvPr>
          <p:cNvSpPr txBox="1"/>
          <p:nvPr/>
        </p:nvSpPr>
        <p:spPr>
          <a:xfrm>
            <a:off x="4619635" y="3717670"/>
            <a:ext cx="7378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Asortyment ten podzielony jest na 3 linie produktowe: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499E1137-ED9C-4BDB-BD64-B98B7DB4831C}"/>
              </a:ext>
            </a:extLst>
          </p:cNvPr>
          <p:cNvSpPr/>
          <p:nvPr/>
        </p:nvSpPr>
        <p:spPr>
          <a:xfrm rot="16200000">
            <a:off x="6025933" y="-6657635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310BBE8F-FF68-4078-BED2-8B78E5695CB1}"/>
              </a:ext>
            </a:extLst>
          </p:cNvPr>
          <p:cNvSpPr/>
          <p:nvPr/>
        </p:nvSpPr>
        <p:spPr>
          <a:xfrm rot="16200000">
            <a:off x="6016135" y="449333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1" name="Grupa 40">
            <a:extLst>
              <a:ext uri="{FF2B5EF4-FFF2-40B4-BE49-F238E27FC236}">
                <a16:creationId xmlns:a16="http://schemas.microsoft.com/office/drawing/2014/main" id="{52C85424-007A-429D-8DDD-5A69A351B179}"/>
              </a:ext>
            </a:extLst>
          </p:cNvPr>
          <p:cNvGrpSpPr/>
          <p:nvPr/>
        </p:nvGrpSpPr>
        <p:grpSpPr>
          <a:xfrm>
            <a:off x="8175338" y="404148"/>
            <a:ext cx="893450" cy="893450"/>
            <a:chOff x="7968013" y="163524"/>
            <a:chExt cx="1308100" cy="1308100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7B849C0-C523-471B-8874-7E78A2788393}"/>
                </a:ext>
              </a:extLst>
            </p:cNvPr>
            <p:cNvSpPr/>
            <p:nvPr/>
          </p:nvSpPr>
          <p:spPr>
            <a:xfrm>
              <a:off x="7968013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5" name="Grafika 14" descr="Diament">
              <a:extLst>
                <a:ext uri="{FF2B5EF4-FFF2-40B4-BE49-F238E27FC236}">
                  <a16:creationId xmlns:a16="http://schemas.microsoft.com/office/drawing/2014/main" id="{A8C2A468-FBF4-4706-BDDA-5CA79C249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19143" y="355521"/>
              <a:ext cx="1005840" cy="1005840"/>
            </a:xfrm>
            <a:prstGeom prst="rect">
              <a:avLst/>
            </a:prstGeom>
          </p:spPr>
        </p:pic>
      </p:grp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8525828-52AF-49C8-9D54-C14A19010886}"/>
              </a:ext>
            </a:extLst>
          </p:cNvPr>
          <p:cNvSpPr txBox="1"/>
          <p:nvPr/>
        </p:nvSpPr>
        <p:spPr>
          <a:xfrm>
            <a:off x="2710635" y="1392597"/>
            <a:ext cx="187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LIDER</a:t>
            </a:r>
            <a:b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W BRANŻY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38ED3813-75BE-4D32-BE3D-F52511D703B8}"/>
              </a:ext>
            </a:extLst>
          </p:cNvPr>
          <p:cNvSpPr txBox="1"/>
          <p:nvPr/>
        </p:nvSpPr>
        <p:spPr>
          <a:xfrm>
            <a:off x="5172059" y="1392597"/>
            <a:ext cx="187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29 LAT</a:t>
            </a:r>
          </a:p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DOŚWIADCZENIA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3977721C-9BB8-4905-AB7A-E0FDA324DD76}"/>
              </a:ext>
            </a:extLst>
          </p:cNvPr>
          <p:cNvSpPr txBox="1"/>
          <p:nvPr/>
        </p:nvSpPr>
        <p:spPr>
          <a:xfrm>
            <a:off x="7338887" y="1392597"/>
            <a:ext cx="2600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PRODUKTY</a:t>
            </a:r>
          </a:p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NAJWYŻSZEJ JAKOŚCI</a:t>
            </a: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DC2AB580-9A45-4AD0-B81B-EF6B775CF1D1}"/>
              </a:ext>
            </a:extLst>
          </p:cNvPr>
          <p:cNvGrpSpPr/>
          <p:nvPr/>
        </p:nvGrpSpPr>
        <p:grpSpPr>
          <a:xfrm>
            <a:off x="5668831" y="404148"/>
            <a:ext cx="893450" cy="893450"/>
            <a:chOff x="5461506" y="163524"/>
            <a:chExt cx="1308100" cy="1308100"/>
          </a:xfrm>
        </p:grpSpPr>
        <p:sp>
          <p:nvSpPr>
            <p:cNvPr id="46" name="Owal 45">
              <a:extLst>
                <a:ext uri="{FF2B5EF4-FFF2-40B4-BE49-F238E27FC236}">
                  <a16:creationId xmlns:a16="http://schemas.microsoft.com/office/drawing/2014/main" id="{397B62C6-32B2-4A0F-83DF-3CA71776437D}"/>
                </a:ext>
              </a:extLst>
            </p:cNvPr>
            <p:cNvSpPr/>
            <p:nvPr/>
          </p:nvSpPr>
          <p:spPr>
            <a:xfrm>
              <a:off x="5461506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3" name="Grafika 22" descr="Klepsydra">
              <a:extLst>
                <a:ext uri="{FF2B5EF4-FFF2-40B4-BE49-F238E27FC236}">
                  <a16:creationId xmlns:a16="http://schemas.microsoft.com/office/drawing/2014/main" id="{2A8AD2D8-82C1-44D9-9A96-A6AA19A8F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99920" y="408626"/>
              <a:ext cx="831273" cy="831273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C1346CC9-0A64-4292-81B4-C7A6D5903EB0}"/>
              </a:ext>
            </a:extLst>
          </p:cNvPr>
          <p:cNvGrpSpPr/>
          <p:nvPr/>
        </p:nvGrpSpPr>
        <p:grpSpPr>
          <a:xfrm>
            <a:off x="3188947" y="404148"/>
            <a:ext cx="893450" cy="893450"/>
            <a:chOff x="2981622" y="163524"/>
            <a:chExt cx="1308100" cy="1308100"/>
          </a:xfrm>
        </p:grpSpPr>
        <p:sp>
          <p:nvSpPr>
            <p:cNvPr id="47" name="Owal 46">
              <a:extLst>
                <a:ext uri="{FF2B5EF4-FFF2-40B4-BE49-F238E27FC236}">
                  <a16:creationId xmlns:a16="http://schemas.microsoft.com/office/drawing/2014/main" id="{725522DA-B8AB-469E-94AD-FDBAD5354826}"/>
                </a:ext>
              </a:extLst>
            </p:cNvPr>
            <p:cNvSpPr/>
            <p:nvPr/>
          </p:nvSpPr>
          <p:spPr>
            <a:xfrm>
              <a:off x="2981622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9" name="Grafika 38" descr="Medal">
              <a:extLst>
                <a:ext uri="{FF2B5EF4-FFF2-40B4-BE49-F238E27FC236}">
                  <a16:creationId xmlns:a16="http://schemas.microsoft.com/office/drawing/2014/main" id="{C8DFE67A-F4E8-49B0-B333-1E4A38280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78472" y="386608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Grafika 6" descr="Informacje">
            <a:hlinkClick r:id="rId5" action="ppaction://hlinksldjump"/>
            <a:extLst>
              <a:ext uri="{FF2B5EF4-FFF2-40B4-BE49-F238E27FC236}">
                <a16:creationId xmlns:a16="http://schemas.microsoft.com/office/drawing/2014/main" id="{4E293FE2-FBAC-455B-859A-456BAE8D7E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79264" y="4412541"/>
            <a:ext cx="199000" cy="199000"/>
          </a:xfrm>
          <a:prstGeom prst="rect">
            <a:avLst/>
          </a:prstGeom>
        </p:spPr>
      </p:pic>
      <p:pic>
        <p:nvPicPr>
          <p:cNvPr id="56" name="Grafika 55" descr="Informacje">
            <a:hlinkClick r:id="rId4" action="ppaction://hlinksldjump"/>
            <a:extLst>
              <a:ext uri="{FF2B5EF4-FFF2-40B4-BE49-F238E27FC236}">
                <a16:creationId xmlns:a16="http://schemas.microsoft.com/office/drawing/2014/main" id="{D94488AB-C804-4940-8D39-E0DF00BAA2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94281" y="4412541"/>
            <a:ext cx="199000" cy="199000"/>
          </a:xfrm>
          <a:prstGeom prst="rect">
            <a:avLst/>
          </a:prstGeom>
        </p:spPr>
      </p:pic>
      <p:pic>
        <p:nvPicPr>
          <p:cNvPr id="57" name="Grafika 56" descr="Informacje">
            <a:hlinkClick r:id="rId2" action="ppaction://hlinksldjump"/>
            <a:extLst>
              <a:ext uri="{FF2B5EF4-FFF2-40B4-BE49-F238E27FC236}">
                <a16:creationId xmlns:a16="http://schemas.microsoft.com/office/drawing/2014/main" id="{9105EC11-729F-4556-B5F5-39D19AE340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8562" y="4412541"/>
            <a:ext cx="199000" cy="199000"/>
          </a:xfrm>
          <a:prstGeom prst="rect">
            <a:avLst/>
          </a:prstGeom>
        </p:spPr>
      </p:pic>
      <p:sp>
        <p:nvSpPr>
          <p:cNvPr id="2" name="Dymek mowy: prostokąt z zaokrąglonymi rogami 1">
            <a:extLst>
              <a:ext uri="{FF2B5EF4-FFF2-40B4-BE49-F238E27FC236}">
                <a16:creationId xmlns:a16="http://schemas.microsoft.com/office/drawing/2014/main" id="{1DFAEB33-4493-4083-BDF1-2FC505D05FC9}"/>
              </a:ext>
            </a:extLst>
          </p:cNvPr>
          <p:cNvSpPr/>
          <p:nvPr/>
        </p:nvSpPr>
        <p:spPr>
          <a:xfrm>
            <a:off x="5466978" y="2970783"/>
            <a:ext cx="5980584" cy="1181379"/>
          </a:xfrm>
          <a:prstGeom prst="wedgeRoundRectCallout">
            <a:avLst>
              <a:gd name="adj1" fmla="val 9161"/>
              <a:gd name="adj2" fmla="val 59069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552FD2C7-6842-4B2C-A356-E6920F2C7BB0}"/>
              </a:ext>
            </a:extLst>
          </p:cNvPr>
          <p:cNvSpPr txBox="1"/>
          <p:nvPr/>
        </p:nvSpPr>
        <p:spPr>
          <a:xfrm>
            <a:off x="5671368" y="3106097"/>
            <a:ext cx="5577194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To wiodąca linia produktowa marki AS, dedykowana dla Klientów szukających wysokiej jakości, niezawodności oraz konkurencyjnych cen. </a:t>
            </a:r>
          </a:p>
        </p:txBody>
      </p:sp>
      <p:grpSp>
        <p:nvGrpSpPr>
          <p:cNvPr id="58" name="Grupa 57">
            <a:extLst>
              <a:ext uri="{FF2B5EF4-FFF2-40B4-BE49-F238E27FC236}">
                <a16:creationId xmlns:a16="http://schemas.microsoft.com/office/drawing/2014/main" id="{7107EEFF-1AF5-4EA7-9014-2588E62EF39A}"/>
              </a:ext>
            </a:extLst>
          </p:cNvPr>
          <p:cNvGrpSpPr/>
          <p:nvPr/>
        </p:nvGrpSpPr>
        <p:grpSpPr>
          <a:xfrm>
            <a:off x="11255906" y="6452514"/>
            <a:ext cx="1372655" cy="307777"/>
            <a:chOff x="10648549" y="6251477"/>
            <a:chExt cx="1247866" cy="307777"/>
          </a:xfrm>
        </p:grpSpPr>
        <p:sp>
          <p:nvSpPr>
            <p:cNvPr id="59" name="Trójkąt równoramienny 58">
              <a:hlinkClick r:id="rId15" action="ppaction://hlinksldjump"/>
              <a:extLst>
                <a:ext uri="{FF2B5EF4-FFF2-40B4-BE49-F238E27FC236}">
                  <a16:creationId xmlns:a16="http://schemas.microsoft.com/office/drawing/2014/main" id="{B044ACDE-BB47-40A1-A258-907B19B20A38}"/>
                </a:ext>
              </a:extLst>
            </p:cNvPr>
            <p:cNvSpPr/>
            <p:nvPr/>
          </p:nvSpPr>
          <p:spPr>
            <a:xfrm rot="5400000">
              <a:off x="10632775" y="6306781"/>
              <a:ext cx="228719" cy="197171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ole tekstowe 59">
              <a:hlinkClick r:id="rId15" action="ppaction://hlinksldjump"/>
              <a:extLst>
                <a:ext uri="{FF2B5EF4-FFF2-40B4-BE49-F238E27FC236}">
                  <a16:creationId xmlns:a16="http://schemas.microsoft.com/office/drawing/2014/main" id="{E9E11802-F057-40C3-AF54-BF3108744A5D}"/>
                </a:ext>
              </a:extLst>
            </p:cNvPr>
            <p:cNvSpPr txBox="1"/>
            <p:nvPr/>
          </p:nvSpPr>
          <p:spPr>
            <a:xfrm>
              <a:off x="10795087" y="6251477"/>
              <a:ext cx="1101328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Dalej</a:t>
              </a:r>
              <a:endPara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437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a 26">
            <a:extLst>
              <a:ext uri="{FF2B5EF4-FFF2-40B4-BE49-F238E27FC236}">
                <a16:creationId xmlns:a16="http://schemas.microsoft.com/office/drawing/2014/main" id="{AB0D516F-498B-42AB-B152-97F06B3EB93D}"/>
              </a:ext>
            </a:extLst>
          </p:cNvPr>
          <p:cNvGrpSpPr/>
          <p:nvPr/>
        </p:nvGrpSpPr>
        <p:grpSpPr>
          <a:xfrm>
            <a:off x="-3982685" y="-2326252"/>
            <a:ext cx="10176335" cy="10051623"/>
            <a:chOff x="-2506332" y="-1946179"/>
            <a:chExt cx="10176335" cy="10051623"/>
          </a:xfrm>
        </p:grpSpPr>
        <p:sp>
          <p:nvSpPr>
            <p:cNvPr id="28" name="Sześciokąt 27">
              <a:extLst>
                <a:ext uri="{FF2B5EF4-FFF2-40B4-BE49-F238E27FC236}">
                  <a16:creationId xmlns:a16="http://schemas.microsoft.com/office/drawing/2014/main" id="{2A0D655B-07C7-44B8-ABB2-54C9FCC37C61}"/>
                </a:ext>
              </a:extLst>
            </p:cNvPr>
            <p:cNvSpPr/>
            <p:nvPr/>
          </p:nvSpPr>
          <p:spPr>
            <a:xfrm rot="1106717">
              <a:off x="4073588" y="231116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E632D642-651D-48BE-8675-59D3CD792C36}"/>
                </a:ext>
              </a:extLst>
            </p:cNvPr>
            <p:cNvSpPr/>
            <p:nvPr/>
          </p:nvSpPr>
          <p:spPr>
            <a:xfrm rot="1106717">
              <a:off x="2426692" y="43374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E2BCEFA6-B035-494B-927F-9C4B7EA9D0FD}"/>
                </a:ext>
              </a:extLst>
            </p:cNvPr>
            <p:cNvSpPr/>
            <p:nvPr/>
          </p:nvSpPr>
          <p:spPr>
            <a:xfrm rot="1106717">
              <a:off x="4884142" y="-6155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5D74E3BF-3DE6-4984-B224-C65C075D5E63}"/>
                </a:ext>
              </a:extLst>
            </p:cNvPr>
            <p:cNvSpPr/>
            <p:nvPr/>
          </p:nvSpPr>
          <p:spPr>
            <a:xfrm rot="1106717">
              <a:off x="3236317" y="-1946179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48BF1C30-1017-4ACE-806B-BA3304EC36F8}"/>
                </a:ext>
              </a:extLst>
            </p:cNvPr>
            <p:cNvSpPr/>
            <p:nvPr/>
          </p:nvSpPr>
          <p:spPr>
            <a:xfrm rot="1106717">
              <a:off x="-1683762" y="-99433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Sześciokąt 47">
              <a:extLst>
                <a:ext uri="{FF2B5EF4-FFF2-40B4-BE49-F238E27FC236}">
                  <a16:creationId xmlns:a16="http://schemas.microsoft.com/office/drawing/2014/main" id="{824B546B-3537-4D8C-AE85-15C683BBE0A6}"/>
                </a:ext>
              </a:extLst>
            </p:cNvPr>
            <p:cNvSpPr/>
            <p:nvPr/>
          </p:nvSpPr>
          <p:spPr>
            <a:xfrm rot="1106717">
              <a:off x="-859434" y="3301438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Sześciokąt 48">
              <a:extLst>
                <a:ext uri="{FF2B5EF4-FFF2-40B4-BE49-F238E27FC236}">
                  <a16:creationId xmlns:a16="http://schemas.microsoft.com/office/drawing/2014/main" id="{B60ABB7E-EAAA-4162-B0DA-0B9D451EFCF3}"/>
                </a:ext>
              </a:extLst>
            </p:cNvPr>
            <p:cNvSpPr/>
            <p:nvPr/>
          </p:nvSpPr>
          <p:spPr>
            <a:xfrm rot="1106717">
              <a:off x="1612555" y="279410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Sześciokąt 49">
              <a:extLst>
                <a:ext uri="{FF2B5EF4-FFF2-40B4-BE49-F238E27FC236}">
                  <a16:creationId xmlns:a16="http://schemas.microsoft.com/office/drawing/2014/main" id="{1B5922F0-7F57-4F32-97AF-E4C16962508E}"/>
                </a:ext>
              </a:extLst>
            </p:cNvPr>
            <p:cNvSpPr/>
            <p:nvPr/>
          </p:nvSpPr>
          <p:spPr>
            <a:xfrm rot="1106717">
              <a:off x="-59334" y="921513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Sześciokąt 50">
              <a:extLst>
                <a:ext uri="{FF2B5EF4-FFF2-40B4-BE49-F238E27FC236}">
                  <a16:creationId xmlns:a16="http://schemas.microsoft.com/office/drawing/2014/main" id="{5184464D-7156-44D7-A944-8493A4056585}"/>
                </a:ext>
              </a:extLst>
            </p:cNvPr>
            <p:cNvSpPr/>
            <p:nvPr/>
          </p:nvSpPr>
          <p:spPr>
            <a:xfrm rot="1106717">
              <a:off x="-2506332" y="140928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Sześciokąt 51">
              <a:extLst>
                <a:ext uri="{FF2B5EF4-FFF2-40B4-BE49-F238E27FC236}">
                  <a16:creationId xmlns:a16="http://schemas.microsoft.com/office/drawing/2014/main" id="{A0F76A51-F910-494E-83CB-6E6F5CC526B5}"/>
                </a:ext>
              </a:extLst>
            </p:cNvPr>
            <p:cNvSpPr/>
            <p:nvPr/>
          </p:nvSpPr>
          <p:spPr>
            <a:xfrm rot="1106717">
              <a:off x="3267571" y="468479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Sześciokąt 52">
              <a:extLst>
                <a:ext uri="{FF2B5EF4-FFF2-40B4-BE49-F238E27FC236}">
                  <a16:creationId xmlns:a16="http://schemas.microsoft.com/office/drawing/2014/main" id="{59D4439D-4191-4817-9CE0-6A0DFEA53DD6}"/>
                </a:ext>
              </a:extLst>
            </p:cNvPr>
            <p:cNvSpPr/>
            <p:nvPr/>
          </p:nvSpPr>
          <p:spPr>
            <a:xfrm rot="1106717">
              <a:off x="810121" y="516104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Sześciokąt 53">
              <a:extLst>
                <a:ext uri="{FF2B5EF4-FFF2-40B4-BE49-F238E27FC236}">
                  <a16:creationId xmlns:a16="http://schemas.microsoft.com/office/drawing/2014/main" id="{5F67D12E-5441-4987-B2E9-6D4271041597}"/>
                </a:ext>
              </a:extLst>
            </p:cNvPr>
            <p:cNvSpPr/>
            <p:nvPr/>
          </p:nvSpPr>
          <p:spPr>
            <a:xfrm rot="1106717">
              <a:off x="-1644832" y="568648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Sześciokąt 54">
              <a:extLst>
                <a:ext uri="{FF2B5EF4-FFF2-40B4-BE49-F238E27FC236}">
                  <a16:creationId xmlns:a16="http://schemas.microsoft.com/office/drawing/2014/main" id="{719B908D-7EE9-4CC7-A038-24EFFDE05160}"/>
                </a:ext>
              </a:extLst>
            </p:cNvPr>
            <p:cNvSpPr/>
            <p:nvPr/>
          </p:nvSpPr>
          <p:spPr>
            <a:xfrm rot="1106717">
              <a:off x="770269" y="-143936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0" name="Obraz 19">
            <a:hlinkClick r:id="rId2" action="ppaction://hlinksldjump"/>
            <a:extLst>
              <a:ext uri="{FF2B5EF4-FFF2-40B4-BE49-F238E27FC236}">
                <a16:creationId xmlns:a16="http://schemas.microsoft.com/office/drawing/2014/main" id="{560CFE28-8A3B-44EB-9767-31E426E85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0" t="24145" b="14626"/>
          <a:stretch/>
        </p:blipFill>
        <p:spPr>
          <a:xfrm>
            <a:off x="9217485" y="4404459"/>
            <a:ext cx="2363053" cy="504114"/>
          </a:xfrm>
          <a:prstGeom prst="rect">
            <a:avLst/>
          </a:prstGeom>
        </p:spPr>
      </p:pic>
      <p:pic>
        <p:nvPicPr>
          <p:cNvPr id="21" name="Obraz 20">
            <a:hlinkClick r:id="rId4" action="ppaction://hlinksldjump"/>
            <a:extLst>
              <a:ext uri="{FF2B5EF4-FFF2-40B4-BE49-F238E27FC236}">
                <a16:creationId xmlns:a16="http://schemas.microsoft.com/office/drawing/2014/main" id="{E9E6F391-D600-40E6-BC52-4E73A8E37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1" t="24056" r="32729" b="14715"/>
          <a:stretch/>
        </p:blipFill>
        <p:spPr>
          <a:xfrm>
            <a:off x="6931423" y="4404792"/>
            <a:ext cx="2363053" cy="504114"/>
          </a:xfrm>
          <a:prstGeom prst="rect">
            <a:avLst/>
          </a:prstGeom>
        </p:spPr>
      </p:pic>
      <p:pic>
        <p:nvPicPr>
          <p:cNvPr id="22" name="Obraz 21">
            <a:hlinkClick r:id="rId5" action="ppaction://hlinksldjump"/>
            <a:extLst>
              <a:ext uri="{FF2B5EF4-FFF2-40B4-BE49-F238E27FC236}">
                <a16:creationId xmlns:a16="http://schemas.microsoft.com/office/drawing/2014/main" id="{AC36F3AF-161B-484B-A6E7-10C841336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24227" r="65956" b="14544"/>
          <a:stretch/>
        </p:blipFill>
        <p:spPr>
          <a:xfrm>
            <a:off x="4670644" y="4408512"/>
            <a:ext cx="2363053" cy="50411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CC45938-A427-4576-A48E-FD2701107D2E}"/>
              </a:ext>
            </a:extLst>
          </p:cNvPr>
          <p:cNvSpPr txBox="1"/>
          <p:nvPr/>
        </p:nvSpPr>
        <p:spPr>
          <a:xfrm>
            <a:off x="5466978" y="5704590"/>
            <a:ext cx="531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91 % </a:t>
            </a:r>
            <a:r>
              <a:rPr lang="pl-P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oferty stanowią produkty marki własnej </a:t>
            </a:r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pl-PL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9FB86BF-3BC4-4257-8685-4C5C9FAC2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08" y="3506392"/>
            <a:ext cx="4336720" cy="3384191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6A665F66-FD18-46E3-AE4A-2E6EE9716136}"/>
              </a:ext>
            </a:extLst>
          </p:cNvPr>
          <p:cNvSpPr txBox="1"/>
          <p:nvPr/>
        </p:nvSpPr>
        <p:spPr>
          <a:xfrm>
            <a:off x="543179" y="2521229"/>
            <a:ext cx="1110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latin typeface="Century Gothic" panose="020B0502020202020204" pitchFamily="34" charset="0"/>
              </a:rPr>
              <a:t>AS-PL posiada w swojej ofercie ponad </a:t>
            </a:r>
            <a:r>
              <a:rPr lang="pl-PL" sz="1600" b="1" dirty="0">
                <a:latin typeface="Century Gothic" panose="020B0502020202020204" pitchFamily="34" charset="0"/>
              </a:rPr>
              <a:t>20 000</a:t>
            </a:r>
            <a:r>
              <a:rPr lang="pl-PL" sz="1600" dirty="0">
                <a:latin typeface="Century Gothic" panose="020B0502020202020204" pitchFamily="34" charset="0"/>
              </a:rPr>
              <a:t> pozycji asortymentowych najwyższej jakości, w tym kilkaset modeli regenerowanych alternatorów i rozruszników.</a:t>
            </a:r>
            <a:endParaRPr lang="pl-PL" sz="16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B24C3658-9824-42C6-91B7-1BFA0A062FE5}"/>
              </a:ext>
            </a:extLst>
          </p:cNvPr>
          <p:cNvSpPr txBox="1"/>
          <p:nvPr/>
        </p:nvSpPr>
        <p:spPr>
          <a:xfrm>
            <a:off x="4619635" y="3717670"/>
            <a:ext cx="7378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Asortyment ten podzielony jest na 3 linie produktowe: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499E1137-ED9C-4BDB-BD64-B98B7DB4831C}"/>
              </a:ext>
            </a:extLst>
          </p:cNvPr>
          <p:cNvSpPr/>
          <p:nvPr/>
        </p:nvSpPr>
        <p:spPr>
          <a:xfrm rot="16200000">
            <a:off x="6025933" y="-6657635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310BBE8F-FF68-4078-BED2-8B78E5695CB1}"/>
              </a:ext>
            </a:extLst>
          </p:cNvPr>
          <p:cNvSpPr/>
          <p:nvPr/>
        </p:nvSpPr>
        <p:spPr>
          <a:xfrm rot="16200000">
            <a:off x="6016135" y="449333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1" name="Grupa 40">
            <a:extLst>
              <a:ext uri="{FF2B5EF4-FFF2-40B4-BE49-F238E27FC236}">
                <a16:creationId xmlns:a16="http://schemas.microsoft.com/office/drawing/2014/main" id="{52C85424-007A-429D-8DDD-5A69A351B179}"/>
              </a:ext>
            </a:extLst>
          </p:cNvPr>
          <p:cNvGrpSpPr/>
          <p:nvPr/>
        </p:nvGrpSpPr>
        <p:grpSpPr>
          <a:xfrm>
            <a:off x="8175338" y="404148"/>
            <a:ext cx="893450" cy="893450"/>
            <a:chOff x="7968013" y="163524"/>
            <a:chExt cx="1308100" cy="1308100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7B849C0-C523-471B-8874-7E78A2788393}"/>
                </a:ext>
              </a:extLst>
            </p:cNvPr>
            <p:cNvSpPr/>
            <p:nvPr/>
          </p:nvSpPr>
          <p:spPr>
            <a:xfrm>
              <a:off x="7968013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5" name="Grafika 14" descr="Diament">
              <a:extLst>
                <a:ext uri="{FF2B5EF4-FFF2-40B4-BE49-F238E27FC236}">
                  <a16:creationId xmlns:a16="http://schemas.microsoft.com/office/drawing/2014/main" id="{A8C2A468-FBF4-4706-BDDA-5CA79C249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19143" y="355521"/>
              <a:ext cx="1005840" cy="1005840"/>
            </a:xfrm>
            <a:prstGeom prst="rect">
              <a:avLst/>
            </a:prstGeom>
          </p:spPr>
        </p:pic>
      </p:grp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8525828-52AF-49C8-9D54-C14A19010886}"/>
              </a:ext>
            </a:extLst>
          </p:cNvPr>
          <p:cNvSpPr txBox="1"/>
          <p:nvPr/>
        </p:nvSpPr>
        <p:spPr>
          <a:xfrm>
            <a:off x="2710635" y="1392597"/>
            <a:ext cx="187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LIDER</a:t>
            </a:r>
            <a:b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W BRANŻY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38ED3813-75BE-4D32-BE3D-F52511D703B8}"/>
              </a:ext>
            </a:extLst>
          </p:cNvPr>
          <p:cNvSpPr txBox="1"/>
          <p:nvPr/>
        </p:nvSpPr>
        <p:spPr>
          <a:xfrm>
            <a:off x="5172059" y="1392597"/>
            <a:ext cx="187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29 LAT</a:t>
            </a:r>
          </a:p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DOŚWIADCZENIA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3977721C-9BB8-4905-AB7A-E0FDA324DD76}"/>
              </a:ext>
            </a:extLst>
          </p:cNvPr>
          <p:cNvSpPr txBox="1"/>
          <p:nvPr/>
        </p:nvSpPr>
        <p:spPr>
          <a:xfrm>
            <a:off x="7338887" y="1392597"/>
            <a:ext cx="2600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PRODUKTY</a:t>
            </a:r>
          </a:p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NAJWYŻSZEJ JAKOŚCI</a:t>
            </a: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DC2AB580-9A45-4AD0-B81B-EF6B775CF1D1}"/>
              </a:ext>
            </a:extLst>
          </p:cNvPr>
          <p:cNvGrpSpPr/>
          <p:nvPr/>
        </p:nvGrpSpPr>
        <p:grpSpPr>
          <a:xfrm>
            <a:off x="5668831" y="404148"/>
            <a:ext cx="893450" cy="893450"/>
            <a:chOff x="5461506" y="163524"/>
            <a:chExt cx="1308100" cy="1308100"/>
          </a:xfrm>
        </p:grpSpPr>
        <p:sp>
          <p:nvSpPr>
            <p:cNvPr id="46" name="Owal 45">
              <a:extLst>
                <a:ext uri="{FF2B5EF4-FFF2-40B4-BE49-F238E27FC236}">
                  <a16:creationId xmlns:a16="http://schemas.microsoft.com/office/drawing/2014/main" id="{397B62C6-32B2-4A0F-83DF-3CA71776437D}"/>
                </a:ext>
              </a:extLst>
            </p:cNvPr>
            <p:cNvSpPr/>
            <p:nvPr/>
          </p:nvSpPr>
          <p:spPr>
            <a:xfrm>
              <a:off x="5461506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3" name="Grafika 22" descr="Klepsydra">
              <a:extLst>
                <a:ext uri="{FF2B5EF4-FFF2-40B4-BE49-F238E27FC236}">
                  <a16:creationId xmlns:a16="http://schemas.microsoft.com/office/drawing/2014/main" id="{2A8AD2D8-82C1-44D9-9A96-A6AA19A8F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99920" y="408626"/>
              <a:ext cx="831273" cy="831273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C1346CC9-0A64-4292-81B4-C7A6D5903EB0}"/>
              </a:ext>
            </a:extLst>
          </p:cNvPr>
          <p:cNvGrpSpPr/>
          <p:nvPr/>
        </p:nvGrpSpPr>
        <p:grpSpPr>
          <a:xfrm>
            <a:off x="3188947" y="404148"/>
            <a:ext cx="893450" cy="893450"/>
            <a:chOff x="2981622" y="163524"/>
            <a:chExt cx="1308100" cy="1308100"/>
          </a:xfrm>
        </p:grpSpPr>
        <p:sp>
          <p:nvSpPr>
            <p:cNvPr id="47" name="Owal 46">
              <a:extLst>
                <a:ext uri="{FF2B5EF4-FFF2-40B4-BE49-F238E27FC236}">
                  <a16:creationId xmlns:a16="http://schemas.microsoft.com/office/drawing/2014/main" id="{725522DA-B8AB-469E-94AD-FDBAD5354826}"/>
                </a:ext>
              </a:extLst>
            </p:cNvPr>
            <p:cNvSpPr/>
            <p:nvPr/>
          </p:nvSpPr>
          <p:spPr>
            <a:xfrm>
              <a:off x="2981622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9" name="Grafika 38" descr="Medal">
              <a:extLst>
                <a:ext uri="{FF2B5EF4-FFF2-40B4-BE49-F238E27FC236}">
                  <a16:creationId xmlns:a16="http://schemas.microsoft.com/office/drawing/2014/main" id="{C8DFE67A-F4E8-49B0-B333-1E4A38280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78472" y="386608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Grafika 6" descr="Informacje">
            <a:hlinkClick r:id="rId5" action="ppaction://hlinksldjump"/>
            <a:extLst>
              <a:ext uri="{FF2B5EF4-FFF2-40B4-BE49-F238E27FC236}">
                <a16:creationId xmlns:a16="http://schemas.microsoft.com/office/drawing/2014/main" id="{4E293FE2-FBAC-455B-859A-456BAE8D7E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79264" y="4412541"/>
            <a:ext cx="199000" cy="199000"/>
          </a:xfrm>
          <a:prstGeom prst="rect">
            <a:avLst/>
          </a:prstGeom>
        </p:spPr>
      </p:pic>
      <p:pic>
        <p:nvPicPr>
          <p:cNvPr id="56" name="Grafika 55" descr="Informacje">
            <a:hlinkClick r:id="rId4" action="ppaction://hlinksldjump"/>
            <a:extLst>
              <a:ext uri="{FF2B5EF4-FFF2-40B4-BE49-F238E27FC236}">
                <a16:creationId xmlns:a16="http://schemas.microsoft.com/office/drawing/2014/main" id="{D94488AB-C804-4940-8D39-E0DF00BAA2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94281" y="4412541"/>
            <a:ext cx="199000" cy="199000"/>
          </a:xfrm>
          <a:prstGeom prst="rect">
            <a:avLst/>
          </a:prstGeom>
        </p:spPr>
      </p:pic>
      <p:pic>
        <p:nvPicPr>
          <p:cNvPr id="57" name="Grafika 56" descr="Informacje">
            <a:hlinkClick r:id="rId2" action="ppaction://hlinksldjump"/>
            <a:extLst>
              <a:ext uri="{FF2B5EF4-FFF2-40B4-BE49-F238E27FC236}">
                <a16:creationId xmlns:a16="http://schemas.microsoft.com/office/drawing/2014/main" id="{9105EC11-729F-4556-B5F5-39D19AE340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8562" y="4412541"/>
            <a:ext cx="199000" cy="199000"/>
          </a:xfrm>
          <a:prstGeom prst="rect">
            <a:avLst/>
          </a:prstGeom>
        </p:spPr>
      </p:pic>
      <p:sp>
        <p:nvSpPr>
          <p:cNvPr id="2" name="Dymek mowy: prostokąt z zaokrąglonymi rogami 1">
            <a:extLst>
              <a:ext uri="{FF2B5EF4-FFF2-40B4-BE49-F238E27FC236}">
                <a16:creationId xmlns:a16="http://schemas.microsoft.com/office/drawing/2014/main" id="{1DFAEB33-4493-4083-BDF1-2FC505D05FC9}"/>
              </a:ext>
            </a:extLst>
          </p:cNvPr>
          <p:cNvSpPr/>
          <p:nvPr/>
        </p:nvSpPr>
        <p:spPr>
          <a:xfrm>
            <a:off x="7638264" y="2820988"/>
            <a:ext cx="3809298" cy="1331173"/>
          </a:xfrm>
          <a:prstGeom prst="wedgeRoundRectCallout">
            <a:avLst>
              <a:gd name="adj1" fmla="val 44359"/>
              <a:gd name="adj2" fmla="val 63362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552FD2C7-6842-4B2C-A356-E6920F2C7BB0}"/>
              </a:ext>
            </a:extLst>
          </p:cNvPr>
          <p:cNvSpPr txBox="1"/>
          <p:nvPr/>
        </p:nvSpPr>
        <p:spPr>
          <a:xfrm>
            <a:off x="7811414" y="3041372"/>
            <a:ext cx="3462998" cy="137887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To linia produktów skierowana dla osób poszukujących jakości za rozsądną cenę. </a:t>
            </a:r>
          </a:p>
        </p:txBody>
      </p:sp>
      <p:grpSp>
        <p:nvGrpSpPr>
          <p:cNvPr id="58" name="Grupa 57">
            <a:extLst>
              <a:ext uri="{FF2B5EF4-FFF2-40B4-BE49-F238E27FC236}">
                <a16:creationId xmlns:a16="http://schemas.microsoft.com/office/drawing/2014/main" id="{71169A29-6244-49CF-988A-1AFF35FBFE30}"/>
              </a:ext>
            </a:extLst>
          </p:cNvPr>
          <p:cNvGrpSpPr/>
          <p:nvPr/>
        </p:nvGrpSpPr>
        <p:grpSpPr>
          <a:xfrm>
            <a:off x="11255906" y="6452514"/>
            <a:ext cx="1372655" cy="307777"/>
            <a:chOff x="10648549" y="6251477"/>
            <a:chExt cx="1247866" cy="307777"/>
          </a:xfrm>
        </p:grpSpPr>
        <p:sp>
          <p:nvSpPr>
            <p:cNvPr id="59" name="Trójkąt równoramienny 58">
              <a:hlinkClick r:id="rId15" action="ppaction://hlinksldjump"/>
              <a:extLst>
                <a:ext uri="{FF2B5EF4-FFF2-40B4-BE49-F238E27FC236}">
                  <a16:creationId xmlns:a16="http://schemas.microsoft.com/office/drawing/2014/main" id="{DF2CB8CB-3992-4B00-8F95-87318A8F4B19}"/>
                </a:ext>
              </a:extLst>
            </p:cNvPr>
            <p:cNvSpPr/>
            <p:nvPr/>
          </p:nvSpPr>
          <p:spPr>
            <a:xfrm rot="5400000">
              <a:off x="10632775" y="6306781"/>
              <a:ext cx="228719" cy="197171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ole tekstowe 59">
              <a:hlinkClick r:id="rId15" action="ppaction://hlinksldjump"/>
              <a:extLst>
                <a:ext uri="{FF2B5EF4-FFF2-40B4-BE49-F238E27FC236}">
                  <a16:creationId xmlns:a16="http://schemas.microsoft.com/office/drawing/2014/main" id="{26E275EE-8FE6-4A94-961F-C8760DB368B2}"/>
                </a:ext>
              </a:extLst>
            </p:cNvPr>
            <p:cNvSpPr txBox="1"/>
            <p:nvPr/>
          </p:nvSpPr>
          <p:spPr>
            <a:xfrm>
              <a:off x="10795087" y="6251477"/>
              <a:ext cx="1101328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Dalej</a:t>
              </a:r>
              <a:endPara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687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a 26">
            <a:extLst>
              <a:ext uri="{FF2B5EF4-FFF2-40B4-BE49-F238E27FC236}">
                <a16:creationId xmlns:a16="http://schemas.microsoft.com/office/drawing/2014/main" id="{AB0D516F-498B-42AB-B152-97F06B3EB93D}"/>
              </a:ext>
            </a:extLst>
          </p:cNvPr>
          <p:cNvGrpSpPr/>
          <p:nvPr/>
        </p:nvGrpSpPr>
        <p:grpSpPr>
          <a:xfrm>
            <a:off x="-3982685" y="-2326252"/>
            <a:ext cx="10176335" cy="10051623"/>
            <a:chOff x="-2506332" y="-1946179"/>
            <a:chExt cx="10176335" cy="10051623"/>
          </a:xfrm>
        </p:grpSpPr>
        <p:sp>
          <p:nvSpPr>
            <p:cNvPr id="28" name="Sześciokąt 27">
              <a:extLst>
                <a:ext uri="{FF2B5EF4-FFF2-40B4-BE49-F238E27FC236}">
                  <a16:creationId xmlns:a16="http://schemas.microsoft.com/office/drawing/2014/main" id="{2A0D655B-07C7-44B8-ABB2-54C9FCC37C61}"/>
                </a:ext>
              </a:extLst>
            </p:cNvPr>
            <p:cNvSpPr/>
            <p:nvPr/>
          </p:nvSpPr>
          <p:spPr>
            <a:xfrm rot="1106717">
              <a:off x="4073588" y="231116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E632D642-651D-48BE-8675-59D3CD792C36}"/>
                </a:ext>
              </a:extLst>
            </p:cNvPr>
            <p:cNvSpPr/>
            <p:nvPr/>
          </p:nvSpPr>
          <p:spPr>
            <a:xfrm rot="1106717">
              <a:off x="2426692" y="43374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E2BCEFA6-B035-494B-927F-9C4B7EA9D0FD}"/>
                </a:ext>
              </a:extLst>
            </p:cNvPr>
            <p:cNvSpPr/>
            <p:nvPr/>
          </p:nvSpPr>
          <p:spPr>
            <a:xfrm rot="1106717">
              <a:off x="4884142" y="-6155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5D74E3BF-3DE6-4984-B224-C65C075D5E63}"/>
                </a:ext>
              </a:extLst>
            </p:cNvPr>
            <p:cNvSpPr/>
            <p:nvPr/>
          </p:nvSpPr>
          <p:spPr>
            <a:xfrm rot="1106717">
              <a:off x="3236317" y="-1946179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48BF1C30-1017-4ACE-806B-BA3304EC36F8}"/>
                </a:ext>
              </a:extLst>
            </p:cNvPr>
            <p:cNvSpPr/>
            <p:nvPr/>
          </p:nvSpPr>
          <p:spPr>
            <a:xfrm rot="1106717">
              <a:off x="-1683762" y="-99433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Sześciokąt 47">
              <a:extLst>
                <a:ext uri="{FF2B5EF4-FFF2-40B4-BE49-F238E27FC236}">
                  <a16:creationId xmlns:a16="http://schemas.microsoft.com/office/drawing/2014/main" id="{824B546B-3537-4D8C-AE85-15C683BBE0A6}"/>
                </a:ext>
              </a:extLst>
            </p:cNvPr>
            <p:cNvSpPr/>
            <p:nvPr/>
          </p:nvSpPr>
          <p:spPr>
            <a:xfrm rot="1106717">
              <a:off x="-859434" y="3301438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Sześciokąt 48">
              <a:extLst>
                <a:ext uri="{FF2B5EF4-FFF2-40B4-BE49-F238E27FC236}">
                  <a16:creationId xmlns:a16="http://schemas.microsoft.com/office/drawing/2014/main" id="{B60ABB7E-EAAA-4162-B0DA-0B9D451EFCF3}"/>
                </a:ext>
              </a:extLst>
            </p:cNvPr>
            <p:cNvSpPr/>
            <p:nvPr/>
          </p:nvSpPr>
          <p:spPr>
            <a:xfrm rot="1106717">
              <a:off x="1612555" y="279410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Sześciokąt 49">
              <a:extLst>
                <a:ext uri="{FF2B5EF4-FFF2-40B4-BE49-F238E27FC236}">
                  <a16:creationId xmlns:a16="http://schemas.microsoft.com/office/drawing/2014/main" id="{1B5922F0-7F57-4F32-97AF-E4C16962508E}"/>
                </a:ext>
              </a:extLst>
            </p:cNvPr>
            <p:cNvSpPr/>
            <p:nvPr/>
          </p:nvSpPr>
          <p:spPr>
            <a:xfrm rot="1106717">
              <a:off x="-59334" y="921513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Sześciokąt 50">
              <a:extLst>
                <a:ext uri="{FF2B5EF4-FFF2-40B4-BE49-F238E27FC236}">
                  <a16:creationId xmlns:a16="http://schemas.microsoft.com/office/drawing/2014/main" id="{5184464D-7156-44D7-A944-8493A4056585}"/>
                </a:ext>
              </a:extLst>
            </p:cNvPr>
            <p:cNvSpPr/>
            <p:nvPr/>
          </p:nvSpPr>
          <p:spPr>
            <a:xfrm rot="1106717">
              <a:off x="-2506332" y="140928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Sześciokąt 51">
              <a:extLst>
                <a:ext uri="{FF2B5EF4-FFF2-40B4-BE49-F238E27FC236}">
                  <a16:creationId xmlns:a16="http://schemas.microsoft.com/office/drawing/2014/main" id="{A0F76A51-F910-494E-83CB-6E6F5CC526B5}"/>
                </a:ext>
              </a:extLst>
            </p:cNvPr>
            <p:cNvSpPr/>
            <p:nvPr/>
          </p:nvSpPr>
          <p:spPr>
            <a:xfrm rot="1106717">
              <a:off x="3267571" y="468479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Sześciokąt 52">
              <a:extLst>
                <a:ext uri="{FF2B5EF4-FFF2-40B4-BE49-F238E27FC236}">
                  <a16:creationId xmlns:a16="http://schemas.microsoft.com/office/drawing/2014/main" id="{59D4439D-4191-4817-9CE0-6A0DFEA53DD6}"/>
                </a:ext>
              </a:extLst>
            </p:cNvPr>
            <p:cNvSpPr/>
            <p:nvPr/>
          </p:nvSpPr>
          <p:spPr>
            <a:xfrm rot="1106717">
              <a:off x="810121" y="516104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Sześciokąt 53">
              <a:extLst>
                <a:ext uri="{FF2B5EF4-FFF2-40B4-BE49-F238E27FC236}">
                  <a16:creationId xmlns:a16="http://schemas.microsoft.com/office/drawing/2014/main" id="{5F67D12E-5441-4987-B2E9-6D4271041597}"/>
                </a:ext>
              </a:extLst>
            </p:cNvPr>
            <p:cNvSpPr/>
            <p:nvPr/>
          </p:nvSpPr>
          <p:spPr>
            <a:xfrm rot="1106717">
              <a:off x="-1644832" y="568648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Sześciokąt 54">
              <a:extLst>
                <a:ext uri="{FF2B5EF4-FFF2-40B4-BE49-F238E27FC236}">
                  <a16:creationId xmlns:a16="http://schemas.microsoft.com/office/drawing/2014/main" id="{719B908D-7EE9-4CC7-A038-24EFFDE05160}"/>
                </a:ext>
              </a:extLst>
            </p:cNvPr>
            <p:cNvSpPr/>
            <p:nvPr/>
          </p:nvSpPr>
          <p:spPr>
            <a:xfrm rot="1106717">
              <a:off x="770269" y="-143936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0" name="Obraz 19">
            <a:hlinkClick r:id="rId2" action="ppaction://hlinksldjump"/>
            <a:extLst>
              <a:ext uri="{FF2B5EF4-FFF2-40B4-BE49-F238E27FC236}">
                <a16:creationId xmlns:a16="http://schemas.microsoft.com/office/drawing/2014/main" id="{560CFE28-8A3B-44EB-9767-31E426E85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0" t="24145" b="14626"/>
          <a:stretch/>
        </p:blipFill>
        <p:spPr>
          <a:xfrm>
            <a:off x="9217485" y="4404459"/>
            <a:ext cx="2363053" cy="504114"/>
          </a:xfrm>
          <a:prstGeom prst="rect">
            <a:avLst/>
          </a:prstGeom>
        </p:spPr>
      </p:pic>
      <p:pic>
        <p:nvPicPr>
          <p:cNvPr id="21" name="Obraz 20">
            <a:hlinkClick r:id="rId4" action="ppaction://hlinksldjump"/>
            <a:extLst>
              <a:ext uri="{FF2B5EF4-FFF2-40B4-BE49-F238E27FC236}">
                <a16:creationId xmlns:a16="http://schemas.microsoft.com/office/drawing/2014/main" id="{E9E6F391-D600-40E6-BC52-4E73A8E37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1" t="24056" r="32729" b="14715"/>
          <a:stretch/>
        </p:blipFill>
        <p:spPr>
          <a:xfrm>
            <a:off x="6931423" y="4404792"/>
            <a:ext cx="2363053" cy="504114"/>
          </a:xfrm>
          <a:prstGeom prst="rect">
            <a:avLst/>
          </a:prstGeom>
        </p:spPr>
      </p:pic>
      <p:pic>
        <p:nvPicPr>
          <p:cNvPr id="22" name="Obraz 21">
            <a:hlinkClick r:id="rId5" action="ppaction://hlinksldjump"/>
            <a:extLst>
              <a:ext uri="{FF2B5EF4-FFF2-40B4-BE49-F238E27FC236}">
                <a16:creationId xmlns:a16="http://schemas.microsoft.com/office/drawing/2014/main" id="{AC36F3AF-161B-484B-A6E7-10C841336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24227" r="65956" b="14544"/>
          <a:stretch/>
        </p:blipFill>
        <p:spPr>
          <a:xfrm>
            <a:off x="4670644" y="4408512"/>
            <a:ext cx="2363053" cy="50411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CC45938-A427-4576-A48E-FD2701107D2E}"/>
              </a:ext>
            </a:extLst>
          </p:cNvPr>
          <p:cNvSpPr txBox="1"/>
          <p:nvPr/>
        </p:nvSpPr>
        <p:spPr>
          <a:xfrm>
            <a:off x="5466978" y="5704590"/>
            <a:ext cx="531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91 % </a:t>
            </a:r>
            <a:r>
              <a:rPr lang="pl-P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oferty stanowią produkty marki własnej </a:t>
            </a:r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pl-PL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9FB86BF-3BC4-4257-8685-4C5C9FAC2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08" y="3506392"/>
            <a:ext cx="4336720" cy="3384191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6A665F66-FD18-46E3-AE4A-2E6EE9716136}"/>
              </a:ext>
            </a:extLst>
          </p:cNvPr>
          <p:cNvSpPr txBox="1"/>
          <p:nvPr/>
        </p:nvSpPr>
        <p:spPr>
          <a:xfrm>
            <a:off x="543179" y="2521229"/>
            <a:ext cx="1110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latin typeface="Century Gothic" panose="020B0502020202020204" pitchFamily="34" charset="0"/>
              </a:rPr>
              <a:t>AS-PL posiada w swojej ofercie ponad </a:t>
            </a:r>
            <a:r>
              <a:rPr lang="pl-PL" sz="1600" b="1" dirty="0">
                <a:latin typeface="Century Gothic" panose="020B0502020202020204" pitchFamily="34" charset="0"/>
              </a:rPr>
              <a:t>20 000</a:t>
            </a:r>
            <a:r>
              <a:rPr lang="pl-PL" sz="1600" dirty="0">
                <a:latin typeface="Century Gothic" panose="020B0502020202020204" pitchFamily="34" charset="0"/>
              </a:rPr>
              <a:t> pozycji asortymentowych najwyższej jakości, w tym kilkaset modeli regenerowanych alternatorów i rozruszników.</a:t>
            </a:r>
            <a:endParaRPr lang="pl-PL" sz="16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B24C3658-9824-42C6-91B7-1BFA0A062FE5}"/>
              </a:ext>
            </a:extLst>
          </p:cNvPr>
          <p:cNvSpPr txBox="1"/>
          <p:nvPr/>
        </p:nvSpPr>
        <p:spPr>
          <a:xfrm>
            <a:off x="4619635" y="3717670"/>
            <a:ext cx="7378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Asortyment ten podzielony jest na 3 linie produktowe:</a:t>
            </a: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0306568B-1F5E-404B-B4E6-F122E78056B4}"/>
              </a:ext>
            </a:extLst>
          </p:cNvPr>
          <p:cNvGrpSpPr/>
          <p:nvPr/>
        </p:nvGrpSpPr>
        <p:grpSpPr>
          <a:xfrm>
            <a:off x="11255906" y="6452514"/>
            <a:ext cx="1372655" cy="307777"/>
            <a:chOff x="10648549" y="6251477"/>
            <a:chExt cx="1247866" cy="307777"/>
          </a:xfrm>
        </p:grpSpPr>
        <p:sp>
          <p:nvSpPr>
            <p:cNvPr id="35" name="Trójkąt równoramienny 34">
              <a:hlinkClick r:id="rId7" action="ppaction://hlinksldjump"/>
              <a:extLst>
                <a:ext uri="{FF2B5EF4-FFF2-40B4-BE49-F238E27FC236}">
                  <a16:creationId xmlns:a16="http://schemas.microsoft.com/office/drawing/2014/main" id="{D9EC1321-AFB4-4ABD-B79A-E211BF6C215D}"/>
                </a:ext>
              </a:extLst>
            </p:cNvPr>
            <p:cNvSpPr/>
            <p:nvPr/>
          </p:nvSpPr>
          <p:spPr>
            <a:xfrm rot="5400000">
              <a:off x="10632775" y="6306781"/>
              <a:ext cx="228719" cy="197171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pole tekstowe 35">
              <a:hlinkClick r:id="rId7" action="ppaction://hlinksldjump"/>
              <a:extLst>
                <a:ext uri="{FF2B5EF4-FFF2-40B4-BE49-F238E27FC236}">
                  <a16:creationId xmlns:a16="http://schemas.microsoft.com/office/drawing/2014/main" id="{DB97D302-9A25-4A67-92DF-D7ED7F81BDC6}"/>
                </a:ext>
              </a:extLst>
            </p:cNvPr>
            <p:cNvSpPr txBox="1"/>
            <p:nvPr/>
          </p:nvSpPr>
          <p:spPr>
            <a:xfrm>
              <a:off x="10795087" y="6251477"/>
              <a:ext cx="1101328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Dalej</a:t>
              </a:r>
              <a:endPara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7" name="Prostokąt 36">
            <a:extLst>
              <a:ext uri="{FF2B5EF4-FFF2-40B4-BE49-F238E27FC236}">
                <a16:creationId xmlns:a16="http://schemas.microsoft.com/office/drawing/2014/main" id="{499E1137-ED9C-4BDB-BD64-B98B7DB4831C}"/>
              </a:ext>
            </a:extLst>
          </p:cNvPr>
          <p:cNvSpPr/>
          <p:nvPr/>
        </p:nvSpPr>
        <p:spPr>
          <a:xfrm rot="16200000">
            <a:off x="6025933" y="-6657635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310BBE8F-FF68-4078-BED2-8B78E5695CB1}"/>
              </a:ext>
            </a:extLst>
          </p:cNvPr>
          <p:cNvSpPr/>
          <p:nvPr/>
        </p:nvSpPr>
        <p:spPr>
          <a:xfrm rot="16200000">
            <a:off x="6016135" y="449333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1" name="Grupa 40">
            <a:extLst>
              <a:ext uri="{FF2B5EF4-FFF2-40B4-BE49-F238E27FC236}">
                <a16:creationId xmlns:a16="http://schemas.microsoft.com/office/drawing/2014/main" id="{52C85424-007A-429D-8DDD-5A69A351B179}"/>
              </a:ext>
            </a:extLst>
          </p:cNvPr>
          <p:cNvGrpSpPr/>
          <p:nvPr/>
        </p:nvGrpSpPr>
        <p:grpSpPr>
          <a:xfrm>
            <a:off x="8175338" y="404148"/>
            <a:ext cx="893450" cy="893450"/>
            <a:chOff x="7968013" y="163524"/>
            <a:chExt cx="1308100" cy="1308100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7B849C0-C523-471B-8874-7E78A2788393}"/>
                </a:ext>
              </a:extLst>
            </p:cNvPr>
            <p:cNvSpPr/>
            <p:nvPr/>
          </p:nvSpPr>
          <p:spPr>
            <a:xfrm>
              <a:off x="7968013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5" name="Grafika 14" descr="Diament">
              <a:extLst>
                <a:ext uri="{FF2B5EF4-FFF2-40B4-BE49-F238E27FC236}">
                  <a16:creationId xmlns:a16="http://schemas.microsoft.com/office/drawing/2014/main" id="{A8C2A468-FBF4-4706-BDDA-5CA79C249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19143" y="355521"/>
              <a:ext cx="1005840" cy="1005840"/>
            </a:xfrm>
            <a:prstGeom prst="rect">
              <a:avLst/>
            </a:prstGeom>
          </p:spPr>
        </p:pic>
      </p:grp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8525828-52AF-49C8-9D54-C14A19010886}"/>
              </a:ext>
            </a:extLst>
          </p:cNvPr>
          <p:cNvSpPr txBox="1"/>
          <p:nvPr/>
        </p:nvSpPr>
        <p:spPr>
          <a:xfrm>
            <a:off x="2710635" y="1392597"/>
            <a:ext cx="187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LIDER</a:t>
            </a:r>
            <a:b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W BRANŻY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38ED3813-75BE-4D32-BE3D-F52511D703B8}"/>
              </a:ext>
            </a:extLst>
          </p:cNvPr>
          <p:cNvSpPr txBox="1"/>
          <p:nvPr/>
        </p:nvSpPr>
        <p:spPr>
          <a:xfrm>
            <a:off x="5172059" y="1392597"/>
            <a:ext cx="187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29 LAT</a:t>
            </a:r>
          </a:p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DOŚWIADCZENIA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3977721C-9BB8-4905-AB7A-E0FDA324DD76}"/>
              </a:ext>
            </a:extLst>
          </p:cNvPr>
          <p:cNvSpPr txBox="1"/>
          <p:nvPr/>
        </p:nvSpPr>
        <p:spPr>
          <a:xfrm>
            <a:off x="7338887" y="1392597"/>
            <a:ext cx="2600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PRODUKTY</a:t>
            </a:r>
          </a:p>
          <a:p>
            <a:pPr algn="ctr"/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NAJWYŻSZEJ JAKOŚCI</a:t>
            </a: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DC2AB580-9A45-4AD0-B81B-EF6B775CF1D1}"/>
              </a:ext>
            </a:extLst>
          </p:cNvPr>
          <p:cNvGrpSpPr/>
          <p:nvPr/>
        </p:nvGrpSpPr>
        <p:grpSpPr>
          <a:xfrm>
            <a:off x="5668831" y="404148"/>
            <a:ext cx="893450" cy="893450"/>
            <a:chOff x="5461506" y="163524"/>
            <a:chExt cx="1308100" cy="1308100"/>
          </a:xfrm>
        </p:grpSpPr>
        <p:sp>
          <p:nvSpPr>
            <p:cNvPr id="46" name="Owal 45">
              <a:extLst>
                <a:ext uri="{FF2B5EF4-FFF2-40B4-BE49-F238E27FC236}">
                  <a16:creationId xmlns:a16="http://schemas.microsoft.com/office/drawing/2014/main" id="{397B62C6-32B2-4A0F-83DF-3CA71776437D}"/>
                </a:ext>
              </a:extLst>
            </p:cNvPr>
            <p:cNvSpPr/>
            <p:nvPr/>
          </p:nvSpPr>
          <p:spPr>
            <a:xfrm>
              <a:off x="5461506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3" name="Grafika 22" descr="Klepsydra">
              <a:extLst>
                <a:ext uri="{FF2B5EF4-FFF2-40B4-BE49-F238E27FC236}">
                  <a16:creationId xmlns:a16="http://schemas.microsoft.com/office/drawing/2014/main" id="{2A8AD2D8-82C1-44D9-9A96-A6AA19A8F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99920" y="408626"/>
              <a:ext cx="831273" cy="831273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C1346CC9-0A64-4292-81B4-C7A6D5903EB0}"/>
              </a:ext>
            </a:extLst>
          </p:cNvPr>
          <p:cNvGrpSpPr/>
          <p:nvPr/>
        </p:nvGrpSpPr>
        <p:grpSpPr>
          <a:xfrm>
            <a:off x="3188947" y="404148"/>
            <a:ext cx="893450" cy="893450"/>
            <a:chOff x="2981622" y="163524"/>
            <a:chExt cx="1308100" cy="1308100"/>
          </a:xfrm>
        </p:grpSpPr>
        <p:sp>
          <p:nvSpPr>
            <p:cNvPr id="47" name="Owal 46">
              <a:extLst>
                <a:ext uri="{FF2B5EF4-FFF2-40B4-BE49-F238E27FC236}">
                  <a16:creationId xmlns:a16="http://schemas.microsoft.com/office/drawing/2014/main" id="{725522DA-B8AB-469E-94AD-FDBAD5354826}"/>
                </a:ext>
              </a:extLst>
            </p:cNvPr>
            <p:cNvSpPr/>
            <p:nvPr/>
          </p:nvSpPr>
          <p:spPr>
            <a:xfrm>
              <a:off x="2981622" y="163524"/>
              <a:ext cx="1308100" cy="1308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9" name="Grafika 38" descr="Medal">
              <a:extLst>
                <a:ext uri="{FF2B5EF4-FFF2-40B4-BE49-F238E27FC236}">
                  <a16:creationId xmlns:a16="http://schemas.microsoft.com/office/drawing/2014/main" id="{C8DFE67A-F4E8-49B0-B333-1E4A38280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178472" y="386608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Grafika 6" descr="Informacje">
            <a:hlinkClick r:id="rId5" action="ppaction://hlinksldjump"/>
            <a:extLst>
              <a:ext uri="{FF2B5EF4-FFF2-40B4-BE49-F238E27FC236}">
                <a16:creationId xmlns:a16="http://schemas.microsoft.com/office/drawing/2014/main" id="{4E293FE2-FBAC-455B-859A-456BAE8D7E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79264" y="4412541"/>
            <a:ext cx="199000" cy="199000"/>
          </a:xfrm>
          <a:prstGeom prst="rect">
            <a:avLst/>
          </a:prstGeom>
        </p:spPr>
      </p:pic>
      <p:pic>
        <p:nvPicPr>
          <p:cNvPr id="56" name="Grafika 55" descr="Informacje">
            <a:hlinkClick r:id="rId4" action="ppaction://hlinksldjump"/>
            <a:extLst>
              <a:ext uri="{FF2B5EF4-FFF2-40B4-BE49-F238E27FC236}">
                <a16:creationId xmlns:a16="http://schemas.microsoft.com/office/drawing/2014/main" id="{D94488AB-C804-4940-8D39-E0DF00BAA2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94281" y="4412541"/>
            <a:ext cx="199000" cy="199000"/>
          </a:xfrm>
          <a:prstGeom prst="rect">
            <a:avLst/>
          </a:prstGeom>
        </p:spPr>
      </p:pic>
      <p:pic>
        <p:nvPicPr>
          <p:cNvPr id="57" name="Grafika 56" descr="Informacje">
            <a:hlinkClick r:id="rId2" action="ppaction://hlinksldjump"/>
            <a:extLst>
              <a:ext uri="{FF2B5EF4-FFF2-40B4-BE49-F238E27FC236}">
                <a16:creationId xmlns:a16="http://schemas.microsoft.com/office/drawing/2014/main" id="{9105EC11-729F-4556-B5F5-39D19AE340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48562" y="4412541"/>
            <a:ext cx="199000" cy="1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16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hidden="1">
            <a:extLst>
              <a:ext uri="{FF2B5EF4-FFF2-40B4-BE49-F238E27FC236}">
                <a16:creationId xmlns:a16="http://schemas.microsoft.com/office/drawing/2014/main" id="{F4513EB5-887F-4E7C-8704-EE5453558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84" y="3098377"/>
            <a:ext cx="692208" cy="466280"/>
          </a:xfrm>
          <a:prstGeom prst="rect">
            <a:avLst/>
          </a:prstGeom>
        </p:spPr>
      </p:pic>
      <p:pic>
        <p:nvPicPr>
          <p:cNvPr id="22" name="Obraz 21" hidden="1">
            <a:extLst>
              <a:ext uri="{FF2B5EF4-FFF2-40B4-BE49-F238E27FC236}">
                <a16:creationId xmlns:a16="http://schemas.microsoft.com/office/drawing/2014/main" id="{A892987E-74CC-4930-A24A-CC6499C3F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8" y="4574179"/>
            <a:ext cx="790598" cy="331196"/>
          </a:xfrm>
          <a:prstGeom prst="rect">
            <a:avLst/>
          </a:prstGeom>
        </p:spPr>
      </p:pic>
      <p:pic>
        <p:nvPicPr>
          <p:cNvPr id="26" name="Obraz 25" hidden="1">
            <a:extLst>
              <a:ext uri="{FF2B5EF4-FFF2-40B4-BE49-F238E27FC236}">
                <a16:creationId xmlns:a16="http://schemas.microsoft.com/office/drawing/2014/main" id="{18E6FB7E-F8DF-4875-803C-FC55CD986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91" y="5943459"/>
            <a:ext cx="729064" cy="389162"/>
          </a:xfrm>
          <a:prstGeom prst="rect">
            <a:avLst/>
          </a:prstGeom>
        </p:spPr>
      </p:pic>
      <p:pic>
        <p:nvPicPr>
          <p:cNvPr id="6" name="Obraz 5" hidden="1">
            <a:extLst>
              <a:ext uri="{FF2B5EF4-FFF2-40B4-BE49-F238E27FC236}">
                <a16:creationId xmlns:a16="http://schemas.microsoft.com/office/drawing/2014/main" id="{D873FC9F-B165-4D46-8BAA-FF6B9E2D9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0506"/>
          <a:stretch/>
        </p:blipFill>
        <p:spPr>
          <a:xfrm>
            <a:off x="-6640964" y="-174355"/>
            <a:ext cx="5922440" cy="720671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3FE3CCEC-0CB6-4A5F-B375-0F5AF617FADB}"/>
              </a:ext>
            </a:extLst>
          </p:cNvPr>
          <p:cNvSpPr/>
          <p:nvPr/>
        </p:nvSpPr>
        <p:spPr>
          <a:xfrm rot="16200000">
            <a:off x="6025933" y="-3069696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C5743A7-8D75-4ADA-B0DE-92E6140599A4}"/>
              </a:ext>
            </a:extLst>
          </p:cNvPr>
          <p:cNvSpPr/>
          <p:nvPr/>
        </p:nvSpPr>
        <p:spPr>
          <a:xfrm rot="16200000">
            <a:off x="6016135" y="-3068940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30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hidden="1">
            <a:extLst>
              <a:ext uri="{FF2B5EF4-FFF2-40B4-BE49-F238E27FC236}">
                <a16:creationId xmlns:a16="http://schemas.microsoft.com/office/drawing/2014/main" id="{F4513EB5-887F-4E7C-8704-EE5453558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84" y="3098377"/>
            <a:ext cx="692208" cy="466280"/>
          </a:xfrm>
          <a:prstGeom prst="rect">
            <a:avLst/>
          </a:prstGeom>
        </p:spPr>
      </p:pic>
      <p:pic>
        <p:nvPicPr>
          <p:cNvPr id="22" name="Obraz 21" hidden="1">
            <a:extLst>
              <a:ext uri="{FF2B5EF4-FFF2-40B4-BE49-F238E27FC236}">
                <a16:creationId xmlns:a16="http://schemas.microsoft.com/office/drawing/2014/main" id="{A892987E-74CC-4930-A24A-CC6499C3F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8" y="4574179"/>
            <a:ext cx="790598" cy="331196"/>
          </a:xfrm>
          <a:prstGeom prst="rect">
            <a:avLst/>
          </a:prstGeom>
        </p:spPr>
      </p:pic>
      <p:pic>
        <p:nvPicPr>
          <p:cNvPr id="26" name="Obraz 25" hidden="1">
            <a:extLst>
              <a:ext uri="{FF2B5EF4-FFF2-40B4-BE49-F238E27FC236}">
                <a16:creationId xmlns:a16="http://schemas.microsoft.com/office/drawing/2014/main" id="{18E6FB7E-F8DF-4875-803C-FC55CD986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91" y="5943459"/>
            <a:ext cx="729064" cy="389162"/>
          </a:xfrm>
          <a:prstGeom prst="rect">
            <a:avLst/>
          </a:prstGeom>
        </p:spPr>
      </p:pic>
      <p:pic>
        <p:nvPicPr>
          <p:cNvPr id="6" name="Obraz 5" hidden="1">
            <a:extLst>
              <a:ext uri="{FF2B5EF4-FFF2-40B4-BE49-F238E27FC236}">
                <a16:creationId xmlns:a16="http://schemas.microsoft.com/office/drawing/2014/main" id="{D873FC9F-B165-4D46-8BAA-FF6B9E2D9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0506"/>
          <a:stretch/>
        </p:blipFill>
        <p:spPr>
          <a:xfrm>
            <a:off x="-6640964" y="-174355"/>
            <a:ext cx="5922440" cy="720671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3FE3CCEC-0CB6-4A5F-B375-0F5AF617FADB}"/>
              </a:ext>
            </a:extLst>
          </p:cNvPr>
          <p:cNvSpPr/>
          <p:nvPr/>
        </p:nvSpPr>
        <p:spPr>
          <a:xfrm rot="10800000">
            <a:off x="6025933" y="-3069696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C5743A7-8D75-4ADA-B0DE-92E6140599A4}"/>
              </a:ext>
            </a:extLst>
          </p:cNvPr>
          <p:cNvSpPr/>
          <p:nvPr/>
        </p:nvSpPr>
        <p:spPr>
          <a:xfrm rot="10800000">
            <a:off x="6016135" y="-3068940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2881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raz 73">
            <a:extLst>
              <a:ext uri="{FF2B5EF4-FFF2-40B4-BE49-F238E27FC236}">
                <a16:creationId xmlns:a16="http://schemas.microsoft.com/office/drawing/2014/main" id="{DDE43676-B65F-4811-8034-CB432B073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/>
          <a:stretch/>
        </p:blipFill>
        <p:spPr>
          <a:xfrm>
            <a:off x="4660490" y="0"/>
            <a:ext cx="7531515" cy="6858000"/>
          </a:xfrm>
          <a:prstGeom prst="rect">
            <a:avLst/>
          </a:prstGeom>
        </p:spPr>
      </p:pic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>
            <a:off x="696619" y="5576742"/>
            <a:ext cx="137394" cy="140887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6C901A-126C-470B-89C2-A1A884E96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1" y="771954"/>
            <a:ext cx="4109989" cy="16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29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hidden="1">
            <a:extLst>
              <a:ext uri="{FF2B5EF4-FFF2-40B4-BE49-F238E27FC236}">
                <a16:creationId xmlns:a16="http://schemas.microsoft.com/office/drawing/2014/main" id="{F4513EB5-887F-4E7C-8704-EE5453558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84" y="3098377"/>
            <a:ext cx="692208" cy="466280"/>
          </a:xfrm>
          <a:prstGeom prst="rect">
            <a:avLst/>
          </a:prstGeom>
        </p:spPr>
      </p:pic>
      <p:pic>
        <p:nvPicPr>
          <p:cNvPr id="22" name="Obraz 21" hidden="1">
            <a:extLst>
              <a:ext uri="{FF2B5EF4-FFF2-40B4-BE49-F238E27FC236}">
                <a16:creationId xmlns:a16="http://schemas.microsoft.com/office/drawing/2014/main" id="{A892987E-74CC-4930-A24A-CC6499C3F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8" y="4574179"/>
            <a:ext cx="790598" cy="331196"/>
          </a:xfrm>
          <a:prstGeom prst="rect">
            <a:avLst/>
          </a:prstGeom>
        </p:spPr>
      </p:pic>
      <p:pic>
        <p:nvPicPr>
          <p:cNvPr id="26" name="Obraz 25" hidden="1">
            <a:extLst>
              <a:ext uri="{FF2B5EF4-FFF2-40B4-BE49-F238E27FC236}">
                <a16:creationId xmlns:a16="http://schemas.microsoft.com/office/drawing/2014/main" id="{18E6FB7E-F8DF-4875-803C-FC55CD986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91" y="5943459"/>
            <a:ext cx="729064" cy="389162"/>
          </a:xfrm>
          <a:prstGeom prst="rect">
            <a:avLst/>
          </a:prstGeom>
        </p:spPr>
      </p:pic>
      <p:pic>
        <p:nvPicPr>
          <p:cNvPr id="6" name="Obraz 5" hidden="1">
            <a:extLst>
              <a:ext uri="{FF2B5EF4-FFF2-40B4-BE49-F238E27FC236}">
                <a16:creationId xmlns:a16="http://schemas.microsoft.com/office/drawing/2014/main" id="{D873FC9F-B165-4D46-8BAA-FF6B9E2D9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0506"/>
          <a:stretch/>
        </p:blipFill>
        <p:spPr>
          <a:xfrm>
            <a:off x="-6640964" y="-174355"/>
            <a:ext cx="5922440" cy="720671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3FE3CCEC-0CB6-4A5F-B375-0F5AF617FADB}"/>
              </a:ext>
            </a:extLst>
          </p:cNvPr>
          <p:cNvSpPr/>
          <p:nvPr/>
        </p:nvSpPr>
        <p:spPr>
          <a:xfrm rot="10800000">
            <a:off x="676003" y="-3069696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C5743A7-8D75-4ADA-B0DE-92E6140599A4}"/>
              </a:ext>
            </a:extLst>
          </p:cNvPr>
          <p:cNvSpPr/>
          <p:nvPr/>
        </p:nvSpPr>
        <p:spPr>
          <a:xfrm rot="10800000">
            <a:off x="666205" y="-3068940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 hidden="1">
            <a:extLst>
              <a:ext uri="{FF2B5EF4-FFF2-40B4-BE49-F238E27FC236}">
                <a16:creationId xmlns:a16="http://schemas.microsoft.com/office/drawing/2014/main" id="{AC00D5AC-28C2-4875-BE51-F988875C96C1}"/>
              </a:ext>
            </a:extLst>
          </p:cNvPr>
          <p:cNvSpPr txBox="1"/>
          <p:nvPr/>
        </p:nvSpPr>
        <p:spPr>
          <a:xfrm>
            <a:off x="952689" y="3270381"/>
            <a:ext cx="73783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latin typeface="Century Gothic" panose="020B0502020202020204" pitchFamily="34" charset="0"/>
              </a:rPr>
              <a:t>Przebieg</a:t>
            </a:r>
            <a:br>
              <a:rPr lang="pl-PL" sz="4400" b="1" dirty="0">
                <a:latin typeface="Century Gothic" panose="020B0502020202020204" pitchFamily="34" charset="0"/>
              </a:rPr>
            </a:br>
            <a:r>
              <a:rPr lang="pl-PL" sz="4400" b="1" dirty="0">
                <a:latin typeface="Century Gothic" panose="020B0502020202020204" pitchFamily="34" charset="0"/>
              </a:rPr>
              <a:t>procesu</a:t>
            </a:r>
            <a:br>
              <a:rPr lang="pl-PL" sz="4400" b="1" dirty="0">
                <a:latin typeface="Century Gothic" panose="020B0502020202020204" pitchFamily="34" charset="0"/>
              </a:rPr>
            </a:br>
            <a:r>
              <a:rPr lang="pl-PL" sz="4400" b="1" dirty="0">
                <a:latin typeface="Century Gothic" panose="020B0502020202020204" pitchFamily="34" charset="0"/>
              </a:rPr>
              <a:t>regeneracji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2CE3A3C-8899-4EDE-AD19-905949A3620F}"/>
              </a:ext>
            </a:extLst>
          </p:cNvPr>
          <p:cNvSpPr txBox="1"/>
          <p:nvPr/>
        </p:nvSpPr>
        <p:spPr>
          <a:xfrm>
            <a:off x="966335" y="4081501"/>
            <a:ext cx="73783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latin typeface="Century Gothic" panose="020B0502020202020204" pitchFamily="34" charset="0"/>
              </a:rPr>
              <a:t>Przebieg</a:t>
            </a:r>
            <a:br>
              <a:rPr lang="pl-PL" sz="5400" b="1" dirty="0">
                <a:latin typeface="Century Gothic" panose="020B0502020202020204" pitchFamily="34" charset="0"/>
              </a:rPr>
            </a:br>
            <a:r>
              <a:rPr lang="pl-PL" sz="5400" b="1" dirty="0">
                <a:latin typeface="Century Gothic" panose="020B0502020202020204" pitchFamily="34" charset="0"/>
              </a:rPr>
              <a:t>procesu</a:t>
            </a:r>
            <a:br>
              <a:rPr lang="pl-PL" sz="5400" b="1" dirty="0">
                <a:latin typeface="Century Gothic" panose="020B0502020202020204" pitchFamily="34" charset="0"/>
              </a:rPr>
            </a:br>
            <a:r>
              <a:rPr lang="pl-PL" sz="5400" b="1" dirty="0">
                <a:latin typeface="Century Gothic" panose="020B0502020202020204" pitchFamily="34" charset="0"/>
              </a:rPr>
              <a:t>regeneracji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EEBAA35-1FAD-4BCF-AC7C-95ACAC7C3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415" y="234206"/>
            <a:ext cx="468410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99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3300">
        <p159:morph option="byObject"/>
      </p:transition>
    </mc:Choice>
    <mc:Fallback xmlns="">
      <p:transition advTm="3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a 18">
            <a:extLst>
              <a:ext uri="{FF2B5EF4-FFF2-40B4-BE49-F238E27FC236}">
                <a16:creationId xmlns:a16="http://schemas.microsoft.com/office/drawing/2014/main" id="{F132702E-9D54-4AA8-A0B2-E7C2CC9D5C79}"/>
              </a:ext>
            </a:extLst>
          </p:cNvPr>
          <p:cNvGrpSpPr/>
          <p:nvPr/>
        </p:nvGrpSpPr>
        <p:grpSpPr>
          <a:xfrm>
            <a:off x="-985958" y="5422790"/>
            <a:ext cx="850789" cy="850789"/>
            <a:chOff x="-985958" y="5422790"/>
            <a:chExt cx="850789" cy="850789"/>
          </a:xfrm>
        </p:grpSpPr>
        <p:sp>
          <p:nvSpPr>
            <p:cNvPr id="18" name="Owal 17">
              <a:extLst>
                <a:ext uri="{FF2B5EF4-FFF2-40B4-BE49-F238E27FC236}">
                  <a16:creationId xmlns:a16="http://schemas.microsoft.com/office/drawing/2014/main" id="{490397F5-5A73-485D-8472-03C69AAA8CE2}"/>
                </a:ext>
              </a:extLst>
            </p:cNvPr>
            <p:cNvSpPr/>
            <p:nvPr/>
          </p:nvSpPr>
          <p:spPr>
            <a:xfrm>
              <a:off x="-985958" y="5422790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pole tekstowe 34">
              <a:extLst>
                <a:ext uri="{FF2B5EF4-FFF2-40B4-BE49-F238E27FC236}">
                  <a16:creationId xmlns:a16="http://schemas.microsoft.com/office/drawing/2014/main" id="{7F671C8A-4CA5-4856-BACF-F5748A91956E}"/>
                </a:ext>
              </a:extLst>
            </p:cNvPr>
            <p:cNvSpPr txBox="1"/>
            <p:nvPr/>
          </p:nvSpPr>
          <p:spPr>
            <a:xfrm>
              <a:off x="-857764" y="5953542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V</a:t>
              </a:r>
            </a:p>
          </p:txBody>
        </p:sp>
        <p:pic>
          <p:nvPicPr>
            <p:cNvPr id="60" name="Grafika 59" descr="Lista kontrolna">
              <a:extLst>
                <a:ext uri="{FF2B5EF4-FFF2-40B4-BE49-F238E27FC236}">
                  <a16:creationId xmlns:a16="http://schemas.microsoft.com/office/drawing/2014/main" id="{1C7F7887-9DC9-4A05-977E-76787F704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771024" y="5552884"/>
              <a:ext cx="426575" cy="426575"/>
            </a:xfrm>
            <a:prstGeom prst="rect">
              <a:avLst/>
            </a:prstGeom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93B8DEE1-C747-4A76-A310-6CBED5FE702C}"/>
              </a:ext>
            </a:extLst>
          </p:cNvPr>
          <p:cNvGrpSpPr/>
          <p:nvPr/>
        </p:nvGrpSpPr>
        <p:grpSpPr>
          <a:xfrm>
            <a:off x="-985958" y="3003605"/>
            <a:ext cx="850789" cy="850789"/>
            <a:chOff x="-985958" y="3003605"/>
            <a:chExt cx="850789" cy="850789"/>
          </a:xfrm>
        </p:grpSpPr>
        <p:sp>
          <p:nvSpPr>
            <p:cNvPr id="21" name="Owal 20">
              <a:extLst>
                <a:ext uri="{FF2B5EF4-FFF2-40B4-BE49-F238E27FC236}">
                  <a16:creationId xmlns:a16="http://schemas.microsoft.com/office/drawing/2014/main" id="{083F0403-6D0C-419B-BC09-BE60D0328802}"/>
                </a:ext>
              </a:extLst>
            </p:cNvPr>
            <p:cNvSpPr/>
            <p:nvPr/>
          </p:nvSpPr>
          <p:spPr>
            <a:xfrm>
              <a:off x="-985958" y="3003605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3D0CBE97-F28D-4E84-B157-A0B26E980ABA}"/>
                </a:ext>
              </a:extLst>
            </p:cNvPr>
            <p:cNvSpPr txBox="1"/>
            <p:nvPr/>
          </p:nvSpPr>
          <p:spPr>
            <a:xfrm>
              <a:off x="-871390" y="3539672"/>
              <a:ext cx="627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III</a:t>
              </a:r>
            </a:p>
          </p:txBody>
        </p:sp>
        <p:pic>
          <p:nvPicPr>
            <p:cNvPr id="62" name="Grafika 61" descr="Diament">
              <a:extLst>
                <a:ext uri="{FF2B5EF4-FFF2-40B4-BE49-F238E27FC236}">
                  <a16:creationId xmlns:a16="http://schemas.microsoft.com/office/drawing/2014/main" id="{76FD0794-5A6C-4893-BC35-F577900F9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795180" y="3127993"/>
              <a:ext cx="469232" cy="469232"/>
            </a:xfrm>
            <a:prstGeom prst="rect">
              <a:avLst/>
            </a:prstGeom>
          </p:spPr>
        </p:pic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C759526F-3363-4A23-87FE-DC14A30F93BF}"/>
              </a:ext>
            </a:extLst>
          </p:cNvPr>
          <p:cNvGrpSpPr/>
          <p:nvPr/>
        </p:nvGrpSpPr>
        <p:grpSpPr>
          <a:xfrm>
            <a:off x="-985958" y="1741336"/>
            <a:ext cx="850789" cy="850789"/>
            <a:chOff x="-985958" y="1741336"/>
            <a:chExt cx="850789" cy="850789"/>
          </a:xfrm>
        </p:grpSpPr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A18F80E7-6FBC-4992-B627-CB024C2FE77B}"/>
                </a:ext>
              </a:extLst>
            </p:cNvPr>
            <p:cNvSpPr/>
            <p:nvPr/>
          </p:nvSpPr>
          <p:spPr>
            <a:xfrm>
              <a:off x="-985958" y="1741336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id="{A9ABFB82-3C0E-4A7C-9389-B1D80C54E730}"/>
                </a:ext>
              </a:extLst>
            </p:cNvPr>
            <p:cNvSpPr txBox="1"/>
            <p:nvPr/>
          </p:nvSpPr>
          <p:spPr>
            <a:xfrm>
              <a:off x="-852956" y="2272419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II</a:t>
              </a:r>
            </a:p>
          </p:txBody>
        </p:sp>
        <p:pic>
          <p:nvPicPr>
            <p:cNvPr id="64" name="Grafika 63" descr="Szkło powiększające">
              <a:extLst>
                <a:ext uri="{FF2B5EF4-FFF2-40B4-BE49-F238E27FC236}">
                  <a16:creationId xmlns:a16="http://schemas.microsoft.com/office/drawing/2014/main" id="{1B0BEE21-36C1-49B2-A436-83E5C7E7F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975818">
              <a:off x="-788434" y="1873931"/>
              <a:ext cx="426575" cy="426575"/>
            </a:xfrm>
            <a:prstGeom prst="rect">
              <a:avLst/>
            </a:prstGeom>
          </p:spPr>
        </p:pic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7BFEE230-2F36-4FFE-A2A1-57647BC9FED1}"/>
              </a:ext>
            </a:extLst>
          </p:cNvPr>
          <p:cNvGrpSpPr/>
          <p:nvPr/>
        </p:nvGrpSpPr>
        <p:grpSpPr>
          <a:xfrm>
            <a:off x="-985958" y="4213197"/>
            <a:ext cx="850789" cy="850789"/>
            <a:chOff x="-985958" y="4213197"/>
            <a:chExt cx="850789" cy="850789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DA3C0FC-2384-42DF-B88D-898390F39431}"/>
                </a:ext>
              </a:extLst>
            </p:cNvPr>
            <p:cNvSpPr/>
            <p:nvPr/>
          </p:nvSpPr>
          <p:spPr>
            <a:xfrm>
              <a:off x="-985958" y="4213197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B3F138F9-6422-42CF-95FB-F969351DE3DC}"/>
                </a:ext>
              </a:extLst>
            </p:cNvPr>
            <p:cNvSpPr txBox="1"/>
            <p:nvPr/>
          </p:nvSpPr>
          <p:spPr>
            <a:xfrm>
              <a:off x="-876199" y="4748893"/>
              <a:ext cx="636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IV</a:t>
              </a:r>
            </a:p>
          </p:txBody>
        </p:sp>
        <p:pic>
          <p:nvPicPr>
            <p:cNvPr id="66" name="Grafika 65" descr="Narzędzia">
              <a:extLst>
                <a:ext uri="{FF2B5EF4-FFF2-40B4-BE49-F238E27FC236}">
                  <a16:creationId xmlns:a16="http://schemas.microsoft.com/office/drawing/2014/main" id="{652F10AC-D06D-4899-B0BC-ECB264F8F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754647" y="4365184"/>
              <a:ext cx="387795" cy="387795"/>
            </a:xfrm>
            <a:prstGeom prst="rect">
              <a:avLst/>
            </a:prstGeom>
          </p:spPr>
        </p:pic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0E05797-849F-4E50-951D-9B41C1DFAAD0}"/>
              </a:ext>
            </a:extLst>
          </p:cNvPr>
          <p:cNvGrpSpPr/>
          <p:nvPr/>
        </p:nvGrpSpPr>
        <p:grpSpPr>
          <a:xfrm>
            <a:off x="-985958" y="485030"/>
            <a:ext cx="850789" cy="850789"/>
            <a:chOff x="-985958" y="485030"/>
            <a:chExt cx="850789" cy="850789"/>
          </a:xfrm>
        </p:grpSpPr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BA2C6E82-E162-4C1D-955A-69D70813D43C}"/>
                </a:ext>
              </a:extLst>
            </p:cNvPr>
            <p:cNvSpPr/>
            <p:nvPr/>
          </p:nvSpPr>
          <p:spPr>
            <a:xfrm>
              <a:off x="-985958" y="485030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505A36EE-86F5-4F57-8AEE-6434F54690BB}"/>
                </a:ext>
              </a:extLst>
            </p:cNvPr>
            <p:cNvSpPr txBox="1"/>
            <p:nvPr/>
          </p:nvSpPr>
          <p:spPr>
            <a:xfrm>
              <a:off x="-834522" y="1021928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</a:t>
              </a:r>
            </a:p>
          </p:txBody>
        </p:sp>
        <p:pic>
          <p:nvPicPr>
            <p:cNvPr id="68" name="Grafika 67" descr="Zrównoważony rozwój">
              <a:extLst>
                <a:ext uri="{FF2B5EF4-FFF2-40B4-BE49-F238E27FC236}">
                  <a16:creationId xmlns:a16="http://schemas.microsoft.com/office/drawing/2014/main" id="{D0155870-5098-444B-8F0F-DB509F928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801974" y="597763"/>
              <a:ext cx="469232" cy="469232"/>
            </a:xfrm>
            <a:prstGeom prst="rect">
              <a:avLst/>
            </a:prstGeom>
          </p:spPr>
        </p:pic>
      </p:grpSp>
      <p:pic>
        <p:nvPicPr>
          <p:cNvPr id="69" name="Grafika 68" descr="Lista kontrolna" hidden="1">
            <a:hlinkClick r:id="rId12" action="ppaction://hlinksldjump"/>
            <a:extLst>
              <a:ext uri="{FF2B5EF4-FFF2-40B4-BE49-F238E27FC236}">
                <a16:creationId xmlns:a16="http://schemas.microsoft.com/office/drawing/2014/main" id="{ECD97226-F7B4-479F-B22A-0C4E9B7ADF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3569" y="5569747"/>
            <a:ext cx="567771" cy="567771"/>
          </a:xfrm>
          <a:prstGeom prst="rect">
            <a:avLst/>
          </a:prstGeom>
        </p:spPr>
      </p:pic>
      <p:pic>
        <p:nvPicPr>
          <p:cNvPr id="70" name="Grafika 69" descr="Diament" hidden="1">
            <a:hlinkClick r:id="rId15" action="ppaction://hlinksldjump"/>
            <a:extLst>
              <a:ext uri="{FF2B5EF4-FFF2-40B4-BE49-F238E27FC236}">
                <a16:creationId xmlns:a16="http://schemas.microsoft.com/office/drawing/2014/main" id="{EBCA4536-36BA-4608-A271-EDFCAE139B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0742" y="3174135"/>
            <a:ext cx="567771" cy="567771"/>
          </a:xfrm>
          <a:prstGeom prst="rect">
            <a:avLst/>
          </a:prstGeom>
        </p:spPr>
      </p:pic>
      <p:pic>
        <p:nvPicPr>
          <p:cNvPr id="71" name="Grafika 70" descr="Szkło powiększające" hidden="1">
            <a:hlinkClick r:id="rId18" action="ppaction://hlinksldjump"/>
            <a:extLst>
              <a:ext uri="{FF2B5EF4-FFF2-40B4-BE49-F238E27FC236}">
                <a16:creationId xmlns:a16="http://schemas.microsoft.com/office/drawing/2014/main" id="{54F207DF-6DE1-4283-9B0A-F220508FB9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975818">
            <a:off x="334110" y="1882843"/>
            <a:ext cx="567771" cy="567771"/>
          </a:xfrm>
          <a:prstGeom prst="rect">
            <a:avLst/>
          </a:prstGeom>
        </p:spPr>
      </p:pic>
      <p:pic>
        <p:nvPicPr>
          <p:cNvPr id="72" name="Grafika 71" descr="Narzędzia" hidden="1">
            <a:hlinkClick r:id="rId21" action="ppaction://hlinksldjump"/>
            <a:extLst>
              <a:ext uri="{FF2B5EF4-FFF2-40B4-BE49-F238E27FC236}">
                <a16:creationId xmlns:a16="http://schemas.microsoft.com/office/drawing/2014/main" id="{8C0569CD-4BC5-4FFF-8FD3-D6F302FB751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6364" y="4380514"/>
            <a:ext cx="516155" cy="516155"/>
          </a:xfrm>
          <a:prstGeom prst="rect">
            <a:avLst/>
          </a:prstGeom>
        </p:spPr>
      </p:pic>
      <p:pic>
        <p:nvPicPr>
          <p:cNvPr id="73" name="Grafika 72" descr="Zrównoważony rozwój" hidden="1">
            <a:hlinkClick r:id="rId24" action="ppaction://hlinksldjump"/>
            <a:extLst>
              <a:ext uri="{FF2B5EF4-FFF2-40B4-BE49-F238E27FC236}">
                <a16:creationId xmlns:a16="http://schemas.microsoft.com/office/drawing/2014/main" id="{6AC8748A-9CE3-401E-ADE6-5911D9A94E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33948" y="612101"/>
            <a:ext cx="567771" cy="56777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31465DD-CC18-4B87-A1F5-A755601042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7" r="20737"/>
          <a:stretch/>
        </p:blipFill>
        <p:spPr>
          <a:xfrm flipH="1">
            <a:off x="6235429" y="0"/>
            <a:ext cx="6014938" cy="6858000"/>
          </a:xfrm>
          <a:prstGeom prst="homePlate">
            <a:avLst>
              <a:gd name="adj" fmla="val 33546"/>
            </a:avLst>
          </a:prstGeom>
        </p:spPr>
      </p:pic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57642E43-39C5-4888-9615-C909C13AED66}"/>
              </a:ext>
            </a:extLst>
          </p:cNvPr>
          <p:cNvSpPr/>
          <p:nvPr/>
        </p:nvSpPr>
        <p:spPr>
          <a:xfrm rot="5400000" flipV="1">
            <a:off x="-7650718" y="-606880"/>
            <a:ext cx="13812081" cy="1235624"/>
          </a:xfrm>
          <a:custGeom>
            <a:avLst/>
            <a:gdLst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106050 w 12192000"/>
              <a:gd name="connsiteY2" fmla="*/ 66821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106050 w 12192000"/>
              <a:gd name="connsiteY2" fmla="*/ 66821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3802142"/>
              <a:gd name="connsiteY0" fmla="*/ 1225685 h 1225685"/>
              <a:gd name="connsiteX1" fmla="*/ 5304847 w 13802142"/>
              <a:gd name="connsiteY1" fmla="*/ 1225685 h 1225685"/>
              <a:gd name="connsiteX2" fmla="*/ 6106050 w 13802142"/>
              <a:gd name="connsiteY2" fmla="*/ 668216 h 1225685"/>
              <a:gd name="connsiteX3" fmla="*/ 6887156 w 13802142"/>
              <a:gd name="connsiteY3" fmla="*/ 1225685 h 1225685"/>
              <a:gd name="connsiteX4" fmla="*/ 13802142 w 13802142"/>
              <a:gd name="connsiteY4" fmla="*/ 1215746 h 1225685"/>
              <a:gd name="connsiteX5" fmla="*/ 12192000 w 13802142"/>
              <a:gd name="connsiteY5" fmla="*/ 0 h 1225685"/>
              <a:gd name="connsiteX6" fmla="*/ 0 w 13802142"/>
              <a:gd name="connsiteY6" fmla="*/ 0 h 1225685"/>
              <a:gd name="connsiteX7" fmla="*/ 0 w 13802142"/>
              <a:gd name="connsiteY7" fmla="*/ 1225685 h 1225685"/>
              <a:gd name="connsiteX0" fmla="*/ 0 w 13812081"/>
              <a:gd name="connsiteY0" fmla="*/ 1235624 h 1235624"/>
              <a:gd name="connsiteX1" fmla="*/ 5304847 w 13812081"/>
              <a:gd name="connsiteY1" fmla="*/ 1235624 h 1235624"/>
              <a:gd name="connsiteX2" fmla="*/ 6106050 w 13812081"/>
              <a:gd name="connsiteY2" fmla="*/ 678155 h 1235624"/>
              <a:gd name="connsiteX3" fmla="*/ 6887156 w 13812081"/>
              <a:gd name="connsiteY3" fmla="*/ 1235624 h 1235624"/>
              <a:gd name="connsiteX4" fmla="*/ 13802142 w 13812081"/>
              <a:gd name="connsiteY4" fmla="*/ 1225685 h 1235624"/>
              <a:gd name="connsiteX5" fmla="*/ 13812081 w 13812081"/>
              <a:gd name="connsiteY5" fmla="*/ 0 h 1235624"/>
              <a:gd name="connsiteX6" fmla="*/ 0 w 13812081"/>
              <a:gd name="connsiteY6" fmla="*/ 9939 h 1235624"/>
              <a:gd name="connsiteX7" fmla="*/ 0 w 13812081"/>
              <a:gd name="connsiteY7" fmla="*/ 1235624 h 123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12081" h="1235624">
                <a:moveTo>
                  <a:pt x="0" y="1235624"/>
                </a:moveTo>
                <a:lnTo>
                  <a:pt x="5304847" y="1235624"/>
                </a:lnTo>
                <a:cubicBezTo>
                  <a:pt x="5679097" y="1234021"/>
                  <a:pt x="5480591" y="681576"/>
                  <a:pt x="6106050" y="678155"/>
                </a:cubicBezTo>
                <a:cubicBezTo>
                  <a:pt x="6731509" y="674734"/>
                  <a:pt x="6512906" y="1223972"/>
                  <a:pt x="6887156" y="1235624"/>
                </a:cubicBezTo>
                <a:lnTo>
                  <a:pt x="13802142" y="1225685"/>
                </a:lnTo>
                <a:lnTo>
                  <a:pt x="13812081" y="0"/>
                </a:lnTo>
                <a:lnTo>
                  <a:pt x="0" y="9939"/>
                </a:lnTo>
                <a:lnTo>
                  <a:pt x="0" y="12356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8" name="Strzałka: pięciokąt 7">
            <a:extLst>
              <a:ext uri="{FF2B5EF4-FFF2-40B4-BE49-F238E27FC236}">
                <a16:creationId xmlns:a16="http://schemas.microsoft.com/office/drawing/2014/main" id="{563B931E-8803-4F7F-9509-D57CF3A107AB}"/>
              </a:ext>
            </a:extLst>
          </p:cNvPr>
          <p:cNvSpPr/>
          <p:nvPr/>
        </p:nvSpPr>
        <p:spPr>
          <a:xfrm flipH="1">
            <a:off x="9007815" y="-28049"/>
            <a:ext cx="3265361" cy="6919708"/>
          </a:xfrm>
          <a:custGeom>
            <a:avLst/>
            <a:gdLst>
              <a:gd name="connsiteX0" fmla="*/ 0 w 6929335"/>
              <a:gd name="connsiteY0" fmla="*/ 0 h 6858000"/>
              <a:gd name="connsiteX1" fmla="*/ 4648158 w 6929335"/>
              <a:gd name="connsiteY1" fmla="*/ 0 h 6858000"/>
              <a:gd name="connsiteX2" fmla="*/ 6929335 w 6929335"/>
              <a:gd name="connsiteY2" fmla="*/ 3429000 h 6858000"/>
              <a:gd name="connsiteX3" fmla="*/ 4648158 w 6929335"/>
              <a:gd name="connsiteY3" fmla="*/ 6858000 h 6858000"/>
              <a:gd name="connsiteX4" fmla="*/ 0 w 6929335"/>
              <a:gd name="connsiteY4" fmla="*/ 6858000 h 6858000"/>
              <a:gd name="connsiteX5" fmla="*/ 0 w 6929335"/>
              <a:gd name="connsiteY5" fmla="*/ 0 h 6858000"/>
              <a:gd name="connsiteX0" fmla="*/ 3745149 w 6929335"/>
              <a:gd name="connsiteY0" fmla="*/ 0 h 6877455"/>
              <a:gd name="connsiteX1" fmla="*/ 4648158 w 6929335"/>
              <a:gd name="connsiteY1" fmla="*/ 19455 h 6877455"/>
              <a:gd name="connsiteX2" fmla="*/ 6929335 w 6929335"/>
              <a:gd name="connsiteY2" fmla="*/ 3448455 h 6877455"/>
              <a:gd name="connsiteX3" fmla="*/ 4648158 w 6929335"/>
              <a:gd name="connsiteY3" fmla="*/ 6877455 h 6877455"/>
              <a:gd name="connsiteX4" fmla="*/ 0 w 6929335"/>
              <a:gd name="connsiteY4" fmla="*/ 6877455 h 6877455"/>
              <a:gd name="connsiteX5" fmla="*/ 3745149 w 6929335"/>
              <a:gd name="connsiteY5" fmla="*/ 0 h 6877455"/>
              <a:gd name="connsiteX0" fmla="*/ 58366 w 3242552"/>
              <a:gd name="connsiteY0" fmla="*/ 0 h 6877455"/>
              <a:gd name="connsiteX1" fmla="*/ 961375 w 3242552"/>
              <a:gd name="connsiteY1" fmla="*/ 19455 h 6877455"/>
              <a:gd name="connsiteX2" fmla="*/ 3242552 w 3242552"/>
              <a:gd name="connsiteY2" fmla="*/ 3448455 h 6877455"/>
              <a:gd name="connsiteX3" fmla="*/ 961375 w 3242552"/>
              <a:gd name="connsiteY3" fmla="*/ 6877455 h 6877455"/>
              <a:gd name="connsiteX4" fmla="*/ 0 w 3242552"/>
              <a:gd name="connsiteY4" fmla="*/ 6858000 h 6877455"/>
              <a:gd name="connsiteX5" fmla="*/ 58366 w 3242552"/>
              <a:gd name="connsiteY5" fmla="*/ 0 h 6877455"/>
              <a:gd name="connsiteX0" fmla="*/ 0 w 3252280"/>
              <a:gd name="connsiteY0" fmla="*/ 0 h 6877455"/>
              <a:gd name="connsiteX1" fmla="*/ 971103 w 3252280"/>
              <a:gd name="connsiteY1" fmla="*/ 19455 h 6877455"/>
              <a:gd name="connsiteX2" fmla="*/ 3252280 w 3252280"/>
              <a:gd name="connsiteY2" fmla="*/ 3448455 h 6877455"/>
              <a:gd name="connsiteX3" fmla="*/ 971103 w 3252280"/>
              <a:gd name="connsiteY3" fmla="*/ 6877455 h 6877455"/>
              <a:gd name="connsiteX4" fmla="*/ 9728 w 3252280"/>
              <a:gd name="connsiteY4" fmla="*/ 6858000 h 6877455"/>
              <a:gd name="connsiteX5" fmla="*/ 0 w 3252280"/>
              <a:gd name="connsiteY5" fmla="*/ 0 h 6877455"/>
              <a:gd name="connsiteX0" fmla="*/ 0 w 3252280"/>
              <a:gd name="connsiteY0" fmla="*/ 0 h 6897269"/>
              <a:gd name="connsiteX1" fmla="*/ 971103 w 3252280"/>
              <a:gd name="connsiteY1" fmla="*/ 19455 h 6897269"/>
              <a:gd name="connsiteX2" fmla="*/ 3252280 w 3252280"/>
              <a:gd name="connsiteY2" fmla="*/ 3448455 h 6897269"/>
              <a:gd name="connsiteX3" fmla="*/ 971103 w 3252280"/>
              <a:gd name="connsiteY3" fmla="*/ 6877455 h 6897269"/>
              <a:gd name="connsiteX4" fmla="*/ 9728 w 3252280"/>
              <a:gd name="connsiteY4" fmla="*/ 6897269 h 6897269"/>
              <a:gd name="connsiteX5" fmla="*/ 0 w 3252280"/>
              <a:gd name="connsiteY5" fmla="*/ 0 h 6897269"/>
              <a:gd name="connsiteX0" fmla="*/ 13081 w 3265361"/>
              <a:gd name="connsiteY0" fmla="*/ 0 h 6902879"/>
              <a:gd name="connsiteX1" fmla="*/ 984184 w 3265361"/>
              <a:gd name="connsiteY1" fmla="*/ 19455 h 6902879"/>
              <a:gd name="connsiteX2" fmla="*/ 3265361 w 3265361"/>
              <a:gd name="connsiteY2" fmla="*/ 3448455 h 6902879"/>
              <a:gd name="connsiteX3" fmla="*/ 984184 w 3265361"/>
              <a:gd name="connsiteY3" fmla="*/ 6877455 h 6902879"/>
              <a:gd name="connsiteX4" fmla="*/ 370 w 3265361"/>
              <a:gd name="connsiteY4" fmla="*/ 6902879 h 6902879"/>
              <a:gd name="connsiteX5" fmla="*/ 13081 w 3265361"/>
              <a:gd name="connsiteY5" fmla="*/ 0 h 6902879"/>
              <a:gd name="connsiteX0" fmla="*/ 13081 w 3265361"/>
              <a:gd name="connsiteY0" fmla="*/ 8594 h 6911473"/>
              <a:gd name="connsiteX1" fmla="*/ 984184 w 3265361"/>
              <a:gd name="connsiteY1" fmla="*/ 0 h 6911473"/>
              <a:gd name="connsiteX2" fmla="*/ 3265361 w 3265361"/>
              <a:gd name="connsiteY2" fmla="*/ 3457049 h 6911473"/>
              <a:gd name="connsiteX3" fmla="*/ 984184 w 3265361"/>
              <a:gd name="connsiteY3" fmla="*/ 6886049 h 6911473"/>
              <a:gd name="connsiteX4" fmla="*/ 370 w 3265361"/>
              <a:gd name="connsiteY4" fmla="*/ 6911473 h 6911473"/>
              <a:gd name="connsiteX5" fmla="*/ 13081 w 3265361"/>
              <a:gd name="connsiteY5" fmla="*/ 8594 h 6911473"/>
              <a:gd name="connsiteX0" fmla="*/ 13081 w 3265361"/>
              <a:gd name="connsiteY0" fmla="*/ 8594 h 6919708"/>
              <a:gd name="connsiteX1" fmla="*/ 984184 w 3265361"/>
              <a:gd name="connsiteY1" fmla="*/ 0 h 6919708"/>
              <a:gd name="connsiteX2" fmla="*/ 3265361 w 3265361"/>
              <a:gd name="connsiteY2" fmla="*/ 3457049 h 6919708"/>
              <a:gd name="connsiteX3" fmla="*/ 972964 w 3265361"/>
              <a:gd name="connsiteY3" fmla="*/ 6919708 h 6919708"/>
              <a:gd name="connsiteX4" fmla="*/ 370 w 3265361"/>
              <a:gd name="connsiteY4" fmla="*/ 6911473 h 6919708"/>
              <a:gd name="connsiteX5" fmla="*/ 13081 w 3265361"/>
              <a:gd name="connsiteY5" fmla="*/ 8594 h 691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5361" h="6919708">
                <a:moveTo>
                  <a:pt x="13081" y="8594"/>
                </a:moveTo>
                <a:lnTo>
                  <a:pt x="984184" y="0"/>
                </a:lnTo>
                <a:lnTo>
                  <a:pt x="3265361" y="3457049"/>
                </a:lnTo>
                <a:lnTo>
                  <a:pt x="972964" y="6919708"/>
                </a:lnTo>
                <a:lnTo>
                  <a:pt x="370" y="6911473"/>
                </a:lnTo>
                <a:cubicBezTo>
                  <a:pt x="-2873" y="4625473"/>
                  <a:pt x="16324" y="2294594"/>
                  <a:pt x="13081" y="8594"/>
                </a:cubicBez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4" name="pole tekstowe 93">
            <a:extLst>
              <a:ext uri="{FF2B5EF4-FFF2-40B4-BE49-F238E27FC236}">
                <a16:creationId xmlns:a16="http://schemas.microsoft.com/office/drawing/2014/main" id="{D4C13062-5917-4AE5-871C-27755D630FD6}"/>
              </a:ext>
            </a:extLst>
          </p:cNvPr>
          <p:cNvSpPr txBox="1"/>
          <p:nvPr/>
        </p:nvSpPr>
        <p:spPr>
          <a:xfrm>
            <a:off x="1955735" y="6149578"/>
            <a:ext cx="3955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Kliknij w elementy </a:t>
            </a:r>
            <a:r>
              <a:rPr lang="pl-PL" sz="1400" b="1">
                <a:solidFill>
                  <a:srgbClr val="FF0000"/>
                </a:solidFill>
                <a:latin typeface="Century Gothic" panose="020B0502020202020204" pitchFamily="34" charset="0"/>
              </a:rPr>
              <a:t>po lewej, </a:t>
            </a:r>
            <a:r>
              <a:rPr lang="pl-PL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aby zobaczyć poszczególne etapy procesu.</a:t>
            </a:r>
            <a:endParaRPr lang="pl-PL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B92EF810-D0A0-43C9-BB22-AF57F24D63B2}"/>
              </a:ext>
            </a:extLst>
          </p:cNvPr>
          <p:cNvSpPr/>
          <p:nvPr/>
        </p:nvSpPr>
        <p:spPr>
          <a:xfrm rot="10800000">
            <a:off x="12707581" y="-3069696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A86DC9A8-B8DB-4679-A017-14F41F87F387}"/>
              </a:ext>
            </a:extLst>
          </p:cNvPr>
          <p:cNvSpPr/>
          <p:nvPr/>
        </p:nvSpPr>
        <p:spPr>
          <a:xfrm rot="10800000">
            <a:off x="12697783" y="-3068940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DC11124-DA5D-4B0A-816C-4CDD500DAB00}"/>
              </a:ext>
            </a:extLst>
          </p:cNvPr>
          <p:cNvSpPr txBox="1"/>
          <p:nvPr/>
        </p:nvSpPr>
        <p:spPr>
          <a:xfrm>
            <a:off x="1923175" y="212510"/>
            <a:ext cx="915186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pl-PL" sz="17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„Regeneracja w najprostszym ujęciu, to dawanie drugiego życia produktom.</a:t>
            </a:r>
            <a:br>
              <a:rPr lang="pl-PL" sz="17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pl-PL" sz="17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Jest alternatywą dla zakupu nowej części, co może wiązać się z wysokimi kosztami.„</a:t>
            </a:r>
          </a:p>
          <a:p>
            <a:pPr algn="ctr"/>
            <a:endParaRPr lang="pl-PL" sz="17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C330958E-499F-4CDB-A4B5-23020194989D}"/>
              </a:ext>
            </a:extLst>
          </p:cNvPr>
          <p:cNvSpPr txBox="1"/>
          <p:nvPr/>
        </p:nvSpPr>
        <p:spPr>
          <a:xfrm>
            <a:off x="8287800" y="6438477"/>
            <a:ext cx="3307150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LUBICHOWO</a:t>
            </a:r>
            <a:br>
              <a:rPr lang="pl-PL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l-PL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K. STAROGARDU GDAŃSKIEGO</a:t>
            </a:r>
            <a:endParaRPr lang="pl-PL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5BA9E40C-5AD7-40AA-B8DD-FB920BD1EDE2}"/>
              </a:ext>
            </a:extLst>
          </p:cNvPr>
          <p:cNvSpPr txBox="1"/>
          <p:nvPr/>
        </p:nvSpPr>
        <p:spPr>
          <a:xfrm>
            <a:off x="1951598" y="1202577"/>
            <a:ext cx="396008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61950"/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	Regeneracja przeprowadzana jest przy użyciu zaawansowanych urządzeń, zgodnie z wysokimi normami jakości</a:t>
            </a:r>
            <a:b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i standardami montażu urządzenia</a:t>
            </a:r>
            <a:b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z nowych części. </a:t>
            </a:r>
          </a:p>
          <a:p>
            <a:pPr algn="just" defTabSz="361950"/>
            <a:endParaRPr lang="pl-PL" sz="14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algn="just" defTabSz="361950"/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	Wymieniane są zużyte elementy,</a:t>
            </a:r>
            <a:b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a sprawne poddawane są testom. Proces minimalizuje ilość odpadów produktowych </a:t>
            </a:r>
            <a:b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i oszczędza cenne surowce oraz media.</a:t>
            </a:r>
          </a:p>
          <a:p>
            <a:pPr algn="just" defTabSz="361950"/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</a:p>
          <a:p>
            <a:pPr algn="just" defTabSz="361950"/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W AS-PL nie regeneruje się uszkodzonych obudów, łożysk i elektroniki regulatora.</a:t>
            </a:r>
            <a:b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Są one wymieniane na nowe. Obecnie możliwości montażu produktów regenerowanych to około </a:t>
            </a:r>
            <a:r>
              <a: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12 tys. </a:t>
            </a:r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sztuk miesięcznie. </a:t>
            </a:r>
          </a:p>
          <a:p>
            <a:pPr algn="just" defTabSz="361950"/>
            <a:endParaRPr lang="pl-PL" sz="14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algn="just" defTabSz="361950"/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	Każdy produkt ma potwierdzenie przeprowadzonego testu końcowego (raport), który świadczy o jego sprawności </a:t>
            </a:r>
            <a:b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i niezawodności. 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1F26FC12-3C53-4177-88CA-AFB4FA75C793}"/>
              </a:ext>
            </a:extLst>
          </p:cNvPr>
          <p:cNvSpPr txBox="1"/>
          <p:nvPr/>
        </p:nvSpPr>
        <p:spPr>
          <a:xfrm rot="16200000">
            <a:off x="8705308" y="2714705"/>
            <a:ext cx="55146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effectLst>
                  <a:glow rad="25400">
                    <a:schemeClr val="bg1">
                      <a:lumMod val="8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ZAKŁAD PRODUKCYJNY</a:t>
            </a: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C95F900F-5CD1-435D-8BFD-2A117F0DA5F6}"/>
              </a:ext>
            </a:extLst>
          </p:cNvPr>
          <p:cNvGrpSpPr/>
          <p:nvPr/>
        </p:nvGrpSpPr>
        <p:grpSpPr>
          <a:xfrm>
            <a:off x="320060" y="5552884"/>
            <a:ext cx="599844" cy="662268"/>
            <a:chOff x="329585" y="5552884"/>
            <a:chExt cx="599844" cy="662268"/>
          </a:xfrm>
        </p:grpSpPr>
        <p:sp>
          <p:nvSpPr>
            <p:cNvPr id="40" name="pole tekstow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3365F8CD-C9CA-4087-BF39-267726C8A40D}"/>
                </a:ext>
              </a:extLst>
            </p:cNvPr>
            <p:cNvSpPr txBox="1"/>
            <p:nvPr/>
          </p:nvSpPr>
          <p:spPr>
            <a:xfrm>
              <a:off x="329585" y="5953542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V</a:t>
              </a:r>
            </a:p>
          </p:txBody>
        </p:sp>
        <p:pic>
          <p:nvPicPr>
            <p:cNvPr id="41" name="Grafika 40" descr="Lista kontrolna">
              <a:hlinkClick r:id="rId12" action="ppaction://hlinksldjump"/>
              <a:extLst>
                <a:ext uri="{FF2B5EF4-FFF2-40B4-BE49-F238E27FC236}">
                  <a16:creationId xmlns:a16="http://schemas.microsoft.com/office/drawing/2014/main" id="{D58698E4-8C3D-4CD9-869F-F12CAEE55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16325" y="5552884"/>
              <a:ext cx="426575" cy="426575"/>
            </a:xfrm>
            <a:prstGeom prst="rect">
              <a:avLst/>
            </a:prstGeom>
          </p:spPr>
        </p:pic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B73474A7-18AF-493C-A056-7C102BA85D2E}"/>
              </a:ext>
            </a:extLst>
          </p:cNvPr>
          <p:cNvGrpSpPr/>
          <p:nvPr/>
        </p:nvGrpSpPr>
        <p:grpSpPr>
          <a:xfrm>
            <a:off x="306434" y="3127993"/>
            <a:ext cx="627095" cy="673289"/>
            <a:chOff x="315959" y="3127993"/>
            <a:chExt cx="627095" cy="673289"/>
          </a:xfrm>
        </p:grpSpPr>
        <p:sp>
          <p:nvSpPr>
            <p:cNvPr id="38" name="pole tekstowe 37">
              <a:hlinkClick r:id="rId15" action="ppaction://hlinksldjump"/>
              <a:extLst>
                <a:ext uri="{FF2B5EF4-FFF2-40B4-BE49-F238E27FC236}">
                  <a16:creationId xmlns:a16="http://schemas.microsoft.com/office/drawing/2014/main" id="{E2B8AA7A-0030-4F64-BF83-EAB2B9D8A306}"/>
                </a:ext>
              </a:extLst>
            </p:cNvPr>
            <p:cNvSpPr txBox="1"/>
            <p:nvPr/>
          </p:nvSpPr>
          <p:spPr>
            <a:xfrm>
              <a:off x="315959" y="3539672"/>
              <a:ext cx="627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III</a:t>
              </a:r>
            </a:p>
          </p:txBody>
        </p:sp>
        <p:pic>
          <p:nvPicPr>
            <p:cNvPr id="42" name="Grafika 41" descr="Diament">
              <a:hlinkClick r:id="rId15" action="ppaction://hlinksldjump"/>
              <a:extLst>
                <a:ext uri="{FF2B5EF4-FFF2-40B4-BE49-F238E27FC236}">
                  <a16:creationId xmlns:a16="http://schemas.microsoft.com/office/drawing/2014/main" id="{9F331896-1E07-4E10-B0BA-F8F2CBD97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92169" y="3127993"/>
              <a:ext cx="469232" cy="469232"/>
            </a:xfrm>
            <a:prstGeom prst="rect">
              <a:avLst/>
            </a:prstGeom>
          </p:spPr>
        </p:pic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3E4594AD-3B8F-468F-8111-6F6033799B4D}"/>
              </a:ext>
            </a:extLst>
          </p:cNvPr>
          <p:cNvGrpSpPr/>
          <p:nvPr/>
        </p:nvGrpSpPr>
        <p:grpSpPr>
          <a:xfrm>
            <a:off x="324868" y="1873931"/>
            <a:ext cx="590226" cy="660098"/>
            <a:chOff x="334393" y="1873931"/>
            <a:chExt cx="590226" cy="660098"/>
          </a:xfrm>
        </p:grpSpPr>
        <p:sp>
          <p:nvSpPr>
            <p:cNvPr id="37" name="pole tekstowe 36">
              <a:hlinkClick r:id="rId18" action="ppaction://hlinksldjump"/>
              <a:extLst>
                <a:ext uri="{FF2B5EF4-FFF2-40B4-BE49-F238E27FC236}">
                  <a16:creationId xmlns:a16="http://schemas.microsoft.com/office/drawing/2014/main" id="{0B88D409-C98F-46F4-904F-5F29AF83C072}"/>
                </a:ext>
              </a:extLst>
            </p:cNvPr>
            <p:cNvSpPr txBox="1"/>
            <p:nvPr/>
          </p:nvSpPr>
          <p:spPr>
            <a:xfrm>
              <a:off x="334393" y="2272419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i="1" dirty="0">
                  <a:solidFill>
                    <a:schemeClr val="bg1">
                      <a:lumMod val="50000"/>
                    </a:schemeClr>
                  </a:solidFill>
                </a:rPr>
                <a:t>ETAP II</a:t>
              </a:r>
            </a:p>
          </p:txBody>
        </p:sp>
        <p:pic>
          <p:nvPicPr>
            <p:cNvPr id="43" name="Grafika 42" descr="Szkło powiększające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B6C908-A58E-48FD-930F-28CC66D78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975818">
              <a:off x="398915" y="1873931"/>
              <a:ext cx="426575" cy="426575"/>
            </a:xfrm>
            <a:prstGeom prst="rect">
              <a:avLst/>
            </a:prstGeom>
          </p:spPr>
        </p:pic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15B9D5E2-B38D-4E80-8ED3-A01479C97666}"/>
              </a:ext>
            </a:extLst>
          </p:cNvPr>
          <p:cNvGrpSpPr/>
          <p:nvPr/>
        </p:nvGrpSpPr>
        <p:grpSpPr>
          <a:xfrm>
            <a:off x="301625" y="4365184"/>
            <a:ext cx="636713" cy="645319"/>
            <a:chOff x="311150" y="4365184"/>
            <a:chExt cx="636713" cy="645319"/>
          </a:xfrm>
        </p:grpSpPr>
        <p:sp>
          <p:nvSpPr>
            <p:cNvPr id="39" name="pole tekstowe 38">
              <a:hlinkClick r:id="rId21" action="ppaction://hlinksldjump"/>
              <a:extLst>
                <a:ext uri="{FF2B5EF4-FFF2-40B4-BE49-F238E27FC236}">
                  <a16:creationId xmlns:a16="http://schemas.microsoft.com/office/drawing/2014/main" id="{2904808C-478E-49DE-8E80-06B92CEFAD5D}"/>
                </a:ext>
              </a:extLst>
            </p:cNvPr>
            <p:cNvSpPr txBox="1"/>
            <p:nvPr/>
          </p:nvSpPr>
          <p:spPr>
            <a:xfrm>
              <a:off x="311150" y="4748893"/>
              <a:ext cx="636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IV</a:t>
              </a:r>
            </a:p>
          </p:txBody>
        </p:sp>
        <p:pic>
          <p:nvPicPr>
            <p:cNvPr id="44" name="Grafika 43" descr="Narzędzia">
              <a:hlinkClick r:id="rId21" action="ppaction://hlinksldjump"/>
              <a:extLst>
                <a:ext uri="{FF2B5EF4-FFF2-40B4-BE49-F238E27FC236}">
                  <a16:creationId xmlns:a16="http://schemas.microsoft.com/office/drawing/2014/main" id="{FE1F4287-644C-4E3E-A404-A69D34831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32702" y="4365184"/>
              <a:ext cx="387795" cy="387795"/>
            </a:xfrm>
            <a:prstGeom prst="rect">
              <a:avLst/>
            </a:prstGeom>
          </p:spPr>
        </p:pic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6AB869A0-00C2-412C-B1F6-DCFD948153EC}"/>
              </a:ext>
            </a:extLst>
          </p:cNvPr>
          <p:cNvGrpSpPr/>
          <p:nvPr/>
        </p:nvGrpSpPr>
        <p:grpSpPr>
          <a:xfrm>
            <a:off x="343302" y="597763"/>
            <a:ext cx="553357" cy="685775"/>
            <a:chOff x="352827" y="597763"/>
            <a:chExt cx="553357" cy="685775"/>
          </a:xfrm>
        </p:grpSpPr>
        <p:sp>
          <p:nvSpPr>
            <p:cNvPr id="36" name="pole tekstowe 35">
              <a:hlinkClick r:id="rId24" action="ppaction://hlinksldjump"/>
              <a:extLst>
                <a:ext uri="{FF2B5EF4-FFF2-40B4-BE49-F238E27FC236}">
                  <a16:creationId xmlns:a16="http://schemas.microsoft.com/office/drawing/2014/main" id="{EC662BE9-CA1C-4EEA-A4B8-BF45924D81CB}"/>
                </a:ext>
              </a:extLst>
            </p:cNvPr>
            <p:cNvSpPr txBox="1"/>
            <p:nvPr/>
          </p:nvSpPr>
          <p:spPr>
            <a:xfrm>
              <a:off x="352827" y="1021928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</a:t>
              </a:r>
            </a:p>
          </p:txBody>
        </p:sp>
        <p:pic>
          <p:nvPicPr>
            <p:cNvPr id="45" name="Grafika 44" descr="Zrównoważony rozwój">
              <a:hlinkClick r:id="rId24" action="ppaction://hlinksldjump"/>
              <a:extLst>
                <a:ext uri="{FF2B5EF4-FFF2-40B4-BE49-F238E27FC236}">
                  <a16:creationId xmlns:a16="http://schemas.microsoft.com/office/drawing/2014/main" id="{5EDC000B-A816-4D85-BE49-EDA4604CF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85375" y="597763"/>
              <a:ext cx="469232" cy="469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6381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8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9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500"/>
                            </p:stCondLst>
                            <p:childTnLst>
                              <p:par>
                                <p:cTn id="98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2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55 -0.00417 L 0.11029 -0.00579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75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725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75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825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75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9250"/>
                            </p:stCondLst>
                            <p:childTnLst>
                              <p:par>
                                <p:cTn id="1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9750"/>
                            </p:stCondLst>
                            <p:childTnLst>
                              <p:par>
                                <p:cTn id="1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  <p:bldP spid="29" grpId="0"/>
      <p:bldP spid="32" grpId="0"/>
      <p:bldP spid="75" grpId="0" uiExpand="1" build="p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A568012B-D795-4674-8230-B050D6B16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r="20857"/>
          <a:stretch/>
        </p:blipFill>
        <p:spPr>
          <a:xfrm flipH="1">
            <a:off x="6222250" y="-15832"/>
            <a:ext cx="6050926" cy="6886049"/>
          </a:xfrm>
          <a:prstGeom prst="homePlate">
            <a:avLst>
              <a:gd name="adj" fmla="val 33882"/>
            </a:avLst>
          </a:prstGeom>
        </p:spPr>
      </p:pic>
      <p:grpSp>
        <p:nvGrpSpPr>
          <p:cNvPr id="31" name="Grupa 30">
            <a:extLst>
              <a:ext uri="{FF2B5EF4-FFF2-40B4-BE49-F238E27FC236}">
                <a16:creationId xmlns:a16="http://schemas.microsoft.com/office/drawing/2014/main" id="{AB4A4CFD-F574-4F43-BD95-ECB45B4DFEE1}"/>
              </a:ext>
            </a:extLst>
          </p:cNvPr>
          <p:cNvGrpSpPr/>
          <p:nvPr/>
        </p:nvGrpSpPr>
        <p:grpSpPr>
          <a:xfrm>
            <a:off x="2056373" y="1457325"/>
            <a:ext cx="3960090" cy="3471819"/>
            <a:chOff x="941667" y="1041450"/>
            <a:chExt cx="4352218" cy="2898374"/>
          </a:xfrm>
        </p:grpSpPr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6CB7949B-996E-4F94-9134-90464BDBF431}"/>
                </a:ext>
              </a:extLst>
            </p:cNvPr>
            <p:cNvSpPr txBox="1"/>
            <p:nvPr/>
          </p:nvSpPr>
          <p:spPr>
            <a:xfrm>
              <a:off x="941667" y="1704440"/>
              <a:ext cx="4352218" cy="2235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400" b="1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Core</a:t>
              </a: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 do regeneracji</a:t>
              </a:r>
              <a:b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Do procesu pozyskiwane</a:t>
              </a:r>
              <a:b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są elementy tzw. </a:t>
              </a:r>
              <a:r>
                <a:rPr lang="pl-PL" sz="14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Core</a:t>
              </a: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 (rdzenie, czyli alternatory i rozruszniki) i pozostałe części.</a:t>
              </a:r>
            </a:p>
            <a:p>
              <a:endPara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Profesjonalna selekcja</a:t>
              </a:r>
              <a:b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Do AS-PL trafiają te, które spełniają restrykcyjne wymogi firmy i obowiązujące normy. Pozyskują je wyspecjalizowane firmy z szeroką wiedzą w tym temacie.</a:t>
              </a:r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4F8693D9-B87A-4CB1-A1D3-C215E69B03FE}"/>
                </a:ext>
              </a:extLst>
            </p:cNvPr>
            <p:cNvSpPr txBox="1"/>
            <p:nvPr/>
          </p:nvSpPr>
          <p:spPr>
            <a:xfrm>
              <a:off x="1086856" y="1041450"/>
              <a:ext cx="4132384" cy="436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POZYSKIWANIE RDZENI</a:t>
              </a:r>
            </a:p>
          </p:txBody>
        </p:sp>
      </p:grpSp>
      <p:grpSp>
        <p:nvGrpSpPr>
          <p:cNvPr id="83" name="Grupa 82">
            <a:extLst>
              <a:ext uri="{FF2B5EF4-FFF2-40B4-BE49-F238E27FC236}">
                <a16:creationId xmlns:a16="http://schemas.microsoft.com/office/drawing/2014/main" id="{31BD4F45-1D4C-4FC5-9DFE-BEA3653296DD}"/>
              </a:ext>
            </a:extLst>
          </p:cNvPr>
          <p:cNvGrpSpPr/>
          <p:nvPr/>
        </p:nvGrpSpPr>
        <p:grpSpPr>
          <a:xfrm>
            <a:off x="-985958" y="5422790"/>
            <a:ext cx="850789" cy="850789"/>
            <a:chOff x="-985958" y="5422790"/>
            <a:chExt cx="850789" cy="850789"/>
          </a:xfrm>
        </p:grpSpPr>
        <p:sp>
          <p:nvSpPr>
            <p:cNvPr id="84" name="Owal 83">
              <a:extLst>
                <a:ext uri="{FF2B5EF4-FFF2-40B4-BE49-F238E27FC236}">
                  <a16:creationId xmlns:a16="http://schemas.microsoft.com/office/drawing/2014/main" id="{AB0FEC65-0458-4E6B-8525-879320B90EA1}"/>
                </a:ext>
              </a:extLst>
            </p:cNvPr>
            <p:cNvSpPr/>
            <p:nvPr/>
          </p:nvSpPr>
          <p:spPr>
            <a:xfrm>
              <a:off x="-985958" y="5422790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ole tekstowe 84">
              <a:extLst>
                <a:ext uri="{FF2B5EF4-FFF2-40B4-BE49-F238E27FC236}">
                  <a16:creationId xmlns:a16="http://schemas.microsoft.com/office/drawing/2014/main" id="{E6982680-79FE-48E3-85BB-B717722AE3CA}"/>
                </a:ext>
              </a:extLst>
            </p:cNvPr>
            <p:cNvSpPr txBox="1"/>
            <p:nvPr/>
          </p:nvSpPr>
          <p:spPr>
            <a:xfrm>
              <a:off x="-857764" y="5953542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V</a:t>
              </a:r>
            </a:p>
          </p:txBody>
        </p:sp>
        <p:pic>
          <p:nvPicPr>
            <p:cNvPr id="86" name="Grafika 85" descr="Lista kontrolna">
              <a:extLst>
                <a:ext uri="{FF2B5EF4-FFF2-40B4-BE49-F238E27FC236}">
                  <a16:creationId xmlns:a16="http://schemas.microsoft.com/office/drawing/2014/main" id="{3FC05757-FB9D-4AFE-8900-FF4F69217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71024" y="5552884"/>
              <a:ext cx="426575" cy="426575"/>
            </a:xfrm>
            <a:prstGeom prst="rect">
              <a:avLst/>
            </a:prstGeom>
          </p:spPr>
        </p:pic>
      </p:grpSp>
      <p:grpSp>
        <p:nvGrpSpPr>
          <p:cNvPr id="87" name="Grupa 86">
            <a:extLst>
              <a:ext uri="{FF2B5EF4-FFF2-40B4-BE49-F238E27FC236}">
                <a16:creationId xmlns:a16="http://schemas.microsoft.com/office/drawing/2014/main" id="{644D89F1-CE77-46DE-BCAC-6CFBE589D8B7}"/>
              </a:ext>
            </a:extLst>
          </p:cNvPr>
          <p:cNvGrpSpPr/>
          <p:nvPr/>
        </p:nvGrpSpPr>
        <p:grpSpPr>
          <a:xfrm>
            <a:off x="-985958" y="3003605"/>
            <a:ext cx="850789" cy="850789"/>
            <a:chOff x="-985958" y="3003605"/>
            <a:chExt cx="850789" cy="850789"/>
          </a:xfrm>
        </p:grpSpPr>
        <p:sp>
          <p:nvSpPr>
            <p:cNvPr id="88" name="Owal 87">
              <a:extLst>
                <a:ext uri="{FF2B5EF4-FFF2-40B4-BE49-F238E27FC236}">
                  <a16:creationId xmlns:a16="http://schemas.microsoft.com/office/drawing/2014/main" id="{239ECF6C-0933-4DD2-AD32-A1B1BA32F493}"/>
                </a:ext>
              </a:extLst>
            </p:cNvPr>
            <p:cNvSpPr/>
            <p:nvPr/>
          </p:nvSpPr>
          <p:spPr>
            <a:xfrm>
              <a:off x="-985958" y="3003605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ole tekstowe 88">
              <a:extLst>
                <a:ext uri="{FF2B5EF4-FFF2-40B4-BE49-F238E27FC236}">
                  <a16:creationId xmlns:a16="http://schemas.microsoft.com/office/drawing/2014/main" id="{0682BD9A-353D-4D38-AF47-68C0EBC36F5F}"/>
                </a:ext>
              </a:extLst>
            </p:cNvPr>
            <p:cNvSpPr txBox="1"/>
            <p:nvPr/>
          </p:nvSpPr>
          <p:spPr>
            <a:xfrm>
              <a:off x="-871390" y="3539672"/>
              <a:ext cx="627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III</a:t>
              </a:r>
            </a:p>
          </p:txBody>
        </p:sp>
        <p:pic>
          <p:nvPicPr>
            <p:cNvPr id="90" name="Grafika 89" descr="Diament">
              <a:extLst>
                <a:ext uri="{FF2B5EF4-FFF2-40B4-BE49-F238E27FC236}">
                  <a16:creationId xmlns:a16="http://schemas.microsoft.com/office/drawing/2014/main" id="{2B2A0FF7-D6DA-4F10-BBA2-36F18F1FE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795180" y="3127993"/>
              <a:ext cx="469232" cy="469232"/>
            </a:xfrm>
            <a:prstGeom prst="rect">
              <a:avLst/>
            </a:prstGeom>
          </p:spPr>
        </p:pic>
      </p:grpSp>
      <p:grpSp>
        <p:nvGrpSpPr>
          <p:cNvPr id="91" name="Grupa 90">
            <a:extLst>
              <a:ext uri="{FF2B5EF4-FFF2-40B4-BE49-F238E27FC236}">
                <a16:creationId xmlns:a16="http://schemas.microsoft.com/office/drawing/2014/main" id="{DF03C65C-051B-4CB2-9555-AE1DDC5329FB}"/>
              </a:ext>
            </a:extLst>
          </p:cNvPr>
          <p:cNvGrpSpPr/>
          <p:nvPr/>
        </p:nvGrpSpPr>
        <p:grpSpPr>
          <a:xfrm>
            <a:off x="-985958" y="1741336"/>
            <a:ext cx="850789" cy="850789"/>
            <a:chOff x="-985958" y="1741336"/>
            <a:chExt cx="850789" cy="850789"/>
          </a:xfrm>
        </p:grpSpPr>
        <p:sp>
          <p:nvSpPr>
            <p:cNvPr id="92" name="Owal 91">
              <a:extLst>
                <a:ext uri="{FF2B5EF4-FFF2-40B4-BE49-F238E27FC236}">
                  <a16:creationId xmlns:a16="http://schemas.microsoft.com/office/drawing/2014/main" id="{9D27C42C-2FDB-4E84-BF69-AB28915D0318}"/>
                </a:ext>
              </a:extLst>
            </p:cNvPr>
            <p:cNvSpPr/>
            <p:nvPr/>
          </p:nvSpPr>
          <p:spPr>
            <a:xfrm>
              <a:off x="-985958" y="1741336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pole tekstowe 92">
              <a:extLst>
                <a:ext uri="{FF2B5EF4-FFF2-40B4-BE49-F238E27FC236}">
                  <a16:creationId xmlns:a16="http://schemas.microsoft.com/office/drawing/2014/main" id="{D04AA78D-E6E5-4CB7-93B2-2AF26AC7D7B9}"/>
                </a:ext>
              </a:extLst>
            </p:cNvPr>
            <p:cNvSpPr txBox="1"/>
            <p:nvPr/>
          </p:nvSpPr>
          <p:spPr>
            <a:xfrm>
              <a:off x="-852956" y="2272419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II</a:t>
              </a:r>
            </a:p>
          </p:txBody>
        </p:sp>
        <p:pic>
          <p:nvPicPr>
            <p:cNvPr id="94" name="Grafika 93" descr="Szkło powiększające">
              <a:extLst>
                <a:ext uri="{FF2B5EF4-FFF2-40B4-BE49-F238E27FC236}">
                  <a16:creationId xmlns:a16="http://schemas.microsoft.com/office/drawing/2014/main" id="{1BE946C5-9E7F-4345-A405-E8DF559DF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975818">
              <a:off x="-788434" y="1873931"/>
              <a:ext cx="426575" cy="426575"/>
            </a:xfrm>
            <a:prstGeom prst="rect">
              <a:avLst/>
            </a:prstGeom>
          </p:spPr>
        </p:pic>
      </p:grpSp>
      <p:grpSp>
        <p:nvGrpSpPr>
          <p:cNvPr id="95" name="Grupa 94">
            <a:extLst>
              <a:ext uri="{FF2B5EF4-FFF2-40B4-BE49-F238E27FC236}">
                <a16:creationId xmlns:a16="http://schemas.microsoft.com/office/drawing/2014/main" id="{2669A7EF-B9FA-48AC-9897-12820E11BF8F}"/>
              </a:ext>
            </a:extLst>
          </p:cNvPr>
          <p:cNvGrpSpPr/>
          <p:nvPr/>
        </p:nvGrpSpPr>
        <p:grpSpPr>
          <a:xfrm>
            <a:off x="-985958" y="4213197"/>
            <a:ext cx="850789" cy="850789"/>
            <a:chOff x="-985958" y="4213197"/>
            <a:chExt cx="850789" cy="850789"/>
          </a:xfrm>
        </p:grpSpPr>
        <p:sp>
          <p:nvSpPr>
            <p:cNvPr id="96" name="Owal 95">
              <a:extLst>
                <a:ext uri="{FF2B5EF4-FFF2-40B4-BE49-F238E27FC236}">
                  <a16:creationId xmlns:a16="http://schemas.microsoft.com/office/drawing/2014/main" id="{1686E415-6A6E-4AAA-A596-ADF8B1F41B12}"/>
                </a:ext>
              </a:extLst>
            </p:cNvPr>
            <p:cNvSpPr/>
            <p:nvPr/>
          </p:nvSpPr>
          <p:spPr>
            <a:xfrm>
              <a:off x="-985958" y="4213197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ole tekstowe 96">
              <a:extLst>
                <a:ext uri="{FF2B5EF4-FFF2-40B4-BE49-F238E27FC236}">
                  <a16:creationId xmlns:a16="http://schemas.microsoft.com/office/drawing/2014/main" id="{294E192B-6147-4133-8586-2B197D44736D}"/>
                </a:ext>
              </a:extLst>
            </p:cNvPr>
            <p:cNvSpPr txBox="1"/>
            <p:nvPr/>
          </p:nvSpPr>
          <p:spPr>
            <a:xfrm>
              <a:off x="-876199" y="4748893"/>
              <a:ext cx="636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IV</a:t>
              </a:r>
            </a:p>
          </p:txBody>
        </p:sp>
        <p:pic>
          <p:nvPicPr>
            <p:cNvPr id="98" name="Grafika 97" descr="Narzędzia">
              <a:extLst>
                <a:ext uri="{FF2B5EF4-FFF2-40B4-BE49-F238E27FC236}">
                  <a16:creationId xmlns:a16="http://schemas.microsoft.com/office/drawing/2014/main" id="{5D7F005C-4530-4DA5-814B-29B9637BA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754647" y="4365184"/>
              <a:ext cx="387795" cy="387795"/>
            </a:xfrm>
            <a:prstGeom prst="rect">
              <a:avLst/>
            </a:prstGeom>
          </p:spPr>
        </p:pic>
      </p:grpSp>
      <p:grpSp>
        <p:nvGrpSpPr>
          <p:cNvPr id="99" name="Grupa 98">
            <a:extLst>
              <a:ext uri="{FF2B5EF4-FFF2-40B4-BE49-F238E27FC236}">
                <a16:creationId xmlns:a16="http://schemas.microsoft.com/office/drawing/2014/main" id="{AFCA521F-2894-4F1D-8211-AB61BBC5F120}"/>
              </a:ext>
            </a:extLst>
          </p:cNvPr>
          <p:cNvGrpSpPr/>
          <p:nvPr/>
        </p:nvGrpSpPr>
        <p:grpSpPr>
          <a:xfrm>
            <a:off x="814267" y="485030"/>
            <a:ext cx="850789" cy="850789"/>
            <a:chOff x="-985958" y="485030"/>
            <a:chExt cx="850789" cy="850789"/>
          </a:xfrm>
        </p:grpSpPr>
        <p:sp>
          <p:nvSpPr>
            <p:cNvPr id="100" name="Owal 99">
              <a:extLst>
                <a:ext uri="{FF2B5EF4-FFF2-40B4-BE49-F238E27FC236}">
                  <a16:creationId xmlns:a16="http://schemas.microsoft.com/office/drawing/2014/main" id="{AFD9A581-FBBF-459C-971D-AAE63B308C9E}"/>
                </a:ext>
              </a:extLst>
            </p:cNvPr>
            <p:cNvSpPr/>
            <p:nvPr/>
          </p:nvSpPr>
          <p:spPr>
            <a:xfrm>
              <a:off x="-985958" y="485030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1" name="pole tekstowe 100">
              <a:extLst>
                <a:ext uri="{FF2B5EF4-FFF2-40B4-BE49-F238E27FC236}">
                  <a16:creationId xmlns:a16="http://schemas.microsoft.com/office/drawing/2014/main" id="{159719AC-6B62-4DCF-A10D-34CCE0E1EF04}"/>
                </a:ext>
              </a:extLst>
            </p:cNvPr>
            <p:cNvSpPr txBox="1"/>
            <p:nvPr/>
          </p:nvSpPr>
          <p:spPr>
            <a:xfrm>
              <a:off x="-834522" y="1021928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</a:t>
              </a:r>
            </a:p>
          </p:txBody>
        </p:sp>
        <p:pic>
          <p:nvPicPr>
            <p:cNvPr id="102" name="Grafika 101" descr="Zrównoważony rozwój">
              <a:extLst>
                <a:ext uri="{FF2B5EF4-FFF2-40B4-BE49-F238E27FC236}">
                  <a16:creationId xmlns:a16="http://schemas.microsoft.com/office/drawing/2014/main" id="{82FE6050-9FEA-46E9-87A8-D36059C60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801974" y="597763"/>
              <a:ext cx="469232" cy="469232"/>
            </a:xfrm>
            <a:prstGeom prst="rect">
              <a:avLst/>
            </a:prstGeom>
          </p:spPr>
        </p:pic>
      </p:grp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57642E43-39C5-4888-9615-C909C13AED66}"/>
              </a:ext>
            </a:extLst>
          </p:cNvPr>
          <p:cNvSpPr/>
          <p:nvPr/>
        </p:nvSpPr>
        <p:spPr>
          <a:xfrm rot="5400000" flipV="1">
            <a:off x="-6298168" y="1091283"/>
            <a:ext cx="13812081" cy="1235624"/>
          </a:xfrm>
          <a:custGeom>
            <a:avLst/>
            <a:gdLst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106050 w 12192000"/>
              <a:gd name="connsiteY2" fmla="*/ 66821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106050 w 12192000"/>
              <a:gd name="connsiteY2" fmla="*/ 66821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3802142"/>
              <a:gd name="connsiteY0" fmla="*/ 1225685 h 1225685"/>
              <a:gd name="connsiteX1" fmla="*/ 5304847 w 13802142"/>
              <a:gd name="connsiteY1" fmla="*/ 1225685 h 1225685"/>
              <a:gd name="connsiteX2" fmla="*/ 6106050 w 13802142"/>
              <a:gd name="connsiteY2" fmla="*/ 668216 h 1225685"/>
              <a:gd name="connsiteX3" fmla="*/ 6887156 w 13802142"/>
              <a:gd name="connsiteY3" fmla="*/ 1225685 h 1225685"/>
              <a:gd name="connsiteX4" fmla="*/ 13802142 w 13802142"/>
              <a:gd name="connsiteY4" fmla="*/ 1215746 h 1225685"/>
              <a:gd name="connsiteX5" fmla="*/ 12192000 w 13802142"/>
              <a:gd name="connsiteY5" fmla="*/ 0 h 1225685"/>
              <a:gd name="connsiteX6" fmla="*/ 0 w 13802142"/>
              <a:gd name="connsiteY6" fmla="*/ 0 h 1225685"/>
              <a:gd name="connsiteX7" fmla="*/ 0 w 13802142"/>
              <a:gd name="connsiteY7" fmla="*/ 1225685 h 1225685"/>
              <a:gd name="connsiteX0" fmla="*/ 0 w 13812081"/>
              <a:gd name="connsiteY0" fmla="*/ 1235624 h 1235624"/>
              <a:gd name="connsiteX1" fmla="*/ 5304847 w 13812081"/>
              <a:gd name="connsiteY1" fmla="*/ 1235624 h 1235624"/>
              <a:gd name="connsiteX2" fmla="*/ 6106050 w 13812081"/>
              <a:gd name="connsiteY2" fmla="*/ 678155 h 1235624"/>
              <a:gd name="connsiteX3" fmla="*/ 6887156 w 13812081"/>
              <a:gd name="connsiteY3" fmla="*/ 1235624 h 1235624"/>
              <a:gd name="connsiteX4" fmla="*/ 13802142 w 13812081"/>
              <a:gd name="connsiteY4" fmla="*/ 1225685 h 1235624"/>
              <a:gd name="connsiteX5" fmla="*/ 13812081 w 13812081"/>
              <a:gd name="connsiteY5" fmla="*/ 0 h 1235624"/>
              <a:gd name="connsiteX6" fmla="*/ 0 w 13812081"/>
              <a:gd name="connsiteY6" fmla="*/ 9939 h 1235624"/>
              <a:gd name="connsiteX7" fmla="*/ 0 w 13812081"/>
              <a:gd name="connsiteY7" fmla="*/ 1235624 h 123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12081" h="1235624">
                <a:moveTo>
                  <a:pt x="0" y="1235624"/>
                </a:moveTo>
                <a:lnTo>
                  <a:pt x="5304847" y="1235624"/>
                </a:lnTo>
                <a:cubicBezTo>
                  <a:pt x="5679097" y="1234021"/>
                  <a:pt x="5480591" y="681576"/>
                  <a:pt x="6106050" y="678155"/>
                </a:cubicBezTo>
                <a:cubicBezTo>
                  <a:pt x="6731509" y="674734"/>
                  <a:pt x="6512906" y="1223972"/>
                  <a:pt x="6887156" y="1235624"/>
                </a:cubicBezTo>
                <a:lnTo>
                  <a:pt x="13802142" y="1225685"/>
                </a:lnTo>
                <a:lnTo>
                  <a:pt x="13812081" y="0"/>
                </a:lnTo>
                <a:lnTo>
                  <a:pt x="0" y="9939"/>
                </a:lnTo>
                <a:lnTo>
                  <a:pt x="0" y="12356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69" name="Strzałka: pięciokąt 7">
            <a:extLst>
              <a:ext uri="{FF2B5EF4-FFF2-40B4-BE49-F238E27FC236}">
                <a16:creationId xmlns:a16="http://schemas.microsoft.com/office/drawing/2014/main" id="{C8C8E806-6758-412D-AD48-010E1C510D4B}"/>
              </a:ext>
            </a:extLst>
          </p:cNvPr>
          <p:cNvSpPr/>
          <p:nvPr/>
        </p:nvSpPr>
        <p:spPr>
          <a:xfrm flipH="1">
            <a:off x="9007815" y="-28049"/>
            <a:ext cx="3265361" cy="6919708"/>
          </a:xfrm>
          <a:custGeom>
            <a:avLst/>
            <a:gdLst>
              <a:gd name="connsiteX0" fmla="*/ 0 w 6929335"/>
              <a:gd name="connsiteY0" fmla="*/ 0 h 6858000"/>
              <a:gd name="connsiteX1" fmla="*/ 4648158 w 6929335"/>
              <a:gd name="connsiteY1" fmla="*/ 0 h 6858000"/>
              <a:gd name="connsiteX2" fmla="*/ 6929335 w 6929335"/>
              <a:gd name="connsiteY2" fmla="*/ 3429000 h 6858000"/>
              <a:gd name="connsiteX3" fmla="*/ 4648158 w 6929335"/>
              <a:gd name="connsiteY3" fmla="*/ 6858000 h 6858000"/>
              <a:gd name="connsiteX4" fmla="*/ 0 w 6929335"/>
              <a:gd name="connsiteY4" fmla="*/ 6858000 h 6858000"/>
              <a:gd name="connsiteX5" fmla="*/ 0 w 6929335"/>
              <a:gd name="connsiteY5" fmla="*/ 0 h 6858000"/>
              <a:gd name="connsiteX0" fmla="*/ 3745149 w 6929335"/>
              <a:gd name="connsiteY0" fmla="*/ 0 h 6877455"/>
              <a:gd name="connsiteX1" fmla="*/ 4648158 w 6929335"/>
              <a:gd name="connsiteY1" fmla="*/ 19455 h 6877455"/>
              <a:gd name="connsiteX2" fmla="*/ 6929335 w 6929335"/>
              <a:gd name="connsiteY2" fmla="*/ 3448455 h 6877455"/>
              <a:gd name="connsiteX3" fmla="*/ 4648158 w 6929335"/>
              <a:gd name="connsiteY3" fmla="*/ 6877455 h 6877455"/>
              <a:gd name="connsiteX4" fmla="*/ 0 w 6929335"/>
              <a:gd name="connsiteY4" fmla="*/ 6877455 h 6877455"/>
              <a:gd name="connsiteX5" fmla="*/ 3745149 w 6929335"/>
              <a:gd name="connsiteY5" fmla="*/ 0 h 6877455"/>
              <a:gd name="connsiteX0" fmla="*/ 58366 w 3242552"/>
              <a:gd name="connsiteY0" fmla="*/ 0 h 6877455"/>
              <a:gd name="connsiteX1" fmla="*/ 961375 w 3242552"/>
              <a:gd name="connsiteY1" fmla="*/ 19455 h 6877455"/>
              <a:gd name="connsiteX2" fmla="*/ 3242552 w 3242552"/>
              <a:gd name="connsiteY2" fmla="*/ 3448455 h 6877455"/>
              <a:gd name="connsiteX3" fmla="*/ 961375 w 3242552"/>
              <a:gd name="connsiteY3" fmla="*/ 6877455 h 6877455"/>
              <a:gd name="connsiteX4" fmla="*/ 0 w 3242552"/>
              <a:gd name="connsiteY4" fmla="*/ 6858000 h 6877455"/>
              <a:gd name="connsiteX5" fmla="*/ 58366 w 3242552"/>
              <a:gd name="connsiteY5" fmla="*/ 0 h 6877455"/>
              <a:gd name="connsiteX0" fmla="*/ 0 w 3252280"/>
              <a:gd name="connsiteY0" fmla="*/ 0 h 6877455"/>
              <a:gd name="connsiteX1" fmla="*/ 971103 w 3252280"/>
              <a:gd name="connsiteY1" fmla="*/ 19455 h 6877455"/>
              <a:gd name="connsiteX2" fmla="*/ 3252280 w 3252280"/>
              <a:gd name="connsiteY2" fmla="*/ 3448455 h 6877455"/>
              <a:gd name="connsiteX3" fmla="*/ 971103 w 3252280"/>
              <a:gd name="connsiteY3" fmla="*/ 6877455 h 6877455"/>
              <a:gd name="connsiteX4" fmla="*/ 9728 w 3252280"/>
              <a:gd name="connsiteY4" fmla="*/ 6858000 h 6877455"/>
              <a:gd name="connsiteX5" fmla="*/ 0 w 3252280"/>
              <a:gd name="connsiteY5" fmla="*/ 0 h 6877455"/>
              <a:gd name="connsiteX0" fmla="*/ 0 w 3252280"/>
              <a:gd name="connsiteY0" fmla="*/ 0 h 6897269"/>
              <a:gd name="connsiteX1" fmla="*/ 971103 w 3252280"/>
              <a:gd name="connsiteY1" fmla="*/ 19455 h 6897269"/>
              <a:gd name="connsiteX2" fmla="*/ 3252280 w 3252280"/>
              <a:gd name="connsiteY2" fmla="*/ 3448455 h 6897269"/>
              <a:gd name="connsiteX3" fmla="*/ 971103 w 3252280"/>
              <a:gd name="connsiteY3" fmla="*/ 6877455 h 6897269"/>
              <a:gd name="connsiteX4" fmla="*/ 9728 w 3252280"/>
              <a:gd name="connsiteY4" fmla="*/ 6897269 h 6897269"/>
              <a:gd name="connsiteX5" fmla="*/ 0 w 3252280"/>
              <a:gd name="connsiteY5" fmla="*/ 0 h 6897269"/>
              <a:gd name="connsiteX0" fmla="*/ 13081 w 3265361"/>
              <a:gd name="connsiteY0" fmla="*/ 0 h 6902879"/>
              <a:gd name="connsiteX1" fmla="*/ 984184 w 3265361"/>
              <a:gd name="connsiteY1" fmla="*/ 19455 h 6902879"/>
              <a:gd name="connsiteX2" fmla="*/ 3265361 w 3265361"/>
              <a:gd name="connsiteY2" fmla="*/ 3448455 h 6902879"/>
              <a:gd name="connsiteX3" fmla="*/ 984184 w 3265361"/>
              <a:gd name="connsiteY3" fmla="*/ 6877455 h 6902879"/>
              <a:gd name="connsiteX4" fmla="*/ 370 w 3265361"/>
              <a:gd name="connsiteY4" fmla="*/ 6902879 h 6902879"/>
              <a:gd name="connsiteX5" fmla="*/ 13081 w 3265361"/>
              <a:gd name="connsiteY5" fmla="*/ 0 h 6902879"/>
              <a:gd name="connsiteX0" fmla="*/ 13081 w 3265361"/>
              <a:gd name="connsiteY0" fmla="*/ 8594 h 6911473"/>
              <a:gd name="connsiteX1" fmla="*/ 984184 w 3265361"/>
              <a:gd name="connsiteY1" fmla="*/ 0 h 6911473"/>
              <a:gd name="connsiteX2" fmla="*/ 3265361 w 3265361"/>
              <a:gd name="connsiteY2" fmla="*/ 3457049 h 6911473"/>
              <a:gd name="connsiteX3" fmla="*/ 984184 w 3265361"/>
              <a:gd name="connsiteY3" fmla="*/ 6886049 h 6911473"/>
              <a:gd name="connsiteX4" fmla="*/ 370 w 3265361"/>
              <a:gd name="connsiteY4" fmla="*/ 6911473 h 6911473"/>
              <a:gd name="connsiteX5" fmla="*/ 13081 w 3265361"/>
              <a:gd name="connsiteY5" fmla="*/ 8594 h 6911473"/>
              <a:gd name="connsiteX0" fmla="*/ 13081 w 3265361"/>
              <a:gd name="connsiteY0" fmla="*/ 8594 h 6919708"/>
              <a:gd name="connsiteX1" fmla="*/ 984184 w 3265361"/>
              <a:gd name="connsiteY1" fmla="*/ 0 h 6919708"/>
              <a:gd name="connsiteX2" fmla="*/ 3265361 w 3265361"/>
              <a:gd name="connsiteY2" fmla="*/ 3457049 h 6919708"/>
              <a:gd name="connsiteX3" fmla="*/ 972964 w 3265361"/>
              <a:gd name="connsiteY3" fmla="*/ 6919708 h 6919708"/>
              <a:gd name="connsiteX4" fmla="*/ 370 w 3265361"/>
              <a:gd name="connsiteY4" fmla="*/ 6911473 h 6919708"/>
              <a:gd name="connsiteX5" fmla="*/ 13081 w 3265361"/>
              <a:gd name="connsiteY5" fmla="*/ 8594 h 691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5361" h="6919708">
                <a:moveTo>
                  <a:pt x="13081" y="8594"/>
                </a:moveTo>
                <a:lnTo>
                  <a:pt x="984184" y="0"/>
                </a:lnTo>
                <a:lnTo>
                  <a:pt x="3265361" y="3457049"/>
                </a:lnTo>
                <a:lnTo>
                  <a:pt x="972964" y="6919708"/>
                </a:lnTo>
                <a:lnTo>
                  <a:pt x="370" y="6911473"/>
                </a:lnTo>
                <a:cubicBezTo>
                  <a:pt x="-2873" y="4625473"/>
                  <a:pt x="16324" y="2294594"/>
                  <a:pt x="13081" y="8594"/>
                </a:cubicBez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F043AAB3-47D5-448A-8FF3-3F0F50C120E2}"/>
              </a:ext>
            </a:extLst>
          </p:cNvPr>
          <p:cNvSpPr/>
          <p:nvPr/>
        </p:nvSpPr>
        <p:spPr>
          <a:xfrm rot="10800000">
            <a:off x="12707581" y="-3069696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A86F7F72-3E89-49BB-98D5-D762F00BDDD5}"/>
              </a:ext>
            </a:extLst>
          </p:cNvPr>
          <p:cNvSpPr/>
          <p:nvPr/>
        </p:nvSpPr>
        <p:spPr>
          <a:xfrm rot="10800000">
            <a:off x="12697783" y="-3068940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4CB1465-A375-4E21-BD20-651DBE9CA0A9}"/>
              </a:ext>
            </a:extLst>
          </p:cNvPr>
          <p:cNvSpPr txBox="1"/>
          <p:nvPr/>
        </p:nvSpPr>
        <p:spPr>
          <a:xfrm rot="16200000">
            <a:off x="8864005" y="2776261"/>
            <a:ext cx="5514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>
                <a:solidFill>
                  <a:schemeClr val="bg1"/>
                </a:solidFill>
                <a:effectLst>
                  <a:glow rad="25400">
                    <a:schemeClr val="bg1">
                      <a:lumMod val="8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ETAP I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0E993655-5F2D-4591-ABA4-BAEF3B1CC886}"/>
              </a:ext>
            </a:extLst>
          </p:cNvPr>
          <p:cNvGrpSpPr/>
          <p:nvPr/>
        </p:nvGrpSpPr>
        <p:grpSpPr>
          <a:xfrm>
            <a:off x="320060" y="5552884"/>
            <a:ext cx="599844" cy="662268"/>
            <a:chOff x="329585" y="5552884"/>
            <a:chExt cx="599844" cy="662268"/>
          </a:xfrm>
        </p:grpSpPr>
        <p:sp>
          <p:nvSpPr>
            <p:cNvPr id="30" name="pole tekstowe 29">
              <a:hlinkClick r:id="rId13" action="ppaction://hlinksldjump"/>
              <a:extLst>
                <a:ext uri="{FF2B5EF4-FFF2-40B4-BE49-F238E27FC236}">
                  <a16:creationId xmlns:a16="http://schemas.microsoft.com/office/drawing/2014/main" id="{31C56CE1-3187-4818-AE21-D74B1C77D584}"/>
                </a:ext>
              </a:extLst>
            </p:cNvPr>
            <p:cNvSpPr txBox="1"/>
            <p:nvPr/>
          </p:nvSpPr>
          <p:spPr>
            <a:xfrm>
              <a:off x="329585" y="5953542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V</a:t>
              </a:r>
            </a:p>
          </p:txBody>
        </p:sp>
        <p:pic>
          <p:nvPicPr>
            <p:cNvPr id="34" name="Grafika 33" descr="Lista kontrolna">
              <a:hlinkClick r:id="rId13" action="ppaction://hlinksldjump"/>
              <a:extLst>
                <a:ext uri="{FF2B5EF4-FFF2-40B4-BE49-F238E27FC236}">
                  <a16:creationId xmlns:a16="http://schemas.microsoft.com/office/drawing/2014/main" id="{954F5B9F-53B1-4AF6-8107-CE9258CC3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16325" y="5552884"/>
              <a:ext cx="426575" cy="426575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A5DDA02E-6BF0-4D09-AFE4-1B9196907964}"/>
              </a:ext>
            </a:extLst>
          </p:cNvPr>
          <p:cNvGrpSpPr/>
          <p:nvPr/>
        </p:nvGrpSpPr>
        <p:grpSpPr>
          <a:xfrm>
            <a:off x="306434" y="3127993"/>
            <a:ext cx="627095" cy="673289"/>
            <a:chOff x="315959" y="3127993"/>
            <a:chExt cx="627095" cy="673289"/>
          </a:xfrm>
        </p:grpSpPr>
        <p:sp>
          <p:nvSpPr>
            <p:cNvPr id="36" name="pole tekstowe 35">
              <a:hlinkClick r:id="rId16" action="ppaction://hlinksldjump"/>
              <a:extLst>
                <a:ext uri="{FF2B5EF4-FFF2-40B4-BE49-F238E27FC236}">
                  <a16:creationId xmlns:a16="http://schemas.microsoft.com/office/drawing/2014/main" id="{45A7EA52-21B5-4092-8F8E-1B07F41DC399}"/>
                </a:ext>
              </a:extLst>
            </p:cNvPr>
            <p:cNvSpPr txBox="1"/>
            <p:nvPr/>
          </p:nvSpPr>
          <p:spPr>
            <a:xfrm>
              <a:off x="315959" y="3539672"/>
              <a:ext cx="627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III</a:t>
              </a:r>
            </a:p>
          </p:txBody>
        </p:sp>
        <p:pic>
          <p:nvPicPr>
            <p:cNvPr id="37" name="Grafika 36" descr="Diament">
              <a:hlinkClick r:id="rId16" action="ppaction://hlinksldjump"/>
              <a:extLst>
                <a:ext uri="{FF2B5EF4-FFF2-40B4-BE49-F238E27FC236}">
                  <a16:creationId xmlns:a16="http://schemas.microsoft.com/office/drawing/2014/main" id="{46BFC39E-4648-474F-9ECF-8C3870B41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92169" y="3127993"/>
              <a:ext cx="469232" cy="469232"/>
            </a:xfrm>
            <a:prstGeom prst="rect">
              <a:avLst/>
            </a:prstGeom>
          </p:spPr>
        </p:pic>
      </p:grpSp>
      <p:grpSp>
        <p:nvGrpSpPr>
          <p:cNvPr id="38" name="Grupa 37">
            <a:extLst>
              <a:ext uri="{FF2B5EF4-FFF2-40B4-BE49-F238E27FC236}">
                <a16:creationId xmlns:a16="http://schemas.microsoft.com/office/drawing/2014/main" id="{069386AD-952F-45C3-8978-ABD9AF1EBE10}"/>
              </a:ext>
            </a:extLst>
          </p:cNvPr>
          <p:cNvGrpSpPr/>
          <p:nvPr/>
        </p:nvGrpSpPr>
        <p:grpSpPr>
          <a:xfrm>
            <a:off x="324868" y="1873931"/>
            <a:ext cx="590226" cy="660098"/>
            <a:chOff x="334393" y="1873931"/>
            <a:chExt cx="590226" cy="660098"/>
          </a:xfrm>
        </p:grpSpPr>
        <p:sp>
          <p:nvSpPr>
            <p:cNvPr id="39" name="pole tekstowe 38">
              <a:hlinkClick r:id="rId19" action="ppaction://hlinksldjump"/>
              <a:extLst>
                <a:ext uri="{FF2B5EF4-FFF2-40B4-BE49-F238E27FC236}">
                  <a16:creationId xmlns:a16="http://schemas.microsoft.com/office/drawing/2014/main" id="{4DC863FD-EFA8-41DF-A1DD-1FE4F01C912A}"/>
                </a:ext>
              </a:extLst>
            </p:cNvPr>
            <p:cNvSpPr txBox="1"/>
            <p:nvPr/>
          </p:nvSpPr>
          <p:spPr>
            <a:xfrm>
              <a:off x="334393" y="2272419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i="1" dirty="0">
                  <a:solidFill>
                    <a:schemeClr val="bg1">
                      <a:lumMod val="50000"/>
                    </a:schemeClr>
                  </a:solidFill>
                </a:rPr>
                <a:t>ETAP II</a:t>
              </a:r>
            </a:p>
          </p:txBody>
        </p:sp>
        <p:pic>
          <p:nvPicPr>
            <p:cNvPr id="40" name="Grafika 39" descr="Szkło powiększające">
              <a:hlinkClick r:id="rId19" action="ppaction://hlinksldjump"/>
              <a:extLst>
                <a:ext uri="{FF2B5EF4-FFF2-40B4-BE49-F238E27FC236}">
                  <a16:creationId xmlns:a16="http://schemas.microsoft.com/office/drawing/2014/main" id="{4ECDCDE8-1D8B-4076-BE80-3210080B7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975818">
              <a:off x="398915" y="1873931"/>
              <a:ext cx="426575" cy="426575"/>
            </a:xfrm>
            <a:prstGeom prst="rect">
              <a:avLst/>
            </a:prstGeom>
          </p:spPr>
        </p:pic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id="{D73BC5E6-356B-4BB9-AAB8-4D979D71A583}"/>
              </a:ext>
            </a:extLst>
          </p:cNvPr>
          <p:cNvGrpSpPr/>
          <p:nvPr/>
        </p:nvGrpSpPr>
        <p:grpSpPr>
          <a:xfrm>
            <a:off x="301625" y="4365184"/>
            <a:ext cx="636713" cy="645319"/>
            <a:chOff x="311150" y="4365184"/>
            <a:chExt cx="636713" cy="645319"/>
          </a:xfrm>
        </p:grpSpPr>
        <p:sp>
          <p:nvSpPr>
            <p:cNvPr id="42" name="pole tekstowe 41">
              <a:hlinkClick r:id="rId22" action="ppaction://hlinksldjump"/>
              <a:extLst>
                <a:ext uri="{FF2B5EF4-FFF2-40B4-BE49-F238E27FC236}">
                  <a16:creationId xmlns:a16="http://schemas.microsoft.com/office/drawing/2014/main" id="{F608F449-5AB5-4370-ADB3-82040DCF77AC}"/>
                </a:ext>
              </a:extLst>
            </p:cNvPr>
            <p:cNvSpPr txBox="1"/>
            <p:nvPr/>
          </p:nvSpPr>
          <p:spPr>
            <a:xfrm>
              <a:off x="311150" y="4748893"/>
              <a:ext cx="636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IV</a:t>
              </a:r>
            </a:p>
          </p:txBody>
        </p:sp>
        <p:pic>
          <p:nvPicPr>
            <p:cNvPr id="43" name="Grafika 42" descr="Narzędzia">
              <a:hlinkClick r:id="rId22" action="ppaction://hlinksldjump"/>
              <a:extLst>
                <a:ext uri="{FF2B5EF4-FFF2-40B4-BE49-F238E27FC236}">
                  <a16:creationId xmlns:a16="http://schemas.microsoft.com/office/drawing/2014/main" id="{81EE061E-24FF-4595-8885-F9EEFCF6E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32702" y="4365184"/>
              <a:ext cx="387795" cy="387795"/>
            </a:xfrm>
            <a:prstGeom prst="rect">
              <a:avLst/>
            </a:prstGeom>
          </p:spPr>
        </p:pic>
      </p:grpSp>
      <p:grpSp>
        <p:nvGrpSpPr>
          <p:cNvPr id="44" name="Grupa 43">
            <a:extLst>
              <a:ext uri="{FF2B5EF4-FFF2-40B4-BE49-F238E27FC236}">
                <a16:creationId xmlns:a16="http://schemas.microsoft.com/office/drawing/2014/main" id="{8CAB5D9A-B323-4B0C-8FDA-F0F27DEC9E0E}"/>
              </a:ext>
            </a:extLst>
          </p:cNvPr>
          <p:cNvGrpSpPr/>
          <p:nvPr/>
        </p:nvGrpSpPr>
        <p:grpSpPr>
          <a:xfrm>
            <a:off x="343302" y="597763"/>
            <a:ext cx="553357" cy="685775"/>
            <a:chOff x="352827" y="597763"/>
            <a:chExt cx="553357" cy="685775"/>
          </a:xfrm>
        </p:grpSpPr>
        <p:sp>
          <p:nvSpPr>
            <p:cNvPr id="45" name="pole tekstowe 44">
              <a:hlinkClick r:id="rId25" action="ppaction://hlinksldjump"/>
              <a:extLst>
                <a:ext uri="{FF2B5EF4-FFF2-40B4-BE49-F238E27FC236}">
                  <a16:creationId xmlns:a16="http://schemas.microsoft.com/office/drawing/2014/main" id="{98B05F34-4411-437B-8A97-681ED3635FE3}"/>
                </a:ext>
              </a:extLst>
            </p:cNvPr>
            <p:cNvSpPr txBox="1"/>
            <p:nvPr/>
          </p:nvSpPr>
          <p:spPr>
            <a:xfrm>
              <a:off x="352827" y="1021928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noFill/>
                </a:rPr>
                <a:t>ETAP I</a:t>
              </a:r>
            </a:p>
          </p:txBody>
        </p:sp>
        <p:pic>
          <p:nvPicPr>
            <p:cNvPr id="46" name="Grafika 45" descr="Zrównoważony rozwój">
              <a:hlinkClick r:id="rId25" action="ppaction://hlinksldjump"/>
              <a:extLst>
                <a:ext uri="{FF2B5EF4-FFF2-40B4-BE49-F238E27FC236}">
                  <a16:creationId xmlns:a16="http://schemas.microsoft.com/office/drawing/2014/main" id="{BF6E5886-15D9-4BFB-ADE7-181110D52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385375" y="597763"/>
              <a:ext cx="469232" cy="469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8630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E64FF9CA-B171-4227-9AA8-8CA561BF1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r="20757"/>
          <a:stretch/>
        </p:blipFill>
        <p:spPr>
          <a:xfrm flipH="1">
            <a:off x="6222250" y="-28049"/>
            <a:ext cx="6050926" cy="6886049"/>
          </a:xfrm>
          <a:prstGeom prst="homePlate">
            <a:avLst>
              <a:gd name="adj" fmla="val 33882"/>
            </a:avLst>
          </a:prstGeom>
        </p:spPr>
      </p:pic>
      <p:grpSp>
        <p:nvGrpSpPr>
          <p:cNvPr id="31" name="Grupa 30">
            <a:extLst>
              <a:ext uri="{FF2B5EF4-FFF2-40B4-BE49-F238E27FC236}">
                <a16:creationId xmlns:a16="http://schemas.microsoft.com/office/drawing/2014/main" id="{61D1CD2A-E474-49D1-A2A3-E3EB76E7A753}"/>
              </a:ext>
            </a:extLst>
          </p:cNvPr>
          <p:cNvGrpSpPr/>
          <p:nvPr/>
        </p:nvGrpSpPr>
        <p:grpSpPr>
          <a:xfrm>
            <a:off x="2056373" y="1457325"/>
            <a:ext cx="3960090" cy="3902706"/>
            <a:chOff x="941667" y="1041450"/>
            <a:chExt cx="4352218" cy="3258091"/>
          </a:xfrm>
        </p:grpSpPr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F7772DD1-5251-42DA-B163-321C47B519D1}"/>
                </a:ext>
              </a:extLst>
            </p:cNvPr>
            <p:cNvSpPr txBox="1"/>
            <p:nvPr/>
          </p:nvSpPr>
          <p:spPr>
            <a:xfrm>
              <a:off x="941667" y="1704440"/>
              <a:ext cx="4352218" cy="2595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Weryfikacja rdzenia</a:t>
              </a:r>
              <a:b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To wstępna analiza stanu oraz sklasyfikowanie tzw. rdzenia produktu. Jeśli spełnia on przyjęte normy jakościowe, to rdzeń otrzymuje  numer identyfikacyjny i zostaje zdekompletowany na części pierwsze.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Ekologiczna utylizacja</a:t>
              </a:r>
              <a:b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Po stwierdzeniu nieprzydatności pojedynczych podzespołów lub ostatecznie całego rdzenia, zostają one zutylizowane w sposób ekologiczny, zgodnie z przyjętymi normami.</a:t>
              </a:r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E4B8AFE9-A104-4A12-B64E-6C11810B90C7}"/>
                </a:ext>
              </a:extLst>
            </p:cNvPr>
            <p:cNvSpPr txBox="1"/>
            <p:nvPr/>
          </p:nvSpPr>
          <p:spPr>
            <a:xfrm>
              <a:off x="1719703" y="1041450"/>
              <a:ext cx="2866690" cy="436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WERYFIKACJA</a:t>
              </a:r>
            </a:p>
          </p:txBody>
        </p:sp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id="{0BF7EC72-A6FF-49A5-95DF-4A484F782378}"/>
              </a:ext>
            </a:extLst>
          </p:cNvPr>
          <p:cNvGrpSpPr/>
          <p:nvPr/>
        </p:nvGrpSpPr>
        <p:grpSpPr>
          <a:xfrm>
            <a:off x="-985958" y="5422790"/>
            <a:ext cx="850789" cy="850789"/>
            <a:chOff x="-985958" y="5422790"/>
            <a:chExt cx="850789" cy="850789"/>
          </a:xfrm>
        </p:grpSpPr>
        <p:sp>
          <p:nvSpPr>
            <p:cNvPr id="48" name="Owal 47">
              <a:extLst>
                <a:ext uri="{FF2B5EF4-FFF2-40B4-BE49-F238E27FC236}">
                  <a16:creationId xmlns:a16="http://schemas.microsoft.com/office/drawing/2014/main" id="{655E16B8-267E-477B-A509-5BC9F53E7BD7}"/>
                </a:ext>
              </a:extLst>
            </p:cNvPr>
            <p:cNvSpPr/>
            <p:nvPr/>
          </p:nvSpPr>
          <p:spPr>
            <a:xfrm>
              <a:off x="-985958" y="5422790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53033BD9-DEE4-474E-B739-A71392694EFC}"/>
                </a:ext>
              </a:extLst>
            </p:cNvPr>
            <p:cNvSpPr txBox="1"/>
            <p:nvPr/>
          </p:nvSpPr>
          <p:spPr>
            <a:xfrm>
              <a:off x="-857764" y="5953542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V</a:t>
              </a:r>
            </a:p>
          </p:txBody>
        </p:sp>
        <p:pic>
          <p:nvPicPr>
            <p:cNvPr id="50" name="Grafika 49" descr="Lista kontrolna">
              <a:extLst>
                <a:ext uri="{FF2B5EF4-FFF2-40B4-BE49-F238E27FC236}">
                  <a16:creationId xmlns:a16="http://schemas.microsoft.com/office/drawing/2014/main" id="{84902FB7-DB2D-4729-8F2A-2F6B3A15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71024" y="5552884"/>
              <a:ext cx="426575" cy="426575"/>
            </a:xfrm>
            <a:prstGeom prst="rect">
              <a:avLst/>
            </a:prstGeom>
          </p:spPr>
        </p:pic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698CEE06-F2DA-4743-9EC3-F3DD33016189}"/>
              </a:ext>
            </a:extLst>
          </p:cNvPr>
          <p:cNvGrpSpPr/>
          <p:nvPr/>
        </p:nvGrpSpPr>
        <p:grpSpPr>
          <a:xfrm>
            <a:off x="-985958" y="3003605"/>
            <a:ext cx="850789" cy="850789"/>
            <a:chOff x="-985958" y="3003605"/>
            <a:chExt cx="850789" cy="850789"/>
          </a:xfrm>
        </p:grpSpPr>
        <p:sp>
          <p:nvSpPr>
            <p:cNvPr id="52" name="Owal 51">
              <a:extLst>
                <a:ext uri="{FF2B5EF4-FFF2-40B4-BE49-F238E27FC236}">
                  <a16:creationId xmlns:a16="http://schemas.microsoft.com/office/drawing/2014/main" id="{05EA20FA-18ED-4462-8914-CF3DE3142F2A}"/>
                </a:ext>
              </a:extLst>
            </p:cNvPr>
            <p:cNvSpPr/>
            <p:nvPr/>
          </p:nvSpPr>
          <p:spPr>
            <a:xfrm>
              <a:off x="-985958" y="3003605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4640440F-3252-4126-841D-8EB1C3481A79}"/>
                </a:ext>
              </a:extLst>
            </p:cNvPr>
            <p:cNvSpPr txBox="1"/>
            <p:nvPr/>
          </p:nvSpPr>
          <p:spPr>
            <a:xfrm>
              <a:off x="-871390" y="3539672"/>
              <a:ext cx="627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III</a:t>
              </a:r>
            </a:p>
          </p:txBody>
        </p:sp>
        <p:pic>
          <p:nvPicPr>
            <p:cNvPr id="70" name="Grafika 69" descr="Diament">
              <a:extLst>
                <a:ext uri="{FF2B5EF4-FFF2-40B4-BE49-F238E27FC236}">
                  <a16:creationId xmlns:a16="http://schemas.microsoft.com/office/drawing/2014/main" id="{335AE61E-B834-4A50-A3E7-29CEEE25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795180" y="3127993"/>
              <a:ext cx="469232" cy="469232"/>
            </a:xfrm>
            <a:prstGeom prst="rect">
              <a:avLst/>
            </a:prstGeom>
          </p:spPr>
        </p:pic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E6A21DD1-D13F-4844-A675-CFE788102CF1}"/>
              </a:ext>
            </a:extLst>
          </p:cNvPr>
          <p:cNvGrpSpPr/>
          <p:nvPr/>
        </p:nvGrpSpPr>
        <p:grpSpPr>
          <a:xfrm>
            <a:off x="814267" y="1741336"/>
            <a:ext cx="850789" cy="850789"/>
            <a:chOff x="-985958" y="1741336"/>
            <a:chExt cx="850789" cy="850789"/>
          </a:xfrm>
        </p:grpSpPr>
        <p:sp>
          <p:nvSpPr>
            <p:cNvPr id="72" name="Owal 71">
              <a:extLst>
                <a:ext uri="{FF2B5EF4-FFF2-40B4-BE49-F238E27FC236}">
                  <a16:creationId xmlns:a16="http://schemas.microsoft.com/office/drawing/2014/main" id="{3A0A99B5-974F-4BCE-B230-5E53B707D6F2}"/>
                </a:ext>
              </a:extLst>
            </p:cNvPr>
            <p:cNvSpPr/>
            <p:nvPr/>
          </p:nvSpPr>
          <p:spPr>
            <a:xfrm>
              <a:off x="-985958" y="1741336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ole tekstowe 72">
              <a:extLst>
                <a:ext uri="{FF2B5EF4-FFF2-40B4-BE49-F238E27FC236}">
                  <a16:creationId xmlns:a16="http://schemas.microsoft.com/office/drawing/2014/main" id="{FAAA7190-48B1-49FE-8A76-4EA949EBBEFE}"/>
                </a:ext>
              </a:extLst>
            </p:cNvPr>
            <p:cNvSpPr txBox="1"/>
            <p:nvPr/>
          </p:nvSpPr>
          <p:spPr>
            <a:xfrm>
              <a:off x="-852956" y="2272419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II</a:t>
              </a:r>
            </a:p>
          </p:txBody>
        </p:sp>
        <p:pic>
          <p:nvPicPr>
            <p:cNvPr id="74" name="Grafika 73" descr="Szkło powiększające">
              <a:extLst>
                <a:ext uri="{FF2B5EF4-FFF2-40B4-BE49-F238E27FC236}">
                  <a16:creationId xmlns:a16="http://schemas.microsoft.com/office/drawing/2014/main" id="{9010C032-056E-4721-A74A-A9D8713E0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975818">
              <a:off x="-788434" y="1873931"/>
              <a:ext cx="426575" cy="426575"/>
            </a:xfrm>
            <a:prstGeom prst="rect">
              <a:avLst/>
            </a:prstGeom>
          </p:spPr>
        </p:pic>
      </p:grpSp>
      <p:grpSp>
        <p:nvGrpSpPr>
          <p:cNvPr id="75" name="Grupa 74">
            <a:extLst>
              <a:ext uri="{FF2B5EF4-FFF2-40B4-BE49-F238E27FC236}">
                <a16:creationId xmlns:a16="http://schemas.microsoft.com/office/drawing/2014/main" id="{7D9EC5B3-05FF-4C48-944F-0505C1F2AD2D}"/>
              </a:ext>
            </a:extLst>
          </p:cNvPr>
          <p:cNvGrpSpPr/>
          <p:nvPr/>
        </p:nvGrpSpPr>
        <p:grpSpPr>
          <a:xfrm>
            <a:off x="-985958" y="4213197"/>
            <a:ext cx="850789" cy="850789"/>
            <a:chOff x="-985958" y="4213197"/>
            <a:chExt cx="850789" cy="850789"/>
          </a:xfrm>
        </p:grpSpPr>
        <p:sp>
          <p:nvSpPr>
            <p:cNvPr id="76" name="Owal 75">
              <a:extLst>
                <a:ext uri="{FF2B5EF4-FFF2-40B4-BE49-F238E27FC236}">
                  <a16:creationId xmlns:a16="http://schemas.microsoft.com/office/drawing/2014/main" id="{61415D40-05A0-4055-BBBD-95E8B4EB498A}"/>
                </a:ext>
              </a:extLst>
            </p:cNvPr>
            <p:cNvSpPr/>
            <p:nvPr/>
          </p:nvSpPr>
          <p:spPr>
            <a:xfrm>
              <a:off x="-985958" y="4213197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7" name="pole tekstowe 76">
              <a:extLst>
                <a:ext uri="{FF2B5EF4-FFF2-40B4-BE49-F238E27FC236}">
                  <a16:creationId xmlns:a16="http://schemas.microsoft.com/office/drawing/2014/main" id="{8D5AE656-4721-453C-83D8-0D7C010B4AEA}"/>
                </a:ext>
              </a:extLst>
            </p:cNvPr>
            <p:cNvSpPr txBox="1"/>
            <p:nvPr/>
          </p:nvSpPr>
          <p:spPr>
            <a:xfrm>
              <a:off x="-876199" y="4748893"/>
              <a:ext cx="636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IV</a:t>
              </a:r>
            </a:p>
          </p:txBody>
        </p:sp>
        <p:pic>
          <p:nvPicPr>
            <p:cNvPr id="78" name="Grafika 77" descr="Narzędzia">
              <a:extLst>
                <a:ext uri="{FF2B5EF4-FFF2-40B4-BE49-F238E27FC236}">
                  <a16:creationId xmlns:a16="http://schemas.microsoft.com/office/drawing/2014/main" id="{BFE518D5-759D-486E-97C3-486477C1E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754647" y="4365184"/>
              <a:ext cx="387795" cy="387795"/>
            </a:xfrm>
            <a:prstGeom prst="rect">
              <a:avLst/>
            </a:prstGeom>
          </p:spPr>
        </p:pic>
      </p:grpSp>
      <p:grpSp>
        <p:nvGrpSpPr>
          <p:cNvPr id="79" name="Grupa 78">
            <a:extLst>
              <a:ext uri="{FF2B5EF4-FFF2-40B4-BE49-F238E27FC236}">
                <a16:creationId xmlns:a16="http://schemas.microsoft.com/office/drawing/2014/main" id="{EE6E58CB-F5A5-4B1D-B9B2-F27BFE31AAD8}"/>
              </a:ext>
            </a:extLst>
          </p:cNvPr>
          <p:cNvGrpSpPr/>
          <p:nvPr/>
        </p:nvGrpSpPr>
        <p:grpSpPr>
          <a:xfrm>
            <a:off x="-985958" y="485030"/>
            <a:ext cx="850789" cy="850789"/>
            <a:chOff x="-985958" y="485030"/>
            <a:chExt cx="850789" cy="850789"/>
          </a:xfrm>
        </p:grpSpPr>
        <p:sp>
          <p:nvSpPr>
            <p:cNvPr id="80" name="Owal 79">
              <a:extLst>
                <a:ext uri="{FF2B5EF4-FFF2-40B4-BE49-F238E27FC236}">
                  <a16:creationId xmlns:a16="http://schemas.microsoft.com/office/drawing/2014/main" id="{7A3043EF-3DF2-462F-B981-7829143BB122}"/>
                </a:ext>
              </a:extLst>
            </p:cNvPr>
            <p:cNvSpPr/>
            <p:nvPr/>
          </p:nvSpPr>
          <p:spPr>
            <a:xfrm>
              <a:off x="-985958" y="485030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322C73FE-8D92-458C-B714-9020E6A1FB86}"/>
                </a:ext>
              </a:extLst>
            </p:cNvPr>
            <p:cNvSpPr txBox="1"/>
            <p:nvPr/>
          </p:nvSpPr>
          <p:spPr>
            <a:xfrm>
              <a:off x="-834522" y="1021928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</a:t>
              </a:r>
            </a:p>
          </p:txBody>
        </p:sp>
        <p:pic>
          <p:nvPicPr>
            <p:cNvPr id="82" name="Grafika 81" descr="Zrównoważony rozwój">
              <a:extLst>
                <a:ext uri="{FF2B5EF4-FFF2-40B4-BE49-F238E27FC236}">
                  <a16:creationId xmlns:a16="http://schemas.microsoft.com/office/drawing/2014/main" id="{50F6B51B-5CB6-44A3-B50B-BED04C9C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801974" y="597763"/>
              <a:ext cx="469232" cy="469232"/>
            </a:xfrm>
            <a:prstGeom prst="rect">
              <a:avLst/>
            </a:prstGeom>
          </p:spPr>
        </p:pic>
      </p:grp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57642E43-39C5-4888-9615-C909C13AED66}"/>
              </a:ext>
            </a:extLst>
          </p:cNvPr>
          <p:cNvSpPr/>
          <p:nvPr/>
        </p:nvSpPr>
        <p:spPr>
          <a:xfrm rot="5400000" flipV="1">
            <a:off x="-6298168" y="2363652"/>
            <a:ext cx="13812081" cy="1235624"/>
          </a:xfrm>
          <a:custGeom>
            <a:avLst/>
            <a:gdLst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106050 w 12192000"/>
              <a:gd name="connsiteY2" fmla="*/ 66821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106050 w 12192000"/>
              <a:gd name="connsiteY2" fmla="*/ 66821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3802142"/>
              <a:gd name="connsiteY0" fmla="*/ 1225685 h 1225685"/>
              <a:gd name="connsiteX1" fmla="*/ 5304847 w 13802142"/>
              <a:gd name="connsiteY1" fmla="*/ 1225685 h 1225685"/>
              <a:gd name="connsiteX2" fmla="*/ 6106050 w 13802142"/>
              <a:gd name="connsiteY2" fmla="*/ 668216 h 1225685"/>
              <a:gd name="connsiteX3" fmla="*/ 6887156 w 13802142"/>
              <a:gd name="connsiteY3" fmla="*/ 1225685 h 1225685"/>
              <a:gd name="connsiteX4" fmla="*/ 13802142 w 13802142"/>
              <a:gd name="connsiteY4" fmla="*/ 1215746 h 1225685"/>
              <a:gd name="connsiteX5" fmla="*/ 12192000 w 13802142"/>
              <a:gd name="connsiteY5" fmla="*/ 0 h 1225685"/>
              <a:gd name="connsiteX6" fmla="*/ 0 w 13802142"/>
              <a:gd name="connsiteY6" fmla="*/ 0 h 1225685"/>
              <a:gd name="connsiteX7" fmla="*/ 0 w 13802142"/>
              <a:gd name="connsiteY7" fmla="*/ 1225685 h 1225685"/>
              <a:gd name="connsiteX0" fmla="*/ 0 w 13812081"/>
              <a:gd name="connsiteY0" fmla="*/ 1235624 h 1235624"/>
              <a:gd name="connsiteX1" fmla="*/ 5304847 w 13812081"/>
              <a:gd name="connsiteY1" fmla="*/ 1235624 h 1235624"/>
              <a:gd name="connsiteX2" fmla="*/ 6106050 w 13812081"/>
              <a:gd name="connsiteY2" fmla="*/ 678155 h 1235624"/>
              <a:gd name="connsiteX3" fmla="*/ 6887156 w 13812081"/>
              <a:gd name="connsiteY3" fmla="*/ 1235624 h 1235624"/>
              <a:gd name="connsiteX4" fmla="*/ 13802142 w 13812081"/>
              <a:gd name="connsiteY4" fmla="*/ 1225685 h 1235624"/>
              <a:gd name="connsiteX5" fmla="*/ 13812081 w 13812081"/>
              <a:gd name="connsiteY5" fmla="*/ 0 h 1235624"/>
              <a:gd name="connsiteX6" fmla="*/ 0 w 13812081"/>
              <a:gd name="connsiteY6" fmla="*/ 9939 h 1235624"/>
              <a:gd name="connsiteX7" fmla="*/ 0 w 13812081"/>
              <a:gd name="connsiteY7" fmla="*/ 1235624 h 123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12081" h="1235624">
                <a:moveTo>
                  <a:pt x="0" y="1235624"/>
                </a:moveTo>
                <a:lnTo>
                  <a:pt x="5304847" y="1235624"/>
                </a:lnTo>
                <a:cubicBezTo>
                  <a:pt x="5679097" y="1234021"/>
                  <a:pt x="5480591" y="681576"/>
                  <a:pt x="6106050" y="678155"/>
                </a:cubicBezTo>
                <a:cubicBezTo>
                  <a:pt x="6731509" y="674734"/>
                  <a:pt x="6512906" y="1223972"/>
                  <a:pt x="6887156" y="1235624"/>
                </a:cubicBezTo>
                <a:lnTo>
                  <a:pt x="13802142" y="1225685"/>
                </a:lnTo>
                <a:lnTo>
                  <a:pt x="13812081" y="0"/>
                </a:lnTo>
                <a:lnTo>
                  <a:pt x="0" y="9939"/>
                </a:lnTo>
                <a:lnTo>
                  <a:pt x="0" y="12356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69" name="Strzałka: pięciokąt 7">
            <a:extLst>
              <a:ext uri="{FF2B5EF4-FFF2-40B4-BE49-F238E27FC236}">
                <a16:creationId xmlns:a16="http://schemas.microsoft.com/office/drawing/2014/main" id="{ADA365AF-BBFC-451C-BC60-6F37171783F3}"/>
              </a:ext>
            </a:extLst>
          </p:cNvPr>
          <p:cNvSpPr/>
          <p:nvPr/>
        </p:nvSpPr>
        <p:spPr>
          <a:xfrm flipH="1">
            <a:off x="9007815" y="-28049"/>
            <a:ext cx="3265361" cy="6919708"/>
          </a:xfrm>
          <a:custGeom>
            <a:avLst/>
            <a:gdLst>
              <a:gd name="connsiteX0" fmla="*/ 0 w 6929335"/>
              <a:gd name="connsiteY0" fmla="*/ 0 h 6858000"/>
              <a:gd name="connsiteX1" fmla="*/ 4648158 w 6929335"/>
              <a:gd name="connsiteY1" fmla="*/ 0 h 6858000"/>
              <a:gd name="connsiteX2" fmla="*/ 6929335 w 6929335"/>
              <a:gd name="connsiteY2" fmla="*/ 3429000 h 6858000"/>
              <a:gd name="connsiteX3" fmla="*/ 4648158 w 6929335"/>
              <a:gd name="connsiteY3" fmla="*/ 6858000 h 6858000"/>
              <a:gd name="connsiteX4" fmla="*/ 0 w 6929335"/>
              <a:gd name="connsiteY4" fmla="*/ 6858000 h 6858000"/>
              <a:gd name="connsiteX5" fmla="*/ 0 w 6929335"/>
              <a:gd name="connsiteY5" fmla="*/ 0 h 6858000"/>
              <a:gd name="connsiteX0" fmla="*/ 3745149 w 6929335"/>
              <a:gd name="connsiteY0" fmla="*/ 0 h 6877455"/>
              <a:gd name="connsiteX1" fmla="*/ 4648158 w 6929335"/>
              <a:gd name="connsiteY1" fmla="*/ 19455 h 6877455"/>
              <a:gd name="connsiteX2" fmla="*/ 6929335 w 6929335"/>
              <a:gd name="connsiteY2" fmla="*/ 3448455 h 6877455"/>
              <a:gd name="connsiteX3" fmla="*/ 4648158 w 6929335"/>
              <a:gd name="connsiteY3" fmla="*/ 6877455 h 6877455"/>
              <a:gd name="connsiteX4" fmla="*/ 0 w 6929335"/>
              <a:gd name="connsiteY4" fmla="*/ 6877455 h 6877455"/>
              <a:gd name="connsiteX5" fmla="*/ 3745149 w 6929335"/>
              <a:gd name="connsiteY5" fmla="*/ 0 h 6877455"/>
              <a:gd name="connsiteX0" fmla="*/ 58366 w 3242552"/>
              <a:gd name="connsiteY0" fmla="*/ 0 h 6877455"/>
              <a:gd name="connsiteX1" fmla="*/ 961375 w 3242552"/>
              <a:gd name="connsiteY1" fmla="*/ 19455 h 6877455"/>
              <a:gd name="connsiteX2" fmla="*/ 3242552 w 3242552"/>
              <a:gd name="connsiteY2" fmla="*/ 3448455 h 6877455"/>
              <a:gd name="connsiteX3" fmla="*/ 961375 w 3242552"/>
              <a:gd name="connsiteY3" fmla="*/ 6877455 h 6877455"/>
              <a:gd name="connsiteX4" fmla="*/ 0 w 3242552"/>
              <a:gd name="connsiteY4" fmla="*/ 6858000 h 6877455"/>
              <a:gd name="connsiteX5" fmla="*/ 58366 w 3242552"/>
              <a:gd name="connsiteY5" fmla="*/ 0 h 6877455"/>
              <a:gd name="connsiteX0" fmla="*/ 0 w 3252280"/>
              <a:gd name="connsiteY0" fmla="*/ 0 h 6877455"/>
              <a:gd name="connsiteX1" fmla="*/ 971103 w 3252280"/>
              <a:gd name="connsiteY1" fmla="*/ 19455 h 6877455"/>
              <a:gd name="connsiteX2" fmla="*/ 3252280 w 3252280"/>
              <a:gd name="connsiteY2" fmla="*/ 3448455 h 6877455"/>
              <a:gd name="connsiteX3" fmla="*/ 971103 w 3252280"/>
              <a:gd name="connsiteY3" fmla="*/ 6877455 h 6877455"/>
              <a:gd name="connsiteX4" fmla="*/ 9728 w 3252280"/>
              <a:gd name="connsiteY4" fmla="*/ 6858000 h 6877455"/>
              <a:gd name="connsiteX5" fmla="*/ 0 w 3252280"/>
              <a:gd name="connsiteY5" fmla="*/ 0 h 6877455"/>
              <a:gd name="connsiteX0" fmla="*/ 0 w 3252280"/>
              <a:gd name="connsiteY0" fmla="*/ 0 h 6897269"/>
              <a:gd name="connsiteX1" fmla="*/ 971103 w 3252280"/>
              <a:gd name="connsiteY1" fmla="*/ 19455 h 6897269"/>
              <a:gd name="connsiteX2" fmla="*/ 3252280 w 3252280"/>
              <a:gd name="connsiteY2" fmla="*/ 3448455 h 6897269"/>
              <a:gd name="connsiteX3" fmla="*/ 971103 w 3252280"/>
              <a:gd name="connsiteY3" fmla="*/ 6877455 h 6897269"/>
              <a:gd name="connsiteX4" fmla="*/ 9728 w 3252280"/>
              <a:gd name="connsiteY4" fmla="*/ 6897269 h 6897269"/>
              <a:gd name="connsiteX5" fmla="*/ 0 w 3252280"/>
              <a:gd name="connsiteY5" fmla="*/ 0 h 6897269"/>
              <a:gd name="connsiteX0" fmla="*/ 13081 w 3265361"/>
              <a:gd name="connsiteY0" fmla="*/ 0 h 6902879"/>
              <a:gd name="connsiteX1" fmla="*/ 984184 w 3265361"/>
              <a:gd name="connsiteY1" fmla="*/ 19455 h 6902879"/>
              <a:gd name="connsiteX2" fmla="*/ 3265361 w 3265361"/>
              <a:gd name="connsiteY2" fmla="*/ 3448455 h 6902879"/>
              <a:gd name="connsiteX3" fmla="*/ 984184 w 3265361"/>
              <a:gd name="connsiteY3" fmla="*/ 6877455 h 6902879"/>
              <a:gd name="connsiteX4" fmla="*/ 370 w 3265361"/>
              <a:gd name="connsiteY4" fmla="*/ 6902879 h 6902879"/>
              <a:gd name="connsiteX5" fmla="*/ 13081 w 3265361"/>
              <a:gd name="connsiteY5" fmla="*/ 0 h 6902879"/>
              <a:gd name="connsiteX0" fmla="*/ 13081 w 3265361"/>
              <a:gd name="connsiteY0" fmla="*/ 8594 h 6911473"/>
              <a:gd name="connsiteX1" fmla="*/ 984184 w 3265361"/>
              <a:gd name="connsiteY1" fmla="*/ 0 h 6911473"/>
              <a:gd name="connsiteX2" fmla="*/ 3265361 w 3265361"/>
              <a:gd name="connsiteY2" fmla="*/ 3457049 h 6911473"/>
              <a:gd name="connsiteX3" fmla="*/ 984184 w 3265361"/>
              <a:gd name="connsiteY3" fmla="*/ 6886049 h 6911473"/>
              <a:gd name="connsiteX4" fmla="*/ 370 w 3265361"/>
              <a:gd name="connsiteY4" fmla="*/ 6911473 h 6911473"/>
              <a:gd name="connsiteX5" fmla="*/ 13081 w 3265361"/>
              <a:gd name="connsiteY5" fmla="*/ 8594 h 6911473"/>
              <a:gd name="connsiteX0" fmla="*/ 13081 w 3265361"/>
              <a:gd name="connsiteY0" fmla="*/ 8594 h 6919708"/>
              <a:gd name="connsiteX1" fmla="*/ 984184 w 3265361"/>
              <a:gd name="connsiteY1" fmla="*/ 0 h 6919708"/>
              <a:gd name="connsiteX2" fmla="*/ 3265361 w 3265361"/>
              <a:gd name="connsiteY2" fmla="*/ 3457049 h 6919708"/>
              <a:gd name="connsiteX3" fmla="*/ 972964 w 3265361"/>
              <a:gd name="connsiteY3" fmla="*/ 6919708 h 6919708"/>
              <a:gd name="connsiteX4" fmla="*/ 370 w 3265361"/>
              <a:gd name="connsiteY4" fmla="*/ 6911473 h 6919708"/>
              <a:gd name="connsiteX5" fmla="*/ 13081 w 3265361"/>
              <a:gd name="connsiteY5" fmla="*/ 8594 h 691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5361" h="6919708">
                <a:moveTo>
                  <a:pt x="13081" y="8594"/>
                </a:moveTo>
                <a:lnTo>
                  <a:pt x="984184" y="0"/>
                </a:lnTo>
                <a:lnTo>
                  <a:pt x="3265361" y="3457049"/>
                </a:lnTo>
                <a:lnTo>
                  <a:pt x="972964" y="6919708"/>
                </a:lnTo>
                <a:lnTo>
                  <a:pt x="370" y="6911473"/>
                </a:lnTo>
                <a:cubicBezTo>
                  <a:pt x="-2873" y="4625473"/>
                  <a:pt x="16324" y="2294594"/>
                  <a:pt x="13081" y="8594"/>
                </a:cubicBez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80E5048A-FEFB-4364-AD05-CBC8804B4A09}"/>
              </a:ext>
            </a:extLst>
          </p:cNvPr>
          <p:cNvSpPr/>
          <p:nvPr/>
        </p:nvSpPr>
        <p:spPr>
          <a:xfrm rot="10800000">
            <a:off x="12707581" y="-3069696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0C781ED8-6DB4-4D8E-BC39-D64F7DB7E274}"/>
              </a:ext>
            </a:extLst>
          </p:cNvPr>
          <p:cNvSpPr/>
          <p:nvPr/>
        </p:nvSpPr>
        <p:spPr>
          <a:xfrm rot="10800000">
            <a:off x="12697783" y="-3068940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FD5BBF0C-4BD1-40BF-9D62-8F513FE43516}"/>
              </a:ext>
            </a:extLst>
          </p:cNvPr>
          <p:cNvSpPr txBox="1"/>
          <p:nvPr/>
        </p:nvSpPr>
        <p:spPr>
          <a:xfrm rot="16200000">
            <a:off x="8864005" y="2776261"/>
            <a:ext cx="5514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8000" b="1">
                <a:solidFill>
                  <a:schemeClr val="bg1"/>
                </a:solidFill>
                <a:effectLst>
                  <a:glow rad="25400">
                    <a:schemeClr val="bg1">
                      <a:lumMod val="85000"/>
                      <a:alpha val="40000"/>
                    </a:schemeClr>
                  </a:glo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pl-PL" dirty="0"/>
              <a:t>ETAP II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1A10C67-598C-469E-BA71-3C79442B1F0C}"/>
              </a:ext>
            </a:extLst>
          </p:cNvPr>
          <p:cNvGrpSpPr/>
          <p:nvPr/>
        </p:nvGrpSpPr>
        <p:grpSpPr>
          <a:xfrm>
            <a:off x="320060" y="5552884"/>
            <a:ext cx="599844" cy="662268"/>
            <a:chOff x="329585" y="5552884"/>
            <a:chExt cx="599844" cy="662268"/>
          </a:xfrm>
        </p:grpSpPr>
        <p:sp>
          <p:nvSpPr>
            <p:cNvPr id="30" name="pole tekstowe 29">
              <a:hlinkClick r:id="rId13" action="ppaction://hlinksldjump"/>
              <a:extLst>
                <a:ext uri="{FF2B5EF4-FFF2-40B4-BE49-F238E27FC236}">
                  <a16:creationId xmlns:a16="http://schemas.microsoft.com/office/drawing/2014/main" id="{AF754886-BD60-4D98-8E30-518A33BF2532}"/>
                </a:ext>
              </a:extLst>
            </p:cNvPr>
            <p:cNvSpPr txBox="1"/>
            <p:nvPr/>
          </p:nvSpPr>
          <p:spPr>
            <a:xfrm>
              <a:off x="329585" y="5953542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V</a:t>
              </a:r>
            </a:p>
          </p:txBody>
        </p:sp>
        <p:pic>
          <p:nvPicPr>
            <p:cNvPr id="34" name="Grafika 33" descr="Lista kontrolna">
              <a:hlinkClick r:id="rId13" action="ppaction://hlinksldjump"/>
              <a:extLst>
                <a:ext uri="{FF2B5EF4-FFF2-40B4-BE49-F238E27FC236}">
                  <a16:creationId xmlns:a16="http://schemas.microsoft.com/office/drawing/2014/main" id="{1C965573-784B-4786-9545-13A4B3A7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16325" y="5552884"/>
              <a:ext cx="426575" cy="426575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FC13D8DF-5A0F-497B-A437-65554C205CC1}"/>
              </a:ext>
            </a:extLst>
          </p:cNvPr>
          <p:cNvGrpSpPr/>
          <p:nvPr/>
        </p:nvGrpSpPr>
        <p:grpSpPr>
          <a:xfrm>
            <a:off x="306434" y="3127993"/>
            <a:ext cx="627095" cy="673289"/>
            <a:chOff x="315959" y="3127993"/>
            <a:chExt cx="627095" cy="673289"/>
          </a:xfrm>
        </p:grpSpPr>
        <p:sp>
          <p:nvSpPr>
            <p:cNvPr id="36" name="pole tekstowe 35">
              <a:hlinkClick r:id="rId16" action="ppaction://hlinksldjump"/>
              <a:extLst>
                <a:ext uri="{FF2B5EF4-FFF2-40B4-BE49-F238E27FC236}">
                  <a16:creationId xmlns:a16="http://schemas.microsoft.com/office/drawing/2014/main" id="{C61FF05C-F126-4437-9FA2-4EABAB43CD5A}"/>
                </a:ext>
              </a:extLst>
            </p:cNvPr>
            <p:cNvSpPr txBox="1"/>
            <p:nvPr/>
          </p:nvSpPr>
          <p:spPr>
            <a:xfrm>
              <a:off x="315959" y="3539672"/>
              <a:ext cx="627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III</a:t>
              </a:r>
            </a:p>
          </p:txBody>
        </p:sp>
        <p:pic>
          <p:nvPicPr>
            <p:cNvPr id="37" name="Grafika 36" descr="Diament">
              <a:hlinkClick r:id="rId16" action="ppaction://hlinksldjump"/>
              <a:extLst>
                <a:ext uri="{FF2B5EF4-FFF2-40B4-BE49-F238E27FC236}">
                  <a16:creationId xmlns:a16="http://schemas.microsoft.com/office/drawing/2014/main" id="{1C4E62A0-5A05-422E-8956-B19E55EC0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92169" y="3127993"/>
              <a:ext cx="469232" cy="469232"/>
            </a:xfrm>
            <a:prstGeom prst="rect">
              <a:avLst/>
            </a:prstGeom>
          </p:spPr>
        </p:pic>
      </p:grpSp>
      <p:grpSp>
        <p:nvGrpSpPr>
          <p:cNvPr id="38" name="Grupa 37">
            <a:extLst>
              <a:ext uri="{FF2B5EF4-FFF2-40B4-BE49-F238E27FC236}">
                <a16:creationId xmlns:a16="http://schemas.microsoft.com/office/drawing/2014/main" id="{79C936B6-2267-4C76-9E38-6C3488D7CCD4}"/>
              </a:ext>
            </a:extLst>
          </p:cNvPr>
          <p:cNvGrpSpPr/>
          <p:nvPr/>
        </p:nvGrpSpPr>
        <p:grpSpPr>
          <a:xfrm>
            <a:off x="324868" y="1873931"/>
            <a:ext cx="590226" cy="660098"/>
            <a:chOff x="334393" y="1873931"/>
            <a:chExt cx="590226" cy="660098"/>
          </a:xfrm>
        </p:grpSpPr>
        <p:sp>
          <p:nvSpPr>
            <p:cNvPr id="39" name="pole tekstowe 38">
              <a:hlinkClick r:id="rId19" action="ppaction://hlinksldjump"/>
              <a:extLst>
                <a:ext uri="{FF2B5EF4-FFF2-40B4-BE49-F238E27FC236}">
                  <a16:creationId xmlns:a16="http://schemas.microsoft.com/office/drawing/2014/main" id="{CC0FA550-3E00-48A5-AB5B-0E5FD63A5A07}"/>
                </a:ext>
              </a:extLst>
            </p:cNvPr>
            <p:cNvSpPr txBox="1"/>
            <p:nvPr/>
          </p:nvSpPr>
          <p:spPr>
            <a:xfrm>
              <a:off x="334393" y="2272419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i="1" dirty="0">
                  <a:noFill/>
                </a:rPr>
                <a:t>ETAP II</a:t>
              </a:r>
            </a:p>
          </p:txBody>
        </p:sp>
        <p:pic>
          <p:nvPicPr>
            <p:cNvPr id="40" name="Grafika 39" descr="Szkło powiększające">
              <a:hlinkClick r:id="rId19" action="ppaction://hlinksldjump"/>
              <a:extLst>
                <a:ext uri="{FF2B5EF4-FFF2-40B4-BE49-F238E27FC236}">
                  <a16:creationId xmlns:a16="http://schemas.microsoft.com/office/drawing/2014/main" id="{E5319834-E221-4F72-8572-2C81E9E0F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975818">
              <a:off x="398915" y="1873931"/>
              <a:ext cx="426575" cy="426575"/>
            </a:xfrm>
            <a:prstGeom prst="rect">
              <a:avLst/>
            </a:prstGeom>
          </p:spPr>
        </p:pic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id="{95936AA8-7EF3-40EF-87D3-B0A78EC8EFD8}"/>
              </a:ext>
            </a:extLst>
          </p:cNvPr>
          <p:cNvGrpSpPr/>
          <p:nvPr/>
        </p:nvGrpSpPr>
        <p:grpSpPr>
          <a:xfrm>
            <a:off x="301625" y="4365184"/>
            <a:ext cx="636713" cy="645319"/>
            <a:chOff x="311150" y="4365184"/>
            <a:chExt cx="636713" cy="645319"/>
          </a:xfrm>
        </p:grpSpPr>
        <p:sp>
          <p:nvSpPr>
            <p:cNvPr id="42" name="pole tekstowe 41">
              <a:hlinkClick r:id="rId22" action="ppaction://hlinksldjump"/>
              <a:extLst>
                <a:ext uri="{FF2B5EF4-FFF2-40B4-BE49-F238E27FC236}">
                  <a16:creationId xmlns:a16="http://schemas.microsoft.com/office/drawing/2014/main" id="{1119D813-AA90-4071-84FA-39CA776B6AB8}"/>
                </a:ext>
              </a:extLst>
            </p:cNvPr>
            <p:cNvSpPr txBox="1"/>
            <p:nvPr/>
          </p:nvSpPr>
          <p:spPr>
            <a:xfrm>
              <a:off x="311150" y="4748893"/>
              <a:ext cx="636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IV</a:t>
              </a:r>
            </a:p>
          </p:txBody>
        </p:sp>
        <p:pic>
          <p:nvPicPr>
            <p:cNvPr id="43" name="Grafika 42" descr="Narzędzia">
              <a:hlinkClick r:id="rId22" action="ppaction://hlinksldjump"/>
              <a:extLst>
                <a:ext uri="{FF2B5EF4-FFF2-40B4-BE49-F238E27FC236}">
                  <a16:creationId xmlns:a16="http://schemas.microsoft.com/office/drawing/2014/main" id="{85F6584F-9C0F-4946-961E-BDDF3F2B0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32702" y="4365184"/>
              <a:ext cx="387795" cy="387795"/>
            </a:xfrm>
            <a:prstGeom prst="rect">
              <a:avLst/>
            </a:prstGeom>
          </p:spPr>
        </p:pic>
      </p:grpSp>
      <p:grpSp>
        <p:nvGrpSpPr>
          <p:cNvPr id="44" name="Grupa 43">
            <a:extLst>
              <a:ext uri="{FF2B5EF4-FFF2-40B4-BE49-F238E27FC236}">
                <a16:creationId xmlns:a16="http://schemas.microsoft.com/office/drawing/2014/main" id="{D18C4DC8-E003-4703-AFB5-B19E52F7CBC9}"/>
              </a:ext>
            </a:extLst>
          </p:cNvPr>
          <p:cNvGrpSpPr/>
          <p:nvPr/>
        </p:nvGrpSpPr>
        <p:grpSpPr>
          <a:xfrm>
            <a:off x="343302" y="597763"/>
            <a:ext cx="553357" cy="685775"/>
            <a:chOff x="352827" y="597763"/>
            <a:chExt cx="553357" cy="685775"/>
          </a:xfrm>
        </p:grpSpPr>
        <p:sp>
          <p:nvSpPr>
            <p:cNvPr id="45" name="pole tekstowe 44">
              <a:hlinkClick r:id="rId25" action="ppaction://hlinksldjump"/>
              <a:extLst>
                <a:ext uri="{FF2B5EF4-FFF2-40B4-BE49-F238E27FC236}">
                  <a16:creationId xmlns:a16="http://schemas.microsoft.com/office/drawing/2014/main" id="{B751129F-E400-4557-ADF0-3EC72A26CA35}"/>
                </a:ext>
              </a:extLst>
            </p:cNvPr>
            <p:cNvSpPr txBox="1"/>
            <p:nvPr/>
          </p:nvSpPr>
          <p:spPr>
            <a:xfrm>
              <a:off x="352827" y="1021928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</a:t>
              </a:r>
            </a:p>
          </p:txBody>
        </p:sp>
        <p:pic>
          <p:nvPicPr>
            <p:cNvPr id="46" name="Grafika 45" descr="Zrównoważony rozwój">
              <a:hlinkClick r:id="rId25" action="ppaction://hlinksldjump"/>
              <a:extLst>
                <a:ext uri="{FF2B5EF4-FFF2-40B4-BE49-F238E27FC236}">
                  <a16:creationId xmlns:a16="http://schemas.microsoft.com/office/drawing/2014/main" id="{B5FB8A10-530B-4BE9-94D9-1A950CF4D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385375" y="597763"/>
              <a:ext cx="469232" cy="469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0763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4F983930-EA2A-429E-9D68-EF7FEB533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r="20757"/>
          <a:stretch/>
        </p:blipFill>
        <p:spPr>
          <a:xfrm flipH="1">
            <a:off x="6222250" y="-28049"/>
            <a:ext cx="6050926" cy="6886049"/>
          </a:xfrm>
          <a:prstGeom prst="homePlate">
            <a:avLst>
              <a:gd name="adj" fmla="val 33882"/>
            </a:avLst>
          </a:prstGeom>
        </p:spPr>
      </p:pic>
      <p:grpSp>
        <p:nvGrpSpPr>
          <p:cNvPr id="33" name="Grupa 32">
            <a:extLst>
              <a:ext uri="{FF2B5EF4-FFF2-40B4-BE49-F238E27FC236}">
                <a16:creationId xmlns:a16="http://schemas.microsoft.com/office/drawing/2014/main" id="{603EB1FA-4C16-4F44-9ACD-D01285608374}"/>
              </a:ext>
            </a:extLst>
          </p:cNvPr>
          <p:cNvGrpSpPr/>
          <p:nvPr/>
        </p:nvGrpSpPr>
        <p:grpSpPr>
          <a:xfrm>
            <a:off x="2056373" y="171450"/>
            <a:ext cx="3960090" cy="6488029"/>
            <a:chOff x="941667" y="1041450"/>
            <a:chExt cx="4352218" cy="5416392"/>
          </a:xfrm>
        </p:grpSpPr>
        <p:sp>
          <p:nvSpPr>
            <p:cNvPr id="44" name="pole tekstowe 43">
              <a:extLst>
                <a:ext uri="{FF2B5EF4-FFF2-40B4-BE49-F238E27FC236}">
                  <a16:creationId xmlns:a16="http://schemas.microsoft.com/office/drawing/2014/main" id="{543BF5E1-B296-44C1-AA2F-BB2F1A3D8E35}"/>
                </a:ext>
              </a:extLst>
            </p:cNvPr>
            <p:cNvSpPr txBox="1"/>
            <p:nvPr/>
          </p:nvSpPr>
          <p:spPr>
            <a:xfrm>
              <a:off x="941667" y="1704440"/>
              <a:ext cx="4352218" cy="4753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Park maszyn</a:t>
              </a:r>
              <a:b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Podzespoły, które pozytywnie przeszły testy</a:t>
              </a:r>
              <a:r>
                <a:rPr lang="pl-PL" sz="140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, trafiają </a:t>
              </a: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do parku maszyn, m.in. do myjni. Podlegają tu procesom, jak uszlachetnianie i odświeżanie.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Gniazda robocze</a:t>
              </a:r>
              <a:b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Następnie trafiają one do tzw. wyspecjalizowanych gniazd roboczych, sprofilowanych pod konkretny podzespół. Są tu rozkładane na części i poddane procesowi regeneracji. Wirniki i stojany są lakierowane. Zabiegi te mają na celu uniknięcie przebić izolacji i zabezpieczenie przed korozją elementów stalowych.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Szczegółowa analiza</a:t>
              </a:r>
              <a:b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Następnie elementy są składane, a podzespoły elektryczne i elektroniczne poddane szczegółowej analizie. Jeśli wynik jest pozytywny, zostają zabezpieczone, opisane i magazynowane w miejscach odkładczych w celu kompletacji do montażu.</a:t>
              </a:r>
            </a:p>
          </p:txBody>
        </p:sp>
        <p:sp>
          <p:nvSpPr>
            <p:cNvPr id="45" name="pole tekstowe 44">
              <a:extLst>
                <a:ext uri="{FF2B5EF4-FFF2-40B4-BE49-F238E27FC236}">
                  <a16:creationId xmlns:a16="http://schemas.microsoft.com/office/drawing/2014/main" id="{D5006202-83D2-48ED-819B-0863D263B2EF}"/>
                </a:ext>
              </a:extLst>
            </p:cNvPr>
            <p:cNvSpPr txBox="1"/>
            <p:nvPr/>
          </p:nvSpPr>
          <p:spPr>
            <a:xfrm>
              <a:off x="1310980" y="1041450"/>
              <a:ext cx="3684134" cy="436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USZLACHETNIANIE</a:t>
              </a:r>
            </a:p>
          </p:txBody>
        </p:sp>
      </p:grpSp>
      <p:grpSp>
        <p:nvGrpSpPr>
          <p:cNvPr id="63" name="Grupa 62">
            <a:extLst>
              <a:ext uri="{FF2B5EF4-FFF2-40B4-BE49-F238E27FC236}">
                <a16:creationId xmlns:a16="http://schemas.microsoft.com/office/drawing/2014/main" id="{B071583F-D663-48DA-87E0-F84C608654E0}"/>
              </a:ext>
            </a:extLst>
          </p:cNvPr>
          <p:cNvGrpSpPr/>
          <p:nvPr/>
        </p:nvGrpSpPr>
        <p:grpSpPr>
          <a:xfrm>
            <a:off x="-985958" y="5422790"/>
            <a:ext cx="850789" cy="850789"/>
            <a:chOff x="-985958" y="5422790"/>
            <a:chExt cx="850789" cy="850789"/>
          </a:xfrm>
        </p:grpSpPr>
        <p:sp>
          <p:nvSpPr>
            <p:cNvPr id="64" name="Owal 63">
              <a:extLst>
                <a:ext uri="{FF2B5EF4-FFF2-40B4-BE49-F238E27FC236}">
                  <a16:creationId xmlns:a16="http://schemas.microsoft.com/office/drawing/2014/main" id="{7610BF09-3CEF-416D-9954-BC99938F6615}"/>
                </a:ext>
              </a:extLst>
            </p:cNvPr>
            <p:cNvSpPr/>
            <p:nvPr/>
          </p:nvSpPr>
          <p:spPr>
            <a:xfrm>
              <a:off x="-985958" y="5422790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ole tekstowe 64">
              <a:extLst>
                <a:ext uri="{FF2B5EF4-FFF2-40B4-BE49-F238E27FC236}">
                  <a16:creationId xmlns:a16="http://schemas.microsoft.com/office/drawing/2014/main" id="{5F73E770-C6D3-4822-8F6B-E8ED11CAFAC5}"/>
                </a:ext>
              </a:extLst>
            </p:cNvPr>
            <p:cNvSpPr txBox="1"/>
            <p:nvPr/>
          </p:nvSpPr>
          <p:spPr>
            <a:xfrm>
              <a:off x="-857764" y="5953542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V</a:t>
              </a:r>
            </a:p>
          </p:txBody>
        </p:sp>
        <p:pic>
          <p:nvPicPr>
            <p:cNvPr id="66" name="Grafika 65" descr="Lista kontrolna">
              <a:extLst>
                <a:ext uri="{FF2B5EF4-FFF2-40B4-BE49-F238E27FC236}">
                  <a16:creationId xmlns:a16="http://schemas.microsoft.com/office/drawing/2014/main" id="{C3D7A9FB-2BB3-4A69-B8BE-5C7730103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71024" y="5552884"/>
              <a:ext cx="426575" cy="426575"/>
            </a:xfrm>
            <a:prstGeom prst="rect">
              <a:avLst/>
            </a:prstGeom>
          </p:spPr>
        </p:pic>
      </p:grpSp>
      <p:grpSp>
        <p:nvGrpSpPr>
          <p:cNvPr id="67" name="Grupa 66">
            <a:extLst>
              <a:ext uri="{FF2B5EF4-FFF2-40B4-BE49-F238E27FC236}">
                <a16:creationId xmlns:a16="http://schemas.microsoft.com/office/drawing/2014/main" id="{6348D3E3-BEFC-42BC-B482-9B20B150FE30}"/>
              </a:ext>
            </a:extLst>
          </p:cNvPr>
          <p:cNvGrpSpPr/>
          <p:nvPr/>
        </p:nvGrpSpPr>
        <p:grpSpPr>
          <a:xfrm>
            <a:off x="814267" y="3003605"/>
            <a:ext cx="850789" cy="850789"/>
            <a:chOff x="-985958" y="3003605"/>
            <a:chExt cx="850789" cy="850789"/>
          </a:xfrm>
        </p:grpSpPr>
        <p:sp>
          <p:nvSpPr>
            <p:cNvPr id="68" name="Owal 67">
              <a:extLst>
                <a:ext uri="{FF2B5EF4-FFF2-40B4-BE49-F238E27FC236}">
                  <a16:creationId xmlns:a16="http://schemas.microsoft.com/office/drawing/2014/main" id="{E42C12C6-B8D6-4493-8224-5C8A88582D64}"/>
                </a:ext>
              </a:extLst>
            </p:cNvPr>
            <p:cNvSpPr/>
            <p:nvPr/>
          </p:nvSpPr>
          <p:spPr>
            <a:xfrm>
              <a:off x="-985958" y="3003605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ole tekstowe 68">
              <a:extLst>
                <a:ext uri="{FF2B5EF4-FFF2-40B4-BE49-F238E27FC236}">
                  <a16:creationId xmlns:a16="http://schemas.microsoft.com/office/drawing/2014/main" id="{A1BEB99B-3884-473D-8B4D-D7E71DF6B8FD}"/>
                </a:ext>
              </a:extLst>
            </p:cNvPr>
            <p:cNvSpPr txBox="1"/>
            <p:nvPr/>
          </p:nvSpPr>
          <p:spPr>
            <a:xfrm>
              <a:off x="-871390" y="3539672"/>
              <a:ext cx="627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III</a:t>
              </a:r>
            </a:p>
          </p:txBody>
        </p:sp>
        <p:pic>
          <p:nvPicPr>
            <p:cNvPr id="70" name="Grafika 69" descr="Diament">
              <a:extLst>
                <a:ext uri="{FF2B5EF4-FFF2-40B4-BE49-F238E27FC236}">
                  <a16:creationId xmlns:a16="http://schemas.microsoft.com/office/drawing/2014/main" id="{E0D7A22D-4FF7-48C2-B41D-BFB7C71BE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795180" y="3127993"/>
              <a:ext cx="469232" cy="469232"/>
            </a:xfrm>
            <a:prstGeom prst="rect">
              <a:avLst/>
            </a:prstGeom>
          </p:spPr>
        </p:pic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E8B9D1F1-14AB-4BD6-9297-C1714B474885}"/>
              </a:ext>
            </a:extLst>
          </p:cNvPr>
          <p:cNvGrpSpPr/>
          <p:nvPr/>
        </p:nvGrpSpPr>
        <p:grpSpPr>
          <a:xfrm>
            <a:off x="-985958" y="1741336"/>
            <a:ext cx="850789" cy="850789"/>
            <a:chOff x="-985958" y="1741336"/>
            <a:chExt cx="850789" cy="850789"/>
          </a:xfrm>
        </p:grpSpPr>
        <p:sp>
          <p:nvSpPr>
            <p:cNvPr id="72" name="Owal 71">
              <a:extLst>
                <a:ext uri="{FF2B5EF4-FFF2-40B4-BE49-F238E27FC236}">
                  <a16:creationId xmlns:a16="http://schemas.microsoft.com/office/drawing/2014/main" id="{125792F3-1CC8-44B4-A107-1B9FED9D65B9}"/>
                </a:ext>
              </a:extLst>
            </p:cNvPr>
            <p:cNvSpPr/>
            <p:nvPr/>
          </p:nvSpPr>
          <p:spPr>
            <a:xfrm>
              <a:off x="-985958" y="1741336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ole tekstowe 72">
              <a:extLst>
                <a:ext uri="{FF2B5EF4-FFF2-40B4-BE49-F238E27FC236}">
                  <a16:creationId xmlns:a16="http://schemas.microsoft.com/office/drawing/2014/main" id="{3956EBF9-3055-4138-B8D8-FCD69290D155}"/>
                </a:ext>
              </a:extLst>
            </p:cNvPr>
            <p:cNvSpPr txBox="1"/>
            <p:nvPr/>
          </p:nvSpPr>
          <p:spPr>
            <a:xfrm>
              <a:off x="-852956" y="2272419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II</a:t>
              </a:r>
            </a:p>
          </p:txBody>
        </p:sp>
        <p:pic>
          <p:nvPicPr>
            <p:cNvPr id="74" name="Grafika 73" descr="Szkło powiększające">
              <a:extLst>
                <a:ext uri="{FF2B5EF4-FFF2-40B4-BE49-F238E27FC236}">
                  <a16:creationId xmlns:a16="http://schemas.microsoft.com/office/drawing/2014/main" id="{668A5905-E5DB-4E03-9632-2F0728B5D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975818">
              <a:off x="-788434" y="1873931"/>
              <a:ext cx="426575" cy="426575"/>
            </a:xfrm>
            <a:prstGeom prst="rect">
              <a:avLst/>
            </a:prstGeom>
          </p:spPr>
        </p:pic>
      </p:grpSp>
      <p:grpSp>
        <p:nvGrpSpPr>
          <p:cNvPr id="75" name="Grupa 74">
            <a:extLst>
              <a:ext uri="{FF2B5EF4-FFF2-40B4-BE49-F238E27FC236}">
                <a16:creationId xmlns:a16="http://schemas.microsoft.com/office/drawing/2014/main" id="{9A447111-FD3B-4E10-ABB4-6B1EF121238F}"/>
              </a:ext>
            </a:extLst>
          </p:cNvPr>
          <p:cNvGrpSpPr/>
          <p:nvPr/>
        </p:nvGrpSpPr>
        <p:grpSpPr>
          <a:xfrm>
            <a:off x="-985958" y="4213197"/>
            <a:ext cx="850789" cy="850789"/>
            <a:chOff x="-985958" y="4213197"/>
            <a:chExt cx="850789" cy="850789"/>
          </a:xfrm>
        </p:grpSpPr>
        <p:sp>
          <p:nvSpPr>
            <p:cNvPr id="76" name="Owal 75">
              <a:extLst>
                <a:ext uri="{FF2B5EF4-FFF2-40B4-BE49-F238E27FC236}">
                  <a16:creationId xmlns:a16="http://schemas.microsoft.com/office/drawing/2014/main" id="{D214EFB3-4F1D-4CBC-A77B-AE532852B3AB}"/>
                </a:ext>
              </a:extLst>
            </p:cNvPr>
            <p:cNvSpPr/>
            <p:nvPr/>
          </p:nvSpPr>
          <p:spPr>
            <a:xfrm>
              <a:off x="-985958" y="4213197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7" name="pole tekstowe 76">
              <a:extLst>
                <a:ext uri="{FF2B5EF4-FFF2-40B4-BE49-F238E27FC236}">
                  <a16:creationId xmlns:a16="http://schemas.microsoft.com/office/drawing/2014/main" id="{F3984C0E-B2F5-477D-B28F-4F0F4E6BDD03}"/>
                </a:ext>
              </a:extLst>
            </p:cNvPr>
            <p:cNvSpPr txBox="1"/>
            <p:nvPr/>
          </p:nvSpPr>
          <p:spPr>
            <a:xfrm>
              <a:off x="-876199" y="4748893"/>
              <a:ext cx="636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IV</a:t>
              </a:r>
            </a:p>
          </p:txBody>
        </p:sp>
        <p:pic>
          <p:nvPicPr>
            <p:cNvPr id="78" name="Grafika 77" descr="Narzędzia">
              <a:extLst>
                <a:ext uri="{FF2B5EF4-FFF2-40B4-BE49-F238E27FC236}">
                  <a16:creationId xmlns:a16="http://schemas.microsoft.com/office/drawing/2014/main" id="{9F8EFB85-4C30-49A4-B674-FD3E9F68D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754647" y="4365184"/>
              <a:ext cx="387795" cy="387795"/>
            </a:xfrm>
            <a:prstGeom prst="rect">
              <a:avLst/>
            </a:prstGeom>
          </p:spPr>
        </p:pic>
      </p:grpSp>
      <p:grpSp>
        <p:nvGrpSpPr>
          <p:cNvPr id="79" name="Grupa 78">
            <a:extLst>
              <a:ext uri="{FF2B5EF4-FFF2-40B4-BE49-F238E27FC236}">
                <a16:creationId xmlns:a16="http://schemas.microsoft.com/office/drawing/2014/main" id="{67E93A31-D763-403A-8CCB-596CDE1522C3}"/>
              </a:ext>
            </a:extLst>
          </p:cNvPr>
          <p:cNvGrpSpPr/>
          <p:nvPr/>
        </p:nvGrpSpPr>
        <p:grpSpPr>
          <a:xfrm>
            <a:off x="-985958" y="485030"/>
            <a:ext cx="850789" cy="850789"/>
            <a:chOff x="-985958" y="485030"/>
            <a:chExt cx="850789" cy="850789"/>
          </a:xfrm>
        </p:grpSpPr>
        <p:sp>
          <p:nvSpPr>
            <p:cNvPr id="80" name="Owal 79">
              <a:extLst>
                <a:ext uri="{FF2B5EF4-FFF2-40B4-BE49-F238E27FC236}">
                  <a16:creationId xmlns:a16="http://schemas.microsoft.com/office/drawing/2014/main" id="{4C469876-DDDC-44DC-9E1F-5D34479A3E17}"/>
                </a:ext>
              </a:extLst>
            </p:cNvPr>
            <p:cNvSpPr/>
            <p:nvPr/>
          </p:nvSpPr>
          <p:spPr>
            <a:xfrm>
              <a:off x="-985958" y="485030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EF5315C9-B465-4198-A975-A6688C04F418}"/>
                </a:ext>
              </a:extLst>
            </p:cNvPr>
            <p:cNvSpPr txBox="1"/>
            <p:nvPr/>
          </p:nvSpPr>
          <p:spPr>
            <a:xfrm>
              <a:off x="-834522" y="1021928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</a:t>
              </a:r>
            </a:p>
          </p:txBody>
        </p:sp>
        <p:pic>
          <p:nvPicPr>
            <p:cNvPr id="82" name="Grafika 81" descr="Zrównoważony rozwój">
              <a:extLst>
                <a:ext uri="{FF2B5EF4-FFF2-40B4-BE49-F238E27FC236}">
                  <a16:creationId xmlns:a16="http://schemas.microsoft.com/office/drawing/2014/main" id="{C87B85DD-A803-457E-B9E7-A16FFC296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801974" y="597763"/>
              <a:ext cx="469232" cy="469232"/>
            </a:xfrm>
            <a:prstGeom prst="rect">
              <a:avLst/>
            </a:prstGeom>
          </p:spPr>
        </p:pic>
      </p:grp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57642E43-39C5-4888-9615-C909C13AED66}"/>
              </a:ext>
            </a:extLst>
          </p:cNvPr>
          <p:cNvSpPr/>
          <p:nvPr/>
        </p:nvSpPr>
        <p:spPr>
          <a:xfrm rot="5400000" flipV="1">
            <a:off x="-6298168" y="3587666"/>
            <a:ext cx="13812081" cy="1235624"/>
          </a:xfrm>
          <a:custGeom>
            <a:avLst/>
            <a:gdLst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106050 w 12192000"/>
              <a:gd name="connsiteY2" fmla="*/ 66821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106050 w 12192000"/>
              <a:gd name="connsiteY2" fmla="*/ 66821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3802142"/>
              <a:gd name="connsiteY0" fmla="*/ 1225685 h 1225685"/>
              <a:gd name="connsiteX1" fmla="*/ 5304847 w 13802142"/>
              <a:gd name="connsiteY1" fmla="*/ 1225685 h 1225685"/>
              <a:gd name="connsiteX2" fmla="*/ 6106050 w 13802142"/>
              <a:gd name="connsiteY2" fmla="*/ 668216 h 1225685"/>
              <a:gd name="connsiteX3" fmla="*/ 6887156 w 13802142"/>
              <a:gd name="connsiteY3" fmla="*/ 1225685 h 1225685"/>
              <a:gd name="connsiteX4" fmla="*/ 13802142 w 13802142"/>
              <a:gd name="connsiteY4" fmla="*/ 1215746 h 1225685"/>
              <a:gd name="connsiteX5" fmla="*/ 12192000 w 13802142"/>
              <a:gd name="connsiteY5" fmla="*/ 0 h 1225685"/>
              <a:gd name="connsiteX6" fmla="*/ 0 w 13802142"/>
              <a:gd name="connsiteY6" fmla="*/ 0 h 1225685"/>
              <a:gd name="connsiteX7" fmla="*/ 0 w 13802142"/>
              <a:gd name="connsiteY7" fmla="*/ 1225685 h 1225685"/>
              <a:gd name="connsiteX0" fmla="*/ 0 w 13812081"/>
              <a:gd name="connsiteY0" fmla="*/ 1235624 h 1235624"/>
              <a:gd name="connsiteX1" fmla="*/ 5304847 w 13812081"/>
              <a:gd name="connsiteY1" fmla="*/ 1235624 h 1235624"/>
              <a:gd name="connsiteX2" fmla="*/ 6106050 w 13812081"/>
              <a:gd name="connsiteY2" fmla="*/ 678155 h 1235624"/>
              <a:gd name="connsiteX3" fmla="*/ 6887156 w 13812081"/>
              <a:gd name="connsiteY3" fmla="*/ 1235624 h 1235624"/>
              <a:gd name="connsiteX4" fmla="*/ 13802142 w 13812081"/>
              <a:gd name="connsiteY4" fmla="*/ 1225685 h 1235624"/>
              <a:gd name="connsiteX5" fmla="*/ 13812081 w 13812081"/>
              <a:gd name="connsiteY5" fmla="*/ 0 h 1235624"/>
              <a:gd name="connsiteX6" fmla="*/ 0 w 13812081"/>
              <a:gd name="connsiteY6" fmla="*/ 9939 h 1235624"/>
              <a:gd name="connsiteX7" fmla="*/ 0 w 13812081"/>
              <a:gd name="connsiteY7" fmla="*/ 1235624 h 123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12081" h="1235624">
                <a:moveTo>
                  <a:pt x="0" y="1235624"/>
                </a:moveTo>
                <a:lnTo>
                  <a:pt x="5304847" y="1235624"/>
                </a:lnTo>
                <a:cubicBezTo>
                  <a:pt x="5679097" y="1234021"/>
                  <a:pt x="5480591" y="681576"/>
                  <a:pt x="6106050" y="678155"/>
                </a:cubicBezTo>
                <a:cubicBezTo>
                  <a:pt x="6731509" y="674734"/>
                  <a:pt x="6512906" y="1223972"/>
                  <a:pt x="6887156" y="1235624"/>
                </a:cubicBezTo>
                <a:lnTo>
                  <a:pt x="13802142" y="1225685"/>
                </a:lnTo>
                <a:lnTo>
                  <a:pt x="13812081" y="0"/>
                </a:lnTo>
                <a:lnTo>
                  <a:pt x="0" y="9939"/>
                </a:lnTo>
                <a:lnTo>
                  <a:pt x="0" y="12356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61" name="Strzałka: pięciokąt 7">
            <a:extLst>
              <a:ext uri="{FF2B5EF4-FFF2-40B4-BE49-F238E27FC236}">
                <a16:creationId xmlns:a16="http://schemas.microsoft.com/office/drawing/2014/main" id="{D664BF05-4461-4282-B3DF-7764855CBA57}"/>
              </a:ext>
            </a:extLst>
          </p:cNvPr>
          <p:cNvSpPr/>
          <p:nvPr/>
        </p:nvSpPr>
        <p:spPr>
          <a:xfrm flipH="1">
            <a:off x="9007815" y="-28049"/>
            <a:ext cx="3265361" cy="6919708"/>
          </a:xfrm>
          <a:custGeom>
            <a:avLst/>
            <a:gdLst>
              <a:gd name="connsiteX0" fmla="*/ 0 w 6929335"/>
              <a:gd name="connsiteY0" fmla="*/ 0 h 6858000"/>
              <a:gd name="connsiteX1" fmla="*/ 4648158 w 6929335"/>
              <a:gd name="connsiteY1" fmla="*/ 0 h 6858000"/>
              <a:gd name="connsiteX2" fmla="*/ 6929335 w 6929335"/>
              <a:gd name="connsiteY2" fmla="*/ 3429000 h 6858000"/>
              <a:gd name="connsiteX3" fmla="*/ 4648158 w 6929335"/>
              <a:gd name="connsiteY3" fmla="*/ 6858000 h 6858000"/>
              <a:gd name="connsiteX4" fmla="*/ 0 w 6929335"/>
              <a:gd name="connsiteY4" fmla="*/ 6858000 h 6858000"/>
              <a:gd name="connsiteX5" fmla="*/ 0 w 6929335"/>
              <a:gd name="connsiteY5" fmla="*/ 0 h 6858000"/>
              <a:gd name="connsiteX0" fmla="*/ 3745149 w 6929335"/>
              <a:gd name="connsiteY0" fmla="*/ 0 h 6877455"/>
              <a:gd name="connsiteX1" fmla="*/ 4648158 w 6929335"/>
              <a:gd name="connsiteY1" fmla="*/ 19455 h 6877455"/>
              <a:gd name="connsiteX2" fmla="*/ 6929335 w 6929335"/>
              <a:gd name="connsiteY2" fmla="*/ 3448455 h 6877455"/>
              <a:gd name="connsiteX3" fmla="*/ 4648158 w 6929335"/>
              <a:gd name="connsiteY3" fmla="*/ 6877455 h 6877455"/>
              <a:gd name="connsiteX4" fmla="*/ 0 w 6929335"/>
              <a:gd name="connsiteY4" fmla="*/ 6877455 h 6877455"/>
              <a:gd name="connsiteX5" fmla="*/ 3745149 w 6929335"/>
              <a:gd name="connsiteY5" fmla="*/ 0 h 6877455"/>
              <a:gd name="connsiteX0" fmla="*/ 58366 w 3242552"/>
              <a:gd name="connsiteY0" fmla="*/ 0 h 6877455"/>
              <a:gd name="connsiteX1" fmla="*/ 961375 w 3242552"/>
              <a:gd name="connsiteY1" fmla="*/ 19455 h 6877455"/>
              <a:gd name="connsiteX2" fmla="*/ 3242552 w 3242552"/>
              <a:gd name="connsiteY2" fmla="*/ 3448455 h 6877455"/>
              <a:gd name="connsiteX3" fmla="*/ 961375 w 3242552"/>
              <a:gd name="connsiteY3" fmla="*/ 6877455 h 6877455"/>
              <a:gd name="connsiteX4" fmla="*/ 0 w 3242552"/>
              <a:gd name="connsiteY4" fmla="*/ 6858000 h 6877455"/>
              <a:gd name="connsiteX5" fmla="*/ 58366 w 3242552"/>
              <a:gd name="connsiteY5" fmla="*/ 0 h 6877455"/>
              <a:gd name="connsiteX0" fmla="*/ 0 w 3252280"/>
              <a:gd name="connsiteY0" fmla="*/ 0 h 6877455"/>
              <a:gd name="connsiteX1" fmla="*/ 971103 w 3252280"/>
              <a:gd name="connsiteY1" fmla="*/ 19455 h 6877455"/>
              <a:gd name="connsiteX2" fmla="*/ 3252280 w 3252280"/>
              <a:gd name="connsiteY2" fmla="*/ 3448455 h 6877455"/>
              <a:gd name="connsiteX3" fmla="*/ 971103 w 3252280"/>
              <a:gd name="connsiteY3" fmla="*/ 6877455 h 6877455"/>
              <a:gd name="connsiteX4" fmla="*/ 9728 w 3252280"/>
              <a:gd name="connsiteY4" fmla="*/ 6858000 h 6877455"/>
              <a:gd name="connsiteX5" fmla="*/ 0 w 3252280"/>
              <a:gd name="connsiteY5" fmla="*/ 0 h 6877455"/>
              <a:gd name="connsiteX0" fmla="*/ 0 w 3252280"/>
              <a:gd name="connsiteY0" fmla="*/ 0 h 6897269"/>
              <a:gd name="connsiteX1" fmla="*/ 971103 w 3252280"/>
              <a:gd name="connsiteY1" fmla="*/ 19455 h 6897269"/>
              <a:gd name="connsiteX2" fmla="*/ 3252280 w 3252280"/>
              <a:gd name="connsiteY2" fmla="*/ 3448455 h 6897269"/>
              <a:gd name="connsiteX3" fmla="*/ 971103 w 3252280"/>
              <a:gd name="connsiteY3" fmla="*/ 6877455 h 6897269"/>
              <a:gd name="connsiteX4" fmla="*/ 9728 w 3252280"/>
              <a:gd name="connsiteY4" fmla="*/ 6897269 h 6897269"/>
              <a:gd name="connsiteX5" fmla="*/ 0 w 3252280"/>
              <a:gd name="connsiteY5" fmla="*/ 0 h 6897269"/>
              <a:gd name="connsiteX0" fmla="*/ 13081 w 3265361"/>
              <a:gd name="connsiteY0" fmla="*/ 0 h 6902879"/>
              <a:gd name="connsiteX1" fmla="*/ 984184 w 3265361"/>
              <a:gd name="connsiteY1" fmla="*/ 19455 h 6902879"/>
              <a:gd name="connsiteX2" fmla="*/ 3265361 w 3265361"/>
              <a:gd name="connsiteY2" fmla="*/ 3448455 h 6902879"/>
              <a:gd name="connsiteX3" fmla="*/ 984184 w 3265361"/>
              <a:gd name="connsiteY3" fmla="*/ 6877455 h 6902879"/>
              <a:gd name="connsiteX4" fmla="*/ 370 w 3265361"/>
              <a:gd name="connsiteY4" fmla="*/ 6902879 h 6902879"/>
              <a:gd name="connsiteX5" fmla="*/ 13081 w 3265361"/>
              <a:gd name="connsiteY5" fmla="*/ 0 h 6902879"/>
              <a:gd name="connsiteX0" fmla="*/ 13081 w 3265361"/>
              <a:gd name="connsiteY0" fmla="*/ 8594 h 6911473"/>
              <a:gd name="connsiteX1" fmla="*/ 984184 w 3265361"/>
              <a:gd name="connsiteY1" fmla="*/ 0 h 6911473"/>
              <a:gd name="connsiteX2" fmla="*/ 3265361 w 3265361"/>
              <a:gd name="connsiteY2" fmla="*/ 3457049 h 6911473"/>
              <a:gd name="connsiteX3" fmla="*/ 984184 w 3265361"/>
              <a:gd name="connsiteY3" fmla="*/ 6886049 h 6911473"/>
              <a:gd name="connsiteX4" fmla="*/ 370 w 3265361"/>
              <a:gd name="connsiteY4" fmla="*/ 6911473 h 6911473"/>
              <a:gd name="connsiteX5" fmla="*/ 13081 w 3265361"/>
              <a:gd name="connsiteY5" fmla="*/ 8594 h 6911473"/>
              <a:gd name="connsiteX0" fmla="*/ 13081 w 3265361"/>
              <a:gd name="connsiteY0" fmla="*/ 8594 h 6919708"/>
              <a:gd name="connsiteX1" fmla="*/ 984184 w 3265361"/>
              <a:gd name="connsiteY1" fmla="*/ 0 h 6919708"/>
              <a:gd name="connsiteX2" fmla="*/ 3265361 w 3265361"/>
              <a:gd name="connsiteY2" fmla="*/ 3457049 h 6919708"/>
              <a:gd name="connsiteX3" fmla="*/ 972964 w 3265361"/>
              <a:gd name="connsiteY3" fmla="*/ 6919708 h 6919708"/>
              <a:gd name="connsiteX4" fmla="*/ 370 w 3265361"/>
              <a:gd name="connsiteY4" fmla="*/ 6911473 h 6919708"/>
              <a:gd name="connsiteX5" fmla="*/ 13081 w 3265361"/>
              <a:gd name="connsiteY5" fmla="*/ 8594 h 691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5361" h="6919708">
                <a:moveTo>
                  <a:pt x="13081" y="8594"/>
                </a:moveTo>
                <a:lnTo>
                  <a:pt x="984184" y="0"/>
                </a:lnTo>
                <a:lnTo>
                  <a:pt x="3265361" y="3457049"/>
                </a:lnTo>
                <a:lnTo>
                  <a:pt x="972964" y="6919708"/>
                </a:lnTo>
                <a:lnTo>
                  <a:pt x="370" y="6911473"/>
                </a:lnTo>
                <a:cubicBezTo>
                  <a:pt x="-2873" y="4625473"/>
                  <a:pt x="16324" y="2294594"/>
                  <a:pt x="13081" y="8594"/>
                </a:cubicBez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B9778CD6-7ECA-4519-A97B-2A9DF367D4F5}"/>
              </a:ext>
            </a:extLst>
          </p:cNvPr>
          <p:cNvSpPr/>
          <p:nvPr/>
        </p:nvSpPr>
        <p:spPr>
          <a:xfrm rot="10800000">
            <a:off x="12707581" y="-3069696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5543798-8F93-4E7F-A124-BEA129B8674C}"/>
              </a:ext>
            </a:extLst>
          </p:cNvPr>
          <p:cNvSpPr/>
          <p:nvPr/>
        </p:nvSpPr>
        <p:spPr>
          <a:xfrm rot="10800000">
            <a:off x="12697783" y="-3068940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16BD3A7-04F6-4335-9999-588C529DF297}"/>
              </a:ext>
            </a:extLst>
          </p:cNvPr>
          <p:cNvSpPr txBox="1"/>
          <p:nvPr/>
        </p:nvSpPr>
        <p:spPr>
          <a:xfrm rot="16200000">
            <a:off x="8864005" y="2776261"/>
            <a:ext cx="5514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8000" b="1">
                <a:solidFill>
                  <a:schemeClr val="bg1"/>
                </a:solidFill>
                <a:effectLst>
                  <a:glow rad="25400">
                    <a:schemeClr val="bg1">
                      <a:lumMod val="85000"/>
                      <a:alpha val="40000"/>
                    </a:schemeClr>
                  </a:glo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pl-PL" dirty="0"/>
              <a:t>ETAP III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09F966F3-345D-44C0-8673-3D1571F2707B}"/>
              </a:ext>
            </a:extLst>
          </p:cNvPr>
          <p:cNvGrpSpPr/>
          <p:nvPr/>
        </p:nvGrpSpPr>
        <p:grpSpPr>
          <a:xfrm>
            <a:off x="320060" y="5552884"/>
            <a:ext cx="599844" cy="662268"/>
            <a:chOff x="329585" y="5552884"/>
            <a:chExt cx="599844" cy="662268"/>
          </a:xfrm>
        </p:grpSpPr>
        <p:sp>
          <p:nvSpPr>
            <p:cNvPr id="30" name="pole tekstowe 29">
              <a:hlinkClick r:id="rId13" action="ppaction://hlinksldjump"/>
              <a:extLst>
                <a:ext uri="{FF2B5EF4-FFF2-40B4-BE49-F238E27FC236}">
                  <a16:creationId xmlns:a16="http://schemas.microsoft.com/office/drawing/2014/main" id="{5BF94D82-AD09-47B3-B695-168C4556B66D}"/>
                </a:ext>
              </a:extLst>
            </p:cNvPr>
            <p:cNvSpPr txBox="1"/>
            <p:nvPr/>
          </p:nvSpPr>
          <p:spPr>
            <a:xfrm>
              <a:off x="329585" y="5953542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V</a:t>
              </a:r>
            </a:p>
          </p:txBody>
        </p:sp>
        <p:pic>
          <p:nvPicPr>
            <p:cNvPr id="31" name="Grafika 30" descr="Lista kontrolna">
              <a:hlinkClick r:id="rId13" action="ppaction://hlinksldjump"/>
              <a:extLst>
                <a:ext uri="{FF2B5EF4-FFF2-40B4-BE49-F238E27FC236}">
                  <a16:creationId xmlns:a16="http://schemas.microsoft.com/office/drawing/2014/main" id="{252DCF57-E260-49D2-A951-2844D0833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16325" y="5552884"/>
              <a:ext cx="426575" cy="426575"/>
            </a:xfrm>
            <a:prstGeom prst="rect">
              <a:avLst/>
            </a:prstGeom>
          </p:spPr>
        </p:pic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BD287954-0511-46A8-806D-EA8A2994BEF6}"/>
              </a:ext>
            </a:extLst>
          </p:cNvPr>
          <p:cNvGrpSpPr/>
          <p:nvPr/>
        </p:nvGrpSpPr>
        <p:grpSpPr>
          <a:xfrm>
            <a:off x="306434" y="3127993"/>
            <a:ext cx="627095" cy="673289"/>
            <a:chOff x="315959" y="3127993"/>
            <a:chExt cx="627095" cy="673289"/>
          </a:xfrm>
        </p:grpSpPr>
        <p:sp>
          <p:nvSpPr>
            <p:cNvPr id="34" name="pole tekstowe 33">
              <a:hlinkClick r:id="rId16" action="ppaction://hlinksldjump"/>
              <a:extLst>
                <a:ext uri="{FF2B5EF4-FFF2-40B4-BE49-F238E27FC236}">
                  <a16:creationId xmlns:a16="http://schemas.microsoft.com/office/drawing/2014/main" id="{0278AD7A-2F97-4857-B232-12D580DDFFEE}"/>
                </a:ext>
              </a:extLst>
            </p:cNvPr>
            <p:cNvSpPr txBox="1"/>
            <p:nvPr/>
          </p:nvSpPr>
          <p:spPr>
            <a:xfrm>
              <a:off x="315959" y="3539672"/>
              <a:ext cx="627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noFill/>
                </a:rPr>
                <a:t>ETAP III</a:t>
              </a:r>
            </a:p>
          </p:txBody>
        </p:sp>
        <p:pic>
          <p:nvPicPr>
            <p:cNvPr id="35" name="Grafika 34" descr="Diament">
              <a:hlinkClick r:id="rId16" action="ppaction://hlinksldjump"/>
              <a:extLst>
                <a:ext uri="{FF2B5EF4-FFF2-40B4-BE49-F238E27FC236}">
                  <a16:creationId xmlns:a16="http://schemas.microsoft.com/office/drawing/2014/main" id="{9732C78A-6B76-40BC-995D-5F458AEC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92169" y="3127993"/>
              <a:ext cx="469232" cy="469232"/>
            </a:xfrm>
            <a:prstGeom prst="rect">
              <a:avLst/>
            </a:prstGeom>
          </p:spPr>
        </p:pic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6171F0A4-9FC9-4D01-B935-99858C132C8E}"/>
              </a:ext>
            </a:extLst>
          </p:cNvPr>
          <p:cNvGrpSpPr/>
          <p:nvPr/>
        </p:nvGrpSpPr>
        <p:grpSpPr>
          <a:xfrm>
            <a:off x="324868" y="1873931"/>
            <a:ext cx="590226" cy="660098"/>
            <a:chOff x="334393" y="1873931"/>
            <a:chExt cx="590226" cy="660098"/>
          </a:xfrm>
        </p:grpSpPr>
        <p:sp>
          <p:nvSpPr>
            <p:cNvPr id="37" name="pole tekstowe 36">
              <a:hlinkClick r:id="rId19" action="ppaction://hlinksldjump"/>
              <a:extLst>
                <a:ext uri="{FF2B5EF4-FFF2-40B4-BE49-F238E27FC236}">
                  <a16:creationId xmlns:a16="http://schemas.microsoft.com/office/drawing/2014/main" id="{3A5E81BC-AB0A-4E84-A21E-63D2F5959E02}"/>
                </a:ext>
              </a:extLst>
            </p:cNvPr>
            <p:cNvSpPr txBox="1"/>
            <p:nvPr/>
          </p:nvSpPr>
          <p:spPr>
            <a:xfrm>
              <a:off x="334393" y="2272419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i="1" dirty="0">
                  <a:solidFill>
                    <a:schemeClr val="bg1">
                      <a:lumMod val="50000"/>
                    </a:schemeClr>
                  </a:solidFill>
                </a:rPr>
                <a:t>ETAP II</a:t>
              </a:r>
            </a:p>
          </p:txBody>
        </p:sp>
        <p:pic>
          <p:nvPicPr>
            <p:cNvPr id="38" name="Grafika 37" descr="Szkło powiększające">
              <a:hlinkClick r:id="rId19" action="ppaction://hlinksldjump"/>
              <a:extLst>
                <a:ext uri="{FF2B5EF4-FFF2-40B4-BE49-F238E27FC236}">
                  <a16:creationId xmlns:a16="http://schemas.microsoft.com/office/drawing/2014/main" id="{FD7FE533-A648-4AB0-B595-38F5B080F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975818">
              <a:off x="398915" y="1873931"/>
              <a:ext cx="426575" cy="426575"/>
            </a:xfrm>
            <a:prstGeom prst="rect">
              <a:avLst/>
            </a:prstGeom>
          </p:spPr>
        </p:pic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CC906C48-1D27-4E4D-8FD3-B35CA8FB735F}"/>
              </a:ext>
            </a:extLst>
          </p:cNvPr>
          <p:cNvGrpSpPr/>
          <p:nvPr/>
        </p:nvGrpSpPr>
        <p:grpSpPr>
          <a:xfrm>
            <a:off x="301625" y="4365184"/>
            <a:ext cx="636713" cy="645319"/>
            <a:chOff x="311150" y="4365184"/>
            <a:chExt cx="636713" cy="645319"/>
          </a:xfrm>
        </p:grpSpPr>
        <p:sp>
          <p:nvSpPr>
            <p:cNvPr id="40" name="pole tekstowe 39">
              <a:hlinkClick r:id="rId22" action="ppaction://hlinksldjump"/>
              <a:extLst>
                <a:ext uri="{FF2B5EF4-FFF2-40B4-BE49-F238E27FC236}">
                  <a16:creationId xmlns:a16="http://schemas.microsoft.com/office/drawing/2014/main" id="{DFF07936-3F44-4BC0-87C8-642F77BE12DC}"/>
                </a:ext>
              </a:extLst>
            </p:cNvPr>
            <p:cNvSpPr txBox="1"/>
            <p:nvPr/>
          </p:nvSpPr>
          <p:spPr>
            <a:xfrm>
              <a:off x="311150" y="4748893"/>
              <a:ext cx="636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IV</a:t>
              </a:r>
            </a:p>
          </p:txBody>
        </p:sp>
        <p:pic>
          <p:nvPicPr>
            <p:cNvPr id="41" name="Grafika 40" descr="Narzędzia">
              <a:hlinkClick r:id="rId22" action="ppaction://hlinksldjump"/>
              <a:extLst>
                <a:ext uri="{FF2B5EF4-FFF2-40B4-BE49-F238E27FC236}">
                  <a16:creationId xmlns:a16="http://schemas.microsoft.com/office/drawing/2014/main" id="{D806A704-4815-42C9-8006-EAAB7E2B3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32702" y="4365184"/>
              <a:ext cx="387795" cy="387795"/>
            </a:xfrm>
            <a:prstGeom prst="rect">
              <a:avLst/>
            </a:prstGeom>
          </p:spPr>
        </p:pic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872AA743-FCA7-401B-A033-D2D73FE86F6D}"/>
              </a:ext>
            </a:extLst>
          </p:cNvPr>
          <p:cNvGrpSpPr/>
          <p:nvPr/>
        </p:nvGrpSpPr>
        <p:grpSpPr>
          <a:xfrm>
            <a:off x="343302" y="597763"/>
            <a:ext cx="553357" cy="685775"/>
            <a:chOff x="352827" y="597763"/>
            <a:chExt cx="553357" cy="685775"/>
          </a:xfrm>
        </p:grpSpPr>
        <p:sp>
          <p:nvSpPr>
            <p:cNvPr id="43" name="pole tekstowe 42">
              <a:hlinkClick r:id="rId25" action="ppaction://hlinksldjump"/>
              <a:extLst>
                <a:ext uri="{FF2B5EF4-FFF2-40B4-BE49-F238E27FC236}">
                  <a16:creationId xmlns:a16="http://schemas.microsoft.com/office/drawing/2014/main" id="{1449AEF2-0B28-4AEF-B57B-0D027B4C3B1A}"/>
                </a:ext>
              </a:extLst>
            </p:cNvPr>
            <p:cNvSpPr txBox="1"/>
            <p:nvPr/>
          </p:nvSpPr>
          <p:spPr>
            <a:xfrm>
              <a:off x="352827" y="1021928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</a:t>
              </a:r>
            </a:p>
          </p:txBody>
        </p:sp>
        <p:pic>
          <p:nvPicPr>
            <p:cNvPr id="62" name="Grafika 61" descr="Zrównoważony rozwój">
              <a:hlinkClick r:id="rId25" action="ppaction://hlinksldjump"/>
              <a:extLst>
                <a:ext uri="{FF2B5EF4-FFF2-40B4-BE49-F238E27FC236}">
                  <a16:creationId xmlns:a16="http://schemas.microsoft.com/office/drawing/2014/main" id="{E40E1854-2DD2-4D53-8948-C85FDC811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385375" y="597763"/>
              <a:ext cx="469232" cy="469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499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784088F0-A451-4722-9AEE-3B5957424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r="20757"/>
          <a:stretch/>
        </p:blipFill>
        <p:spPr>
          <a:xfrm flipH="1">
            <a:off x="6222250" y="-28049"/>
            <a:ext cx="6050926" cy="6886049"/>
          </a:xfrm>
          <a:prstGeom prst="homePlate">
            <a:avLst>
              <a:gd name="adj" fmla="val 33882"/>
            </a:avLst>
          </a:prstGeom>
        </p:spPr>
      </p:pic>
      <p:grpSp>
        <p:nvGrpSpPr>
          <p:cNvPr id="31" name="Grupa 30">
            <a:extLst>
              <a:ext uri="{FF2B5EF4-FFF2-40B4-BE49-F238E27FC236}">
                <a16:creationId xmlns:a16="http://schemas.microsoft.com/office/drawing/2014/main" id="{3C2C17A9-2E5C-4A7D-A46C-E85806062A52}"/>
              </a:ext>
            </a:extLst>
          </p:cNvPr>
          <p:cNvGrpSpPr/>
          <p:nvPr/>
        </p:nvGrpSpPr>
        <p:grpSpPr>
          <a:xfrm>
            <a:off x="2056373" y="171450"/>
            <a:ext cx="3960090" cy="5841699"/>
            <a:chOff x="941667" y="1041450"/>
            <a:chExt cx="4352218" cy="4876817"/>
          </a:xfrm>
        </p:grpSpPr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15260174-ECE9-4B6C-B90F-8362CFF37263}"/>
                </a:ext>
              </a:extLst>
            </p:cNvPr>
            <p:cNvSpPr txBox="1"/>
            <p:nvPr/>
          </p:nvSpPr>
          <p:spPr>
            <a:xfrm>
              <a:off x="941667" y="1704440"/>
              <a:ext cx="4352218" cy="4213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Złożenie w całość</a:t>
              </a:r>
              <a:b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Elementy, które przeszły pozytywnie proces regeneracji, składane są </a:t>
              </a:r>
              <a:b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w całość. Na oddzielnych stanowiskach wykonywane jest kolejno odpowiednie czynności, a wieńczy je montaż całości.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Test wstępny</a:t>
              </a:r>
              <a:b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Następnie produkt przechodzi test wstępny, podczas którego sprawdzana jest poprawność montażu (brak miejsc ocierania czy oporów mechanicznych podczas pracy elementów łożyskowanych) oraz działanie układu elektrycznego.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Pozyskane podzespoły</a:t>
              </a:r>
              <a:b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Jeśli z pozyskanych podzespołów nie można skompletować produktu, są one magazynowane. Będą wykorzystane np. przy kolejnym procesie kompletacji do montażu.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l-PL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121D1F4A-8D27-4B8B-9D45-5C827755B404}"/>
                </a:ext>
              </a:extLst>
            </p:cNvPr>
            <p:cNvSpPr txBox="1"/>
            <p:nvPr/>
          </p:nvSpPr>
          <p:spPr>
            <a:xfrm>
              <a:off x="1661566" y="1041450"/>
              <a:ext cx="2982966" cy="436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KOMPLETACJA</a:t>
              </a:r>
            </a:p>
          </p:txBody>
        </p:sp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id="{9BEDFA3D-0A5F-42F1-B153-90AC36AE352A}"/>
              </a:ext>
            </a:extLst>
          </p:cNvPr>
          <p:cNvGrpSpPr/>
          <p:nvPr/>
        </p:nvGrpSpPr>
        <p:grpSpPr>
          <a:xfrm>
            <a:off x="-985958" y="5422790"/>
            <a:ext cx="850789" cy="850789"/>
            <a:chOff x="-985958" y="5422790"/>
            <a:chExt cx="850789" cy="850789"/>
          </a:xfrm>
        </p:grpSpPr>
        <p:sp>
          <p:nvSpPr>
            <p:cNvPr id="48" name="Owal 47">
              <a:extLst>
                <a:ext uri="{FF2B5EF4-FFF2-40B4-BE49-F238E27FC236}">
                  <a16:creationId xmlns:a16="http://schemas.microsoft.com/office/drawing/2014/main" id="{FF19509E-6FB4-4236-84EE-0C4F1969CACD}"/>
                </a:ext>
              </a:extLst>
            </p:cNvPr>
            <p:cNvSpPr/>
            <p:nvPr/>
          </p:nvSpPr>
          <p:spPr>
            <a:xfrm>
              <a:off x="-985958" y="5422790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67E1057F-2281-47EF-A364-43272CE27260}"/>
                </a:ext>
              </a:extLst>
            </p:cNvPr>
            <p:cNvSpPr txBox="1"/>
            <p:nvPr/>
          </p:nvSpPr>
          <p:spPr>
            <a:xfrm>
              <a:off x="-857764" y="5953542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V</a:t>
              </a:r>
            </a:p>
          </p:txBody>
        </p:sp>
        <p:pic>
          <p:nvPicPr>
            <p:cNvPr id="50" name="Grafika 49" descr="Lista kontrolna">
              <a:extLst>
                <a:ext uri="{FF2B5EF4-FFF2-40B4-BE49-F238E27FC236}">
                  <a16:creationId xmlns:a16="http://schemas.microsoft.com/office/drawing/2014/main" id="{37D3C92D-B964-464A-8709-842B6AE8B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71024" y="5552884"/>
              <a:ext cx="426575" cy="426575"/>
            </a:xfrm>
            <a:prstGeom prst="rect">
              <a:avLst/>
            </a:prstGeom>
          </p:spPr>
        </p:pic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A421F67C-2D67-4760-A4FF-7DA4004AB15A}"/>
              </a:ext>
            </a:extLst>
          </p:cNvPr>
          <p:cNvGrpSpPr/>
          <p:nvPr/>
        </p:nvGrpSpPr>
        <p:grpSpPr>
          <a:xfrm>
            <a:off x="-985958" y="3003605"/>
            <a:ext cx="850789" cy="850789"/>
            <a:chOff x="-985958" y="3003605"/>
            <a:chExt cx="850789" cy="850789"/>
          </a:xfrm>
        </p:grpSpPr>
        <p:sp>
          <p:nvSpPr>
            <p:cNvPr id="52" name="Owal 51">
              <a:extLst>
                <a:ext uri="{FF2B5EF4-FFF2-40B4-BE49-F238E27FC236}">
                  <a16:creationId xmlns:a16="http://schemas.microsoft.com/office/drawing/2014/main" id="{6A59A6B0-285C-4C65-9C79-B9B46F6C0328}"/>
                </a:ext>
              </a:extLst>
            </p:cNvPr>
            <p:cNvSpPr/>
            <p:nvPr/>
          </p:nvSpPr>
          <p:spPr>
            <a:xfrm>
              <a:off x="-985958" y="3003605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BF502A38-FAD5-4390-89A6-6129BF509812}"/>
                </a:ext>
              </a:extLst>
            </p:cNvPr>
            <p:cNvSpPr txBox="1"/>
            <p:nvPr/>
          </p:nvSpPr>
          <p:spPr>
            <a:xfrm>
              <a:off x="-871390" y="3539672"/>
              <a:ext cx="627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III</a:t>
              </a:r>
            </a:p>
          </p:txBody>
        </p:sp>
        <p:pic>
          <p:nvPicPr>
            <p:cNvPr id="70" name="Grafika 69" descr="Diament">
              <a:extLst>
                <a:ext uri="{FF2B5EF4-FFF2-40B4-BE49-F238E27FC236}">
                  <a16:creationId xmlns:a16="http://schemas.microsoft.com/office/drawing/2014/main" id="{B707B8D2-0C1B-4C2C-AAF2-5A2442A6E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795180" y="3127993"/>
              <a:ext cx="469232" cy="469232"/>
            </a:xfrm>
            <a:prstGeom prst="rect">
              <a:avLst/>
            </a:prstGeom>
          </p:spPr>
        </p:pic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B64A241F-B7FD-4D78-87EE-B3231E299549}"/>
              </a:ext>
            </a:extLst>
          </p:cNvPr>
          <p:cNvGrpSpPr/>
          <p:nvPr/>
        </p:nvGrpSpPr>
        <p:grpSpPr>
          <a:xfrm>
            <a:off x="-985958" y="1741336"/>
            <a:ext cx="850789" cy="850789"/>
            <a:chOff x="-985958" y="1741336"/>
            <a:chExt cx="850789" cy="850789"/>
          </a:xfrm>
        </p:grpSpPr>
        <p:sp>
          <p:nvSpPr>
            <p:cNvPr id="72" name="Owal 71">
              <a:extLst>
                <a:ext uri="{FF2B5EF4-FFF2-40B4-BE49-F238E27FC236}">
                  <a16:creationId xmlns:a16="http://schemas.microsoft.com/office/drawing/2014/main" id="{054A70D7-144B-4D55-A5CF-F3401D81207F}"/>
                </a:ext>
              </a:extLst>
            </p:cNvPr>
            <p:cNvSpPr/>
            <p:nvPr/>
          </p:nvSpPr>
          <p:spPr>
            <a:xfrm>
              <a:off x="-985958" y="1741336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ole tekstowe 72">
              <a:extLst>
                <a:ext uri="{FF2B5EF4-FFF2-40B4-BE49-F238E27FC236}">
                  <a16:creationId xmlns:a16="http://schemas.microsoft.com/office/drawing/2014/main" id="{B1323484-F950-4662-AEBB-6F572254EC2A}"/>
                </a:ext>
              </a:extLst>
            </p:cNvPr>
            <p:cNvSpPr txBox="1"/>
            <p:nvPr/>
          </p:nvSpPr>
          <p:spPr>
            <a:xfrm>
              <a:off x="-852956" y="2272419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II</a:t>
              </a:r>
            </a:p>
          </p:txBody>
        </p:sp>
        <p:pic>
          <p:nvPicPr>
            <p:cNvPr id="74" name="Grafika 73" descr="Szkło powiększające">
              <a:extLst>
                <a:ext uri="{FF2B5EF4-FFF2-40B4-BE49-F238E27FC236}">
                  <a16:creationId xmlns:a16="http://schemas.microsoft.com/office/drawing/2014/main" id="{FA7B7ED6-4E7A-44A3-A5C3-964F98F0B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975818">
              <a:off x="-788434" y="1873931"/>
              <a:ext cx="426575" cy="426575"/>
            </a:xfrm>
            <a:prstGeom prst="rect">
              <a:avLst/>
            </a:prstGeom>
          </p:spPr>
        </p:pic>
      </p:grpSp>
      <p:grpSp>
        <p:nvGrpSpPr>
          <p:cNvPr id="75" name="Grupa 74">
            <a:extLst>
              <a:ext uri="{FF2B5EF4-FFF2-40B4-BE49-F238E27FC236}">
                <a16:creationId xmlns:a16="http://schemas.microsoft.com/office/drawing/2014/main" id="{EF5D9F4D-95C0-4C22-8D9B-4D9A83CC50B1}"/>
              </a:ext>
            </a:extLst>
          </p:cNvPr>
          <p:cNvGrpSpPr/>
          <p:nvPr/>
        </p:nvGrpSpPr>
        <p:grpSpPr>
          <a:xfrm>
            <a:off x="804742" y="4213197"/>
            <a:ext cx="850789" cy="850789"/>
            <a:chOff x="-985958" y="4213197"/>
            <a:chExt cx="850789" cy="850789"/>
          </a:xfrm>
        </p:grpSpPr>
        <p:sp>
          <p:nvSpPr>
            <p:cNvPr id="76" name="Owal 75">
              <a:extLst>
                <a:ext uri="{FF2B5EF4-FFF2-40B4-BE49-F238E27FC236}">
                  <a16:creationId xmlns:a16="http://schemas.microsoft.com/office/drawing/2014/main" id="{1099F379-06B0-4B70-AF9B-B2EE32E8E3D2}"/>
                </a:ext>
              </a:extLst>
            </p:cNvPr>
            <p:cNvSpPr/>
            <p:nvPr/>
          </p:nvSpPr>
          <p:spPr>
            <a:xfrm>
              <a:off x="-985958" y="4213197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7" name="pole tekstowe 76">
              <a:extLst>
                <a:ext uri="{FF2B5EF4-FFF2-40B4-BE49-F238E27FC236}">
                  <a16:creationId xmlns:a16="http://schemas.microsoft.com/office/drawing/2014/main" id="{97E1DC79-799F-4447-90C6-C7BCDA192AA3}"/>
                </a:ext>
              </a:extLst>
            </p:cNvPr>
            <p:cNvSpPr txBox="1"/>
            <p:nvPr/>
          </p:nvSpPr>
          <p:spPr>
            <a:xfrm>
              <a:off x="-876199" y="4748893"/>
              <a:ext cx="636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IV</a:t>
              </a:r>
            </a:p>
          </p:txBody>
        </p:sp>
        <p:pic>
          <p:nvPicPr>
            <p:cNvPr id="78" name="Grafika 77" descr="Narzędzia">
              <a:extLst>
                <a:ext uri="{FF2B5EF4-FFF2-40B4-BE49-F238E27FC236}">
                  <a16:creationId xmlns:a16="http://schemas.microsoft.com/office/drawing/2014/main" id="{D8D49CF9-0374-4422-8FD7-B50C4C7A5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754647" y="4365184"/>
              <a:ext cx="387795" cy="387795"/>
            </a:xfrm>
            <a:prstGeom prst="rect">
              <a:avLst/>
            </a:prstGeom>
          </p:spPr>
        </p:pic>
      </p:grpSp>
      <p:grpSp>
        <p:nvGrpSpPr>
          <p:cNvPr id="79" name="Grupa 78">
            <a:extLst>
              <a:ext uri="{FF2B5EF4-FFF2-40B4-BE49-F238E27FC236}">
                <a16:creationId xmlns:a16="http://schemas.microsoft.com/office/drawing/2014/main" id="{956DF374-6641-485A-AB89-FC9A3B9301EA}"/>
              </a:ext>
            </a:extLst>
          </p:cNvPr>
          <p:cNvGrpSpPr/>
          <p:nvPr/>
        </p:nvGrpSpPr>
        <p:grpSpPr>
          <a:xfrm>
            <a:off x="-985958" y="485030"/>
            <a:ext cx="850789" cy="850789"/>
            <a:chOff x="-985958" y="485030"/>
            <a:chExt cx="850789" cy="850789"/>
          </a:xfrm>
        </p:grpSpPr>
        <p:sp>
          <p:nvSpPr>
            <p:cNvPr id="80" name="Owal 79">
              <a:extLst>
                <a:ext uri="{FF2B5EF4-FFF2-40B4-BE49-F238E27FC236}">
                  <a16:creationId xmlns:a16="http://schemas.microsoft.com/office/drawing/2014/main" id="{E0CD09DA-CE06-41B9-B319-AD1E7C9BEB8E}"/>
                </a:ext>
              </a:extLst>
            </p:cNvPr>
            <p:cNvSpPr/>
            <p:nvPr/>
          </p:nvSpPr>
          <p:spPr>
            <a:xfrm>
              <a:off x="-985958" y="485030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F80F36EB-E9EB-40FA-9435-C68DCD219C42}"/>
                </a:ext>
              </a:extLst>
            </p:cNvPr>
            <p:cNvSpPr txBox="1"/>
            <p:nvPr/>
          </p:nvSpPr>
          <p:spPr>
            <a:xfrm>
              <a:off x="-834522" y="1021928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</a:t>
              </a:r>
            </a:p>
          </p:txBody>
        </p:sp>
        <p:pic>
          <p:nvPicPr>
            <p:cNvPr id="82" name="Grafika 81" descr="Zrównoważony rozwój">
              <a:extLst>
                <a:ext uri="{FF2B5EF4-FFF2-40B4-BE49-F238E27FC236}">
                  <a16:creationId xmlns:a16="http://schemas.microsoft.com/office/drawing/2014/main" id="{252B81B7-C41A-4852-9A1B-42726CCC9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801974" y="597763"/>
              <a:ext cx="469232" cy="469232"/>
            </a:xfrm>
            <a:prstGeom prst="rect">
              <a:avLst/>
            </a:prstGeom>
          </p:spPr>
        </p:pic>
      </p:grp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57642E43-39C5-4888-9615-C909C13AED66}"/>
              </a:ext>
            </a:extLst>
          </p:cNvPr>
          <p:cNvSpPr/>
          <p:nvPr/>
        </p:nvSpPr>
        <p:spPr>
          <a:xfrm rot="5400000" flipV="1">
            <a:off x="-6298168" y="4831032"/>
            <a:ext cx="13812081" cy="1235624"/>
          </a:xfrm>
          <a:custGeom>
            <a:avLst/>
            <a:gdLst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106050 w 12192000"/>
              <a:gd name="connsiteY2" fmla="*/ 66821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106050 w 12192000"/>
              <a:gd name="connsiteY2" fmla="*/ 66821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3802142"/>
              <a:gd name="connsiteY0" fmla="*/ 1225685 h 1225685"/>
              <a:gd name="connsiteX1" fmla="*/ 5304847 w 13802142"/>
              <a:gd name="connsiteY1" fmla="*/ 1225685 h 1225685"/>
              <a:gd name="connsiteX2" fmla="*/ 6106050 w 13802142"/>
              <a:gd name="connsiteY2" fmla="*/ 668216 h 1225685"/>
              <a:gd name="connsiteX3" fmla="*/ 6887156 w 13802142"/>
              <a:gd name="connsiteY3" fmla="*/ 1225685 h 1225685"/>
              <a:gd name="connsiteX4" fmla="*/ 13802142 w 13802142"/>
              <a:gd name="connsiteY4" fmla="*/ 1215746 h 1225685"/>
              <a:gd name="connsiteX5" fmla="*/ 12192000 w 13802142"/>
              <a:gd name="connsiteY5" fmla="*/ 0 h 1225685"/>
              <a:gd name="connsiteX6" fmla="*/ 0 w 13802142"/>
              <a:gd name="connsiteY6" fmla="*/ 0 h 1225685"/>
              <a:gd name="connsiteX7" fmla="*/ 0 w 13802142"/>
              <a:gd name="connsiteY7" fmla="*/ 1225685 h 1225685"/>
              <a:gd name="connsiteX0" fmla="*/ 0 w 13812081"/>
              <a:gd name="connsiteY0" fmla="*/ 1235624 h 1235624"/>
              <a:gd name="connsiteX1" fmla="*/ 5304847 w 13812081"/>
              <a:gd name="connsiteY1" fmla="*/ 1235624 h 1235624"/>
              <a:gd name="connsiteX2" fmla="*/ 6106050 w 13812081"/>
              <a:gd name="connsiteY2" fmla="*/ 678155 h 1235624"/>
              <a:gd name="connsiteX3" fmla="*/ 6887156 w 13812081"/>
              <a:gd name="connsiteY3" fmla="*/ 1235624 h 1235624"/>
              <a:gd name="connsiteX4" fmla="*/ 13802142 w 13812081"/>
              <a:gd name="connsiteY4" fmla="*/ 1225685 h 1235624"/>
              <a:gd name="connsiteX5" fmla="*/ 13812081 w 13812081"/>
              <a:gd name="connsiteY5" fmla="*/ 0 h 1235624"/>
              <a:gd name="connsiteX6" fmla="*/ 0 w 13812081"/>
              <a:gd name="connsiteY6" fmla="*/ 9939 h 1235624"/>
              <a:gd name="connsiteX7" fmla="*/ 0 w 13812081"/>
              <a:gd name="connsiteY7" fmla="*/ 1235624 h 123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12081" h="1235624">
                <a:moveTo>
                  <a:pt x="0" y="1235624"/>
                </a:moveTo>
                <a:lnTo>
                  <a:pt x="5304847" y="1235624"/>
                </a:lnTo>
                <a:cubicBezTo>
                  <a:pt x="5679097" y="1234021"/>
                  <a:pt x="5480591" y="681576"/>
                  <a:pt x="6106050" y="678155"/>
                </a:cubicBezTo>
                <a:cubicBezTo>
                  <a:pt x="6731509" y="674734"/>
                  <a:pt x="6512906" y="1223972"/>
                  <a:pt x="6887156" y="1235624"/>
                </a:cubicBezTo>
                <a:lnTo>
                  <a:pt x="13802142" y="1225685"/>
                </a:lnTo>
                <a:lnTo>
                  <a:pt x="13812081" y="0"/>
                </a:lnTo>
                <a:lnTo>
                  <a:pt x="0" y="9939"/>
                </a:lnTo>
                <a:lnTo>
                  <a:pt x="0" y="12356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69" name="Strzałka: pięciokąt 7">
            <a:extLst>
              <a:ext uri="{FF2B5EF4-FFF2-40B4-BE49-F238E27FC236}">
                <a16:creationId xmlns:a16="http://schemas.microsoft.com/office/drawing/2014/main" id="{FFBE5283-036B-479D-984C-48B9371D4A52}"/>
              </a:ext>
            </a:extLst>
          </p:cNvPr>
          <p:cNvSpPr/>
          <p:nvPr/>
        </p:nvSpPr>
        <p:spPr>
          <a:xfrm flipH="1">
            <a:off x="9007815" y="-28049"/>
            <a:ext cx="3265361" cy="6919708"/>
          </a:xfrm>
          <a:custGeom>
            <a:avLst/>
            <a:gdLst>
              <a:gd name="connsiteX0" fmla="*/ 0 w 6929335"/>
              <a:gd name="connsiteY0" fmla="*/ 0 h 6858000"/>
              <a:gd name="connsiteX1" fmla="*/ 4648158 w 6929335"/>
              <a:gd name="connsiteY1" fmla="*/ 0 h 6858000"/>
              <a:gd name="connsiteX2" fmla="*/ 6929335 w 6929335"/>
              <a:gd name="connsiteY2" fmla="*/ 3429000 h 6858000"/>
              <a:gd name="connsiteX3" fmla="*/ 4648158 w 6929335"/>
              <a:gd name="connsiteY3" fmla="*/ 6858000 h 6858000"/>
              <a:gd name="connsiteX4" fmla="*/ 0 w 6929335"/>
              <a:gd name="connsiteY4" fmla="*/ 6858000 h 6858000"/>
              <a:gd name="connsiteX5" fmla="*/ 0 w 6929335"/>
              <a:gd name="connsiteY5" fmla="*/ 0 h 6858000"/>
              <a:gd name="connsiteX0" fmla="*/ 3745149 w 6929335"/>
              <a:gd name="connsiteY0" fmla="*/ 0 h 6877455"/>
              <a:gd name="connsiteX1" fmla="*/ 4648158 w 6929335"/>
              <a:gd name="connsiteY1" fmla="*/ 19455 h 6877455"/>
              <a:gd name="connsiteX2" fmla="*/ 6929335 w 6929335"/>
              <a:gd name="connsiteY2" fmla="*/ 3448455 h 6877455"/>
              <a:gd name="connsiteX3" fmla="*/ 4648158 w 6929335"/>
              <a:gd name="connsiteY3" fmla="*/ 6877455 h 6877455"/>
              <a:gd name="connsiteX4" fmla="*/ 0 w 6929335"/>
              <a:gd name="connsiteY4" fmla="*/ 6877455 h 6877455"/>
              <a:gd name="connsiteX5" fmla="*/ 3745149 w 6929335"/>
              <a:gd name="connsiteY5" fmla="*/ 0 h 6877455"/>
              <a:gd name="connsiteX0" fmla="*/ 58366 w 3242552"/>
              <a:gd name="connsiteY0" fmla="*/ 0 h 6877455"/>
              <a:gd name="connsiteX1" fmla="*/ 961375 w 3242552"/>
              <a:gd name="connsiteY1" fmla="*/ 19455 h 6877455"/>
              <a:gd name="connsiteX2" fmla="*/ 3242552 w 3242552"/>
              <a:gd name="connsiteY2" fmla="*/ 3448455 h 6877455"/>
              <a:gd name="connsiteX3" fmla="*/ 961375 w 3242552"/>
              <a:gd name="connsiteY3" fmla="*/ 6877455 h 6877455"/>
              <a:gd name="connsiteX4" fmla="*/ 0 w 3242552"/>
              <a:gd name="connsiteY4" fmla="*/ 6858000 h 6877455"/>
              <a:gd name="connsiteX5" fmla="*/ 58366 w 3242552"/>
              <a:gd name="connsiteY5" fmla="*/ 0 h 6877455"/>
              <a:gd name="connsiteX0" fmla="*/ 0 w 3252280"/>
              <a:gd name="connsiteY0" fmla="*/ 0 h 6877455"/>
              <a:gd name="connsiteX1" fmla="*/ 971103 w 3252280"/>
              <a:gd name="connsiteY1" fmla="*/ 19455 h 6877455"/>
              <a:gd name="connsiteX2" fmla="*/ 3252280 w 3252280"/>
              <a:gd name="connsiteY2" fmla="*/ 3448455 h 6877455"/>
              <a:gd name="connsiteX3" fmla="*/ 971103 w 3252280"/>
              <a:gd name="connsiteY3" fmla="*/ 6877455 h 6877455"/>
              <a:gd name="connsiteX4" fmla="*/ 9728 w 3252280"/>
              <a:gd name="connsiteY4" fmla="*/ 6858000 h 6877455"/>
              <a:gd name="connsiteX5" fmla="*/ 0 w 3252280"/>
              <a:gd name="connsiteY5" fmla="*/ 0 h 6877455"/>
              <a:gd name="connsiteX0" fmla="*/ 0 w 3252280"/>
              <a:gd name="connsiteY0" fmla="*/ 0 h 6897269"/>
              <a:gd name="connsiteX1" fmla="*/ 971103 w 3252280"/>
              <a:gd name="connsiteY1" fmla="*/ 19455 h 6897269"/>
              <a:gd name="connsiteX2" fmla="*/ 3252280 w 3252280"/>
              <a:gd name="connsiteY2" fmla="*/ 3448455 h 6897269"/>
              <a:gd name="connsiteX3" fmla="*/ 971103 w 3252280"/>
              <a:gd name="connsiteY3" fmla="*/ 6877455 h 6897269"/>
              <a:gd name="connsiteX4" fmla="*/ 9728 w 3252280"/>
              <a:gd name="connsiteY4" fmla="*/ 6897269 h 6897269"/>
              <a:gd name="connsiteX5" fmla="*/ 0 w 3252280"/>
              <a:gd name="connsiteY5" fmla="*/ 0 h 6897269"/>
              <a:gd name="connsiteX0" fmla="*/ 13081 w 3265361"/>
              <a:gd name="connsiteY0" fmla="*/ 0 h 6902879"/>
              <a:gd name="connsiteX1" fmla="*/ 984184 w 3265361"/>
              <a:gd name="connsiteY1" fmla="*/ 19455 h 6902879"/>
              <a:gd name="connsiteX2" fmla="*/ 3265361 w 3265361"/>
              <a:gd name="connsiteY2" fmla="*/ 3448455 h 6902879"/>
              <a:gd name="connsiteX3" fmla="*/ 984184 w 3265361"/>
              <a:gd name="connsiteY3" fmla="*/ 6877455 h 6902879"/>
              <a:gd name="connsiteX4" fmla="*/ 370 w 3265361"/>
              <a:gd name="connsiteY4" fmla="*/ 6902879 h 6902879"/>
              <a:gd name="connsiteX5" fmla="*/ 13081 w 3265361"/>
              <a:gd name="connsiteY5" fmla="*/ 0 h 6902879"/>
              <a:gd name="connsiteX0" fmla="*/ 13081 w 3265361"/>
              <a:gd name="connsiteY0" fmla="*/ 8594 h 6911473"/>
              <a:gd name="connsiteX1" fmla="*/ 984184 w 3265361"/>
              <a:gd name="connsiteY1" fmla="*/ 0 h 6911473"/>
              <a:gd name="connsiteX2" fmla="*/ 3265361 w 3265361"/>
              <a:gd name="connsiteY2" fmla="*/ 3457049 h 6911473"/>
              <a:gd name="connsiteX3" fmla="*/ 984184 w 3265361"/>
              <a:gd name="connsiteY3" fmla="*/ 6886049 h 6911473"/>
              <a:gd name="connsiteX4" fmla="*/ 370 w 3265361"/>
              <a:gd name="connsiteY4" fmla="*/ 6911473 h 6911473"/>
              <a:gd name="connsiteX5" fmla="*/ 13081 w 3265361"/>
              <a:gd name="connsiteY5" fmla="*/ 8594 h 6911473"/>
              <a:gd name="connsiteX0" fmla="*/ 13081 w 3265361"/>
              <a:gd name="connsiteY0" fmla="*/ 8594 h 6919708"/>
              <a:gd name="connsiteX1" fmla="*/ 984184 w 3265361"/>
              <a:gd name="connsiteY1" fmla="*/ 0 h 6919708"/>
              <a:gd name="connsiteX2" fmla="*/ 3265361 w 3265361"/>
              <a:gd name="connsiteY2" fmla="*/ 3457049 h 6919708"/>
              <a:gd name="connsiteX3" fmla="*/ 972964 w 3265361"/>
              <a:gd name="connsiteY3" fmla="*/ 6919708 h 6919708"/>
              <a:gd name="connsiteX4" fmla="*/ 370 w 3265361"/>
              <a:gd name="connsiteY4" fmla="*/ 6911473 h 6919708"/>
              <a:gd name="connsiteX5" fmla="*/ 13081 w 3265361"/>
              <a:gd name="connsiteY5" fmla="*/ 8594 h 691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5361" h="6919708">
                <a:moveTo>
                  <a:pt x="13081" y="8594"/>
                </a:moveTo>
                <a:lnTo>
                  <a:pt x="984184" y="0"/>
                </a:lnTo>
                <a:lnTo>
                  <a:pt x="3265361" y="3457049"/>
                </a:lnTo>
                <a:lnTo>
                  <a:pt x="972964" y="6919708"/>
                </a:lnTo>
                <a:lnTo>
                  <a:pt x="370" y="6911473"/>
                </a:lnTo>
                <a:cubicBezTo>
                  <a:pt x="-2873" y="4625473"/>
                  <a:pt x="16324" y="2294594"/>
                  <a:pt x="13081" y="8594"/>
                </a:cubicBez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D5471592-2BF1-471D-A75C-D8C50C19E98B}"/>
              </a:ext>
            </a:extLst>
          </p:cNvPr>
          <p:cNvSpPr/>
          <p:nvPr/>
        </p:nvSpPr>
        <p:spPr>
          <a:xfrm rot="10800000">
            <a:off x="12707581" y="-3069696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7FE7CA7C-673E-4981-A1F8-5214A9284832}"/>
              </a:ext>
            </a:extLst>
          </p:cNvPr>
          <p:cNvSpPr/>
          <p:nvPr/>
        </p:nvSpPr>
        <p:spPr>
          <a:xfrm rot="10800000">
            <a:off x="12697783" y="-3068940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3104E7E8-5446-467E-8E16-F1E8F969DCCA}"/>
              </a:ext>
            </a:extLst>
          </p:cNvPr>
          <p:cNvSpPr txBox="1"/>
          <p:nvPr/>
        </p:nvSpPr>
        <p:spPr>
          <a:xfrm rot="16200000">
            <a:off x="8864005" y="2776261"/>
            <a:ext cx="5514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8000" b="1">
                <a:solidFill>
                  <a:schemeClr val="bg1"/>
                </a:solidFill>
                <a:effectLst>
                  <a:glow rad="25400">
                    <a:schemeClr val="bg1">
                      <a:lumMod val="85000"/>
                      <a:alpha val="40000"/>
                    </a:schemeClr>
                  </a:glo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pl-PL" dirty="0"/>
              <a:t>ETAP IV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0F41BE29-1FCD-4FA3-AC78-BC156416DB0C}"/>
              </a:ext>
            </a:extLst>
          </p:cNvPr>
          <p:cNvGrpSpPr/>
          <p:nvPr/>
        </p:nvGrpSpPr>
        <p:grpSpPr>
          <a:xfrm>
            <a:off x="320060" y="5552884"/>
            <a:ext cx="599844" cy="662268"/>
            <a:chOff x="329585" y="5552884"/>
            <a:chExt cx="599844" cy="662268"/>
          </a:xfrm>
        </p:grpSpPr>
        <p:sp>
          <p:nvSpPr>
            <p:cNvPr id="30" name="pole tekstowe 29">
              <a:hlinkClick r:id="rId13" action="ppaction://hlinksldjump"/>
              <a:extLst>
                <a:ext uri="{FF2B5EF4-FFF2-40B4-BE49-F238E27FC236}">
                  <a16:creationId xmlns:a16="http://schemas.microsoft.com/office/drawing/2014/main" id="{DE576279-29EB-4818-9113-98EEAC731AE9}"/>
                </a:ext>
              </a:extLst>
            </p:cNvPr>
            <p:cNvSpPr txBox="1"/>
            <p:nvPr/>
          </p:nvSpPr>
          <p:spPr>
            <a:xfrm>
              <a:off x="329585" y="5953542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V</a:t>
              </a:r>
            </a:p>
          </p:txBody>
        </p:sp>
        <p:pic>
          <p:nvPicPr>
            <p:cNvPr id="34" name="Grafika 33" descr="Lista kontrolna">
              <a:hlinkClick r:id="rId13" action="ppaction://hlinksldjump"/>
              <a:extLst>
                <a:ext uri="{FF2B5EF4-FFF2-40B4-BE49-F238E27FC236}">
                  <a16:creationId xmlns:a16="http://schemas.microsoft.com/office/drawing/2014/main" id="{BA481E08-AF8A-426C-9A3B-E19C50F47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16325" y="5552884"/>
              <a:ext cx="426575" cy="426575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730EC2BE-FCFE-41ED-BFEC-666DB87030A0}"/>
              </a:ext>
            </a:extLst>
          </p:cNvPr>
          <p:cNvGrpSpPr/>
          <p:nvPr/>
        </p:nvGrpSpPr>
        <p:grpSpPr>
          <a:xfrm>
            <a:off x="306434" y="3127993"/>
            <a:ext cx="627095" cy="673289"/>
            <a:chOff x="315959" y="3127993"/>
            <a:chExt cx="627095" cy="673289"/>
          </a:xfrm>
        </p:grpSpPr>
        <p:sp>
          <p:nvSpPr>
            <p:cNvPr id="36" name="pole tekstowe 35">
              <a:hlinkClick r:id="rId16" action="ppaction://hlinksldjump"/>
              <a:extLst>
                <a:ext uri="{FF2B5EF4-FFF2-40B4-BE49-F238E27FC236}">
                  <a16:creationId xmlns:a16="http://schemas.microsoft.com/office/drawing/2014/main" id="{3C15EB9E-782C-4383-BA7A-611288E9BEC6}"/>
                </a:ext>
              </a:extLst>
            </p:cNvPr>
            <p:cNvSpPr txBox="1"/>
            <p:nvPr/>
          </p:nvSpPr>
          <p:spPr>
            <a:xfrm>
              <a:off x="315959" y="3539672"/>
              <a:ext cx="627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III</a:t>
              </a:r>
            </a:p>
          </p:txBody>
        </p:sp>
        <p:pic>
          <p:nvPicPr>
            <p:cNvPr id="37" name="Grafika 36" descr="Diament">
              <a:hlinkClick r:id="rId16" action="ppaction://hlinksldjump"/>
              <a:extLst>
                <a:ext uri="{FF2B5EF4-FFF2-40B4-BE49-F238E27FC236}">
                  <a16:creationId xmlns:a16="http://schemas.microsoft.com/office/drawing/2014/main" id="{D34C9AB5-310A-410D-835C-F89996093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92169" y="3127993"/>
              <a:ext cx="469232" cy="469232"/>
            </a:xfrm>
            <a:prstGeom prst="rect">
              <a:avLst/>
            </a:prstGeom>
          </p:spPr>
        </p:pic>
      </p:grpSp>
      <p:grpSp>
        <p:nvGrpSpPr>
          <p:cNvPr id="38" name="Grupa 37">
            <a:extLst>
              <a:ext uri="{FF2B5EF4-FFF2-40B4-BE49-F238E27FC236}">
                <a16:creationId xmlns:a16="http://schemas.microsoft.com/office/drawing/2014/main" id="{6EE0CA00-EA1B-46BB-B590-10C184C6DB87}"/>
              </a:ext>
            </a:extLst>
          </p:cNvPr>
          <p:cNvGrpSpPr/>
          <p:nvPr/>
        </p:nvGrpSpPr>
        <p:grpSpPr>
          <a:xfrm>
            <a:off x="324868" y="1873931"/>
            <a:ext cx="590226" cy="660098"/>
            <a:chOff x="334393" y="1873931"/>
            <a:chExt cx="590226" cy="660098"/>
          </a:xfrm>
        </p:grpSpPr>
        <p:sp>
          <p:nvSpPr>
            <p:cNvPr id="39" name="pole tekstowe 38">
              <a:hlinkClick r:id="rId19" action="ppaction://hlinksldjump"/>
              <a:extLst>
                <a:ext uri="{FF2B5EF4-FFF2-40B4-BE49-F238E27FC236}">
                  <a16:creationId xmlns:a16="http://schemas.microsoft.com/office/drawing/2014/main" id="{EF023F63-52C1-44AE-9960-E77745885CBD}"/>
                </a:ext>
              </a:extLst>
            </p:cNvPr>
            <p:cNvSpPr txBox="1"/>
            <p:nvPr/>
          </p:nvSpPr>
          <p:spPr>
            <a:xfrm>
              <a:off x="334393" y="2272419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i="1" dirty="0">
                  <a:solidFill>
                    <a:schemeClr val="bg1">
                      <a:lumMod val="50000"/>
                    </a:schemeClr>
                  </a:solidFill>
                </a:rPr>
                <a:t>ETAP II</a:t>
              </a:r>
            </a:p>
          </p:txBody>
        </p:sp>
        <p:pic>
          <p:nvPicPr>
            <p:cNvPr id="40" name="Grafika 39" descr="Szkło powiększające">
              <a:hlinkClick r:id="rId19" action="ppaction://hlinksldjump"/>
              <a:extLst>
                <a:ext uri="{FF2B5EF4-FFF2-40B4-BE49-F238E27FC236}">
                  <a16:creationId xmlns:a16="http://schemas.microsoft.com/office/drawing/2014/main" id="{61C73FC2-F550-4692-9626-7F2B18D16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975818">
              <a:off x="398915" y="1873931"/>
              <a:ext cx="426575" cy="426575"/>
            </a:xfrm>
            <a:prstGeom prst="rect">
              <a:avLst/>
            </a:prstGeom>
          </p:spPr>
        </p:pic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id="{7F208543-2C52-47D1-9B75-3D6E0EC90CB1}"/>
              </a:ext>
            </a:extLst>
          </p:cNvPr>
          <p:cNvGrpSpPr/>
          <p:nvPr/>
        </p:nvGrpSpPr>
        <p:grpSpPr>
          <a:xfrm>
            <a:off x="301625" y="4365184"/>
            <a:ext cx="636713" cy="645319"/>
            <a:chOff x="311150" y="4365184"/>
            <a:chExt cx="636713" cy="645319"/>
          </a:xfrm>
        </p:grpSpPr>
        <p:sp>
          <p:nvSpPr>
            <p:cNvPr id="42" name="pole tekstowe 41">
              <a:hlinkClick r:id="rId22" action="ppaction://hlinksldjump"/>
              <a:extLst>
                <a:ext uri="{FF2B5EF4-FFF2-40B4-BE49-F238E27FC236}">
                  <a16:creationId xmlns:a16="http://schemas.microsoft.com/office/drawing/2014/main" id="{48FAD683-EA22-4BAA-B672-1F554E38E803}"/>
                </a:ext>
              </a:extLst>
            </p:cNvPr>
            <p:cNvSpPr txBox="1"/>
            <p:nvPr/>
          </p:nvSpPr>
          <p:spPr>
            <a:xfrm>
              <a:off x="311150" y="4748893"/>
              <a:ext cx="636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noFill/>
                </a:rPr>
                <a:t>ETAP IV</a:t>
              </a:r>
            </a:p>
          </p:txBody>
        </p:sp>
        <p:pic>
          <p:nvPicPr>
            <p:cNvPr id="43" name="Grafika 42" descr="Narzędzia">
              <a:hlinkClick r:id="rId22" action="ppaction://hlinksldjump"/>
              <a:extLst>
                <a:ext uri="{FF2B5EF4-FFF2-40B4-BE49-F238E27FC236}">
                  <a16:creationId xmlns:a16="http://schemas.microsoft.com/office/drawing/2014/main" id="{473DE1E9-66E6-45A1-9956-033F5ECC6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32702" y="4365184"/>
              <a:ext cx="387795" cy="387795"/>
            </a:xfrm>
            <a:prstGeom prst="rect">
              <a:avLst/>
            </a:prstGeom>
          </p:spPr>
        </p:pic>
      </p:grpSp>
      <p:grpSp>
        <p:nvGrpSpPr>
          <p:cNvPr id="44" name="Grupa 43">
            <a:extLst>
              <a:ext uri="{FF2B5EF4-FFF2-40B4-BE49-F238E27FC236}">
                <a16:creationId xmlns:a16="http://schemas.microsoft.com/office/drawing/2014/main" id="{5EB8260D-37D9-411C-B23D-3637131FAA04}"/>
              </a:ext>
            </a:extLst>
          </p:cNvPr>
          <p:cNvGrpSpPr/>
          <p:nvPr/>
        </p:nvGrpSpPr>
        <p:grpSpPr>
          <a:xfrm>
            <a:off x="343302" y="597763"/>
            <a:ext cx="553357" cy="685775"/>
            <a:chOff x="352827" y="597763"/>
            <a:chExt cx="553357" cy="685775"/>
          </a:xfrm>
        </p:grpSpPr>
        <p:sp>
          <p:nvSpPr>
            <p:cNvPr id="45" name="pole tekstowe 44">
              <a:hlinkClick r:id="rId25" action="ppaction://hlinksldjump"/>
              <a:extLst>
                <a:ext uri="{FF2B5EF4-FFF2-40B4-BE49-F238E27FC236}">
                  <a16:creationId xmlns:a16="http://schemas.microsoft.com/office/drawing/2014/main" id="{3DFADC1A-DA6B-478F-9374-13A23DBF8787}"/>
                </a:ext>
              </a:extLst>
            </p:cNvPr>
            <p:cNvSpPr txBox="1"/>
            <p:nvPr/>
          </p:nvSpPr>
          <p:spPr>
            <a:xfrm>
              <a:off x="352827" y="1021928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</a:t>
              </a:r>
            </a:p>
          </p:txBody>
        </p:sp>
        <p:pic>
          <p:nvPicPr>
            <p:cNvPr id="46" name="Grafika 45" descr="Zrównoważony rozwój">
              <a:hlinkClick r:id="rId25" action="ppaction://hlinksldjump"/>
              <a:extLst>
                <a:ext uri="{FF2B5EF4-FFF2-40B4-BE49-F238E27FC236}">
                  <a16:creationId xmlns:a16="http://schemas.microsoft.com/office/drawing/2014/main" id="{4F85858F-ED66-4C91-9A3C-B74CD5B82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385375" y="597763"/>
              <a:ext cx="469232" cy="469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239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31465DD-CC18-4B87-A1F5-A75560104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/>
          <a:stretch/>
        </p:blipFill>
        <p:spPr>
          <a:xfrm flipH="1">
            <a:off x="6222250" y="-28049"/>
            <a:ext cx="6050926" cy="6886049"/>
          </a:xfrm>
          <a:prstGeom prst="homePlate">
            <a:avLst>
              <a:gd name="adj" fmla="val 33882"/>
            </a:avLst>
          </a:prstGeom>
        </p:spPr>
      </p:pic>
      <p:grpSp>
        <p:nvGrpSpPr>
          <p:cNvPr id="31" name="Grupa 30">
            <a:extLst>
              <a:ext uri="{FF2B5EF4-FFF2-40B4-BE49-F238E27FC236}">
                <a16:creationId xmlns:a16="http://schemas.microsoft.com/office/drawing/2014/main" id="{3AE85A6F-B614-4A45-992C-4E987B4B1A06}"/>
              </a:ext>
            </a:extLst>
          </p:cNvPr>
          <p:cNvGrpSpPr/>
          <p:nvPr/>
        </p:nvGrpSpPr>
        <p:grpSpPr>
          <a:xfrm>
            <a:off x="2056373" y="171450"/>
            <a:ext cx="3960090" cy="6488029"/>
            <a:chOff x="941667" y="1041450"/>
            <a:chExt cx="4352218" cy="5416393"/>
          </a:xfrm>
        </p:grpSpPr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C08B66C4-EAE2-4CCB-8160-B8D808C4A7D2}"/>
                </a:ext>
              </a:extLst>
            </p:cNvPr>
            <p:cNvSpPr txBox="1"/>
            <p:nvPr/>
          </p:nvSpPr>
          <p:spPr>
            <a:xfrm>
              <a:off x="941667" y="1704440"/>
              <a:ext cx="4352218" cy="4753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Test końcowy</a:t>
              </a:r>
              <a:b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Proces kończy test końcowy przeprowadzany w trybie automatycznym na urządzeniach renomowanej marki D&amp;V Electronics (ST-16, ST-24, ST-116, ALT-98, ALT-198, BSG-198). Wygenerowany na zakończenie raport potwierdza pomyślne przejście produktu przez serię testów. Jest on wkładany wraz z produktem do pudełka i trafia na półkę magazynową, gdzie oczekuje na dostarczenie do sieci dystrybutorów.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Jak OEM</a:t>
              </a:r>
              <a:b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Wynikiem przeprowadzonej w sposób profesjonalny regeneracji jest produkt, którego właściwości nie odbiegają od jego odpowiednika OEM.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l-P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Eliminacja usterki</a:t>
              </a:r>
              <a:b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lang="pl-PL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Jeśli produkt nie przejdzie testu końcowego, trafia do dalszej weryfikacji celem odnalezienia oraz usunięcia przyczyny. </a:t>
              </a:r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C420E24A-CB52-455A-A5A6-32A92350E2EF}"/>
                </a:ext>
              </a:extLst>
            </p:cNvPr>
            <p:cNvSpPr txBox="1"/>
            <p:nvPr/>
          </p:nvSpPr>
          <p:spPr>
            <a:xfrm>
              <a:off x="1571718" y="1041450"/>
              <a:ext cx="3162662" cy="436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TEST KOŃCOWY</a:t>
              </a:r>
            </a:p>
          </p:txBody>
        </p: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ABCAA9F9-6E2C-477A-AE04-C4789D7474FA}"/>
              </a:ext>
            </a:extLst>
          </p:cNvPr>
          <p:cNvGrpSpPr/>
          <p:nvPr/>
        </p:nvGrpSpPr>
        <p:grpSpPr>
          <a:xfrm>
            <a:off x="814267" y="5422790"/>
            <a:ext cx="850789" cy="850789"/>
            <a:chOff x="-985958" y="5422790"/>
            <a:chExt cx="850789" cy="850789"/>
          </a:xfrm>
        </p:grpSpPr>
        <p:sp>
          <p:nvSpPr>
            <p:cNvPr id="52" name="Owal 51">
              <a:extLst>
                <a:ext uri="{FF2B5EF4-FFF2-40B4-BE49-F238E27FC236}">
                  <a16:creationId xmlns:a16="http://schemas.microsoft.com/office/drawing/2014/main" id="{22276C26-D3C8-492F-A696-7584C12D3BFB}"/>
                </a:ext>
              </a:extLst>
            </p:cNvPr>
            <p:cNvSpPr/>
            <p:nvPr/>
          </p:nvSpPr>
          <p:spPr>
            <a:xfrm>
              <a:off x="-985958" y="5422790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8CD9D2C3-A0C3-42D6-B122-448C50041B27}"/>
                </a:ext>
              </a:extLst>
            </p:cNvPr>
            <p:cNvSpPr txBox="1"/>
            <p:nvPr/>
          </p:nvSpPr>
          <p:spPr>
            <a:xfrm>
              <a:off x="-857764" y="5953542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V</a:t>
              </a:r>
            </a:p>
          </p:txBody>
        </p:sp>
        <p:pic>
          <p:nvPicPr>
            <p:cNvPr id="69" name="Grafika 68" descr="Lista kontrolna">
              <a:extLst>
                <a:ext uri="{FF2B5EF4-FFF2-40B4-BE49-F238E27FC236}">
                  <a16:creationId xmlns:a16="http://schemas.microsoft.com/office/drawing/2014/main" id="{3D4E3A54-CF5B-4BF9-BF7B-FC48D4D14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71024" y="5552884"/>
              <a:ext cx="426575" cy="426575"/>
            </a:xfrm>
            <a:prstGeom prst="rect">
              <a:avLst/>
            </a:prstGeom>
          </p:spPr>
        </p:pic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72324014-34DF-4324-B8CB-231796E2F9B5}"/>
              </a:ext>
            </a:extLst>
          </p:cNvPr>
          <p:cNvGrpSpPr/>
          <p:nvPr/>
        </p:nvGrpSpPr>
        <p:grpSpPr>
          <a:xfrm>
            <a:off x="-985958" y="3003605"/>
            <a:ext cx="850789" cy="850789"/>
            <a:chOff x="-985958" y="3003605"/>
            <a:chExt cx="850789" cy="850789"/>
          </a:xfrm>
        </p:grpSpPr>
        <p:sp>
          <p:nvSpPr>
            <p:cNvPr id="71" name="Owal 70">
              <a:extLst>
                <a:ext uri="{FF2B5EF4-FFF2-40B4-BE49-F238E27FC236}">
                  <a16:creationId xmlns:a16="http://schemas.microsoft.com/office/drawing/2014/main" id="{39ABCF36-1EB6-40EC-8622-14F5C0DFCDD4}"/>
                </a:ext>
              </a:extLst>
            </p:cNvPr>
            <p:cNvSpPr/>
            <p:nvPr/>
          </p:nvSpPr>
          <p:spPr>
            <a:xfrm>
              <a:off x="-985958" y="3003605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ole tekstowe 71">
              <a:extLst>
                <a:ext uri="{FF2B5EF4-FFF2-40B4-BE49-F238E27FC236}">
                  <a16:creationId xmlns:a16="http://schemas.microsoft.com/office/drawing/2014/main" id="{11A3EAA1-BE33-4D42-B0DF-B8E0A3A31D7F}"/>
                </a:ext>
              </a:extLst>
            </p:cNvPr>
            <p:cNvSpPr txBox="1"/>
            <p:nvPr/>
          </p:nvSpPr>
          <p:spPr>
            <a:xfrm>
              <a:off x="-871390" y="3539672"/>
              <a:ext cx="627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III</a:t>
              </a:r>
            </a:p>
          </p:txBody>
        </p:sp>
        <p:pic>
          <p:nvPicPr>
            <p:cNvPr id="73" name="Grafika 72" descr="Diament">
              <a:extLst>
                <a:ext uri="{FF2B5EF4-FFF2-40B4-BE49-F238E27FC236}">
                  <a16:creationId xmlns:a16="http://schemas.microsoft.com/office/drawing/2014/main" id="{DC781F15-AA9D-4F45-B4F3-ADE04DC03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795180" y="3127993"/>
              <a:ext cx="469232" cy="469232"/>
            </a:xfrm>
            <a:prstGeom prst="rect">
              <a:avLst/>
            </a:prstGeom>
          </p:spPr>
        </p:pic>
      </p:grpSp>
      <p:grpSp>
        <p:nvGrpSpPr>
          <p:cNvPr id="74" name="Grupa 73">
            <a:extLst>
              <a:ext uri="{FF2B5EF4-FFF2-40B4-BE49-F238E27FC236}">
                <a16:creationId xmlns:a16="http://schemas.microsoft.com/office/drawing/2014/main" id="{CA65E45E-F27D-4398-973C-06DB70BD30DF}"/>
              </a:ext>
            </a:extLst>
          </p:cNvPr>
          <p:cNvGrpSpPr/>
          <p:nvPr/>
        </p:nvGrpSpPr>
        <p:grpSpPr>
          <a:xfrm>
            <a:off x="-985958" y="1741336"/>
            <a:ext cx="850789" cy="850789"/>
            <a:chOff x="-985958" y="1741336"/>
            <a:chExt cx="850789" cy="850789"/>
          </a:xfrm>
        </p:grpSpPr>
        <p:sp>
          <p:nvSpPr>
            <p:cNvPr id="75" name="Owal 74">
              <a:extLst>
                <a:ext uri="{FF2B5EF4-FFF2-40B4-BE49-F238E27FC236}">
                  <a16:creationId xmlns:a16="http://schemas.microsoft.com/office/drawing/2014/main" id="{B220429B-1C20-4DE2-9C26-AF0A0D952B21}"/>
                </a:ext>
              </a:extLst>
            </p:cNvPr>
            <p:cNvSpPr/>
            <p:nvPr/>
          </p:nvSpPr>
          <p:spPr>
            <a:xfrm>
              <a:off x="-985958" y="1741336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6" name="pole tekstowe 75">
              <a:extLst>
                <a:ext uri="{FF2B5EF4-FFF2-40B4-BE49-F238E27FC236}">
                  <a16:creationId xmlns:a16="http://schemas.microsoft.com/office/drawing/2014/main" id="{A62CF122-A8DA-4D8C-82BA-3AE1259216C9}"/>
                </a:ext>
              </a:extLst>
            </p:cNvPr>
            <p:cNvSpPr txBox="1"/>
            <p:nvPr/>
          </p:nvSpPr>
          <p:spPr>
            <a:xfrm>
              <a:off x="-852956" y="2272419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II</a:t>
              </a:r>
            </a:p>
          </p:txBody>
        </p:sp>
        <p:pic>
          <p:nvPicPr>
            <p:cNvPr id="77" name="Grafika 76" descr="Szkło powiększające">
              <a:extLst>
                <a:ext uri="{FF2B5EF4-FFF2-40B4-BE49-F238E27FC236}">
                  <a16:creationId xmlns:a16="http://schemas.microsoft.com/office/drawing/2014/main" id="{80F44825-8411-4E71-83B9-78EC37035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975818">
              <a:off x="-788434" y="1873931"/>
              <a:ext cx="426575" cy="426575"/>
            </a:xfrm>
            <a:prstGeom prst="rect">
              <a:avLst/>
            </a:prstGeom>
          </p:spPr>
        </p:pic>
      </p:grpSp>
      <p:grpSp>
        <p:nvGrpSpPr>
          <p:cNvPr id="78" name="Grupa 77">
            <a:extLst>
              <a:ext uri="{FF2B5EF4-FFF2-40B4-BE49-F238E27FC236}">
                <a16:creationId xmlns:a16="http://schemas.microsoft.com/office/drawing/2014/main" id="{C1BCFB3E-436A-4FAA-949A-75E867B55545}"/>
              </a:ext>
            </a:extLst>
          </p:cNvPr>
          <p:cNvGrpSpPr/>
          <p:nvPr/>
        </p:nvGrpSpPr>
        <p:grpSpPr>
          <a:xfrm>
            <a:off x="-985958" y="4213197"/>
            <a:ext cx="850789" cy="850789"/>
            <a:chOff x="-985958" y="4213197"/>
            <a:chExt cx="850789" cy="850789"/>
          </a:xfrm>
        </p:grpSpPr>
        <p:sp>
          <p:nvSpPr>
            <p:cNvPr id="79" name="Owal 78">
              <a:extLst>
                <a:ext uri="{FF2B5EF4-FFF2-40B4-BE49-F238E27FC236}">
                  <a16:creationId xmlns:a16="http://schemas.microsoft.com/office/drawing/2014/main" id="{94B7B18F-06EF-4371-B461-922B05B7F4D4}"/>
                </a:ext>
              </a:extLst>
            </p:cNvPr>
            <p:cNvSpPr/>
            <p:nvPr/>
          </p:nvSpPr>
          <p:spPr>
            <a:xfrm>
              <a:off x="-985958" y="4213197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pole tekstowe 79">
              <a:extLst>
                <a:ext uri="{FF2B5EF4-FFF2-40B4-BE49-F238E27FC236}">
                  <a16:creationId xmlns:a16="http://schemas.microsoft.com/office/drawing/2014/main" id="{CB717BB6-4CFE-4D59-85E9-FD791E3A8B62}"/>
                </a:ext>
              </a:extLst>
            </p:cNvPr>
            <p:cNvSpPr txBox="1"/>
            <p:nvPr/>
          </p:nvSpPr>
          <p:spPr>
            <a:xfrm>
              <a:off x="-876199" y="4748893"/>
              <a:ext cx="636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IV</a:t>
              </a:r>
            </a:p>
          </p:txBody>
        </p:sp>
        <p:pic>
          <p:nvPicPr>
            <p:cNvPr id="81" name="Grafika 80" descr="Narzędzia">
              <a:extLst>
                <a:ext uri="{FF2B5EF4-FFF2-40B4-BE49-F238E27FC236}">
                  <a16:creationId xmlns:a16="http://schemas.microsoft.com/office/drawing/2014/main" id="{0A16D6A1-E348-4788-BB5B-8D621469A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754647" y="4365184"/>
              <a:ext cx="387795" cy="387795"/>
            </a:xfrm>
            <a:prstGeom prst="rect">
              <a:avLst/>
            </a:prstGeom>
          </p:spPr>
        </p:pic>
      </p:grpSp>
      <p:grpSp>
        <p:nvGrpSpPr>
          <p:cNvPr id="82" name="Grupa 81">
            <a:extLst>
              <a:ext uri="{FF2B5EF4-FFF2-40B4-BE49-F238E27FC236}">
                <a16:creationId xmlns:a16="http://schemas.microsoft.com/office/drawing/2014/main" id="{2BE4BF84-DA76-4F5B-8250-843919285B90}"/>
              </a:ext>
            </a:extLst>
          </p:cNvPr>
          <p:cNvGrpSpPr/>
          <p:nvPr/>
        </p:nvGrpSpPr>
        <p:grpSpPr>
          <a:xfrm>
            <a:off x="-985958" y="485030"/>
            <a:ext cx="850789" cy="850789"/>
            <a:chOff x="-985958" y="485030"/>
            <a:chExt cx="850789" cy="850789"/>
          </a:xfrm>
        </p:grpSpPr>
        <p:sp>
          <p:nvSpPr>
            <p:cNvPr id="83" name="Owal 82">
              <a:extLst>
                <a:ext uri="{FF2B5EF4-FFF2-40B4-BE49-F238E27FC236}">
                  <a16:creationId xmlns:a16="http://schemas.microsoft.com/office/drawing/2014/main" id="{D5A6AA54-1C19-4DB2-BB6E-2DB7B1499223}"/>
                </a:ext>
              </a:extLst>
            </p:cNvPr>
            <p:cNvSpPr/>
            <p:nvPr/>
          </p:nvSpPr>
          <p:spPr>
            <a:xfrm>
              <a:off x="-985958" y="485030"/>
              <a:ext cx="850789" cy="85078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3000">
                  <a:srgbClr val="FF3333"/>
                </a:gs>
                <a:gs pos="69000">
                  <a:srgbClr val="EA0000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ole tekstowe 83">
              <a:extLst>
                <a:ext uri="{FF2B5EF4-FFF2-40B4-BE49-F238E27FC236}">
                  <a16:creationId xmlns:a16="http://schemas.microsoft.com/office/drawing/2014/main" id="{54118394-373F-4679-9F88-94224D5FB429}"/>
                </a:ext>
              </a:extLst>
            </p:cNvPr>
            <p:cNvSpPr txBox="1"/>
            <p:nvPr/>
          </p:nvSpPr>
          <p:spPr>
            <a:xfrm>
              <a:off x="-834522" y="1021928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/>
                  </a:solidFill>
                </a:rPr>
                <a:t>ETAP I</a:t>
              </a:r>
            </a:p>
          </p:txBody>
        </p:sp>
        <p:pic>
          <p:nvPicPr>
            <p:cNvPr id="85" name="Grafika 84" descr="Zrównoważony rozwój">
              <a:extLst>
                <a:ext uri="{FF2B5EF4-FFF2-40B4-BE49-F238E27FC236}">
                  <a16:creationId xmlns:a16="http://schemas.microsoft.com/office/drawing/2014/main" id="{199399A2-3595-4205-830B-4C562FEC0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801974" y="597763"/>
              <a:ext cx="469232" cy="469232"/>
            </a:xfrm>
            <a:prstGeom prst="rect">
              <a:avLst/>
            </a:prstGeom>
          </p:spPr>
        </p:pic>
      </p:grp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57642E43-39C5-4888-9615-C909C13AED66}"/>
              </a:ext>
            </a:extLst>
          </p:cNvPr>
          <p:cNvSpPr/>
          <p:nvPr/>
        </p:nvSpPr>
        <p:spPr>
          <a:xfrm rot="5400000" flipV="1">
            <a:off x="-6298168" y="6045370"/>
            <a:ext cx="13812081" cy="1235624"/>
          </a:xfrm>
          <a:custGeom>
            <a:avLst/>
            <a:gdLst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096002 w 12192000"/>
              <a:gd name="connsiteY2" fmla="*/ 57275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106050 w 12192000"/>
              <a:gd name="connsiteY2" fmla="*/ 66821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2192000"/>
              <a:gd name="connsiteY0" fmla="*/ 1225685 h 1225685"/>
              <a:gd name="connsiteX1" fmla="*/ 5304847 w 12192000"/>
              <a:gd name="connsiteY1" fmla="*/ 1225685 h 1225685"/>
              <a:gd name="connsiteX2" fmla="*/ 6106050 w 12192000"/>
              <a:gd name="connsiteY2" fmla="*/ 668216 h 1225685"/>
              <a:gd name="connsiteX3" fmla="*/ 6887156 w 12192000"/>
              <a:gd name="connsiteY3" fmla="*/ 1225685 h 1225685"/>
              <a:gd name="connsiteX4" fmla="*/ 12192000 w 12192000"/>
              <a:gd name="connsiteY4" fmla="*/ 1225685 h 1225685"/>
              <a:gd name="connsiteX5" fmla="*/ 12192000 w 12192000"/>
              <a:gd name="connsiteY5" fmla="*/ 0 h 1225685"/>
              <a:gd name="connsiteX6" fmla="*/ 0 w 12192000"/>
              <a:gd name="connsiteY6" fmla="*/ 0 h 1225685"/>
              <a:gd name="connsiteX7" fmla="*/ 0 w 12192000"/>
              <a:gd name="connsiteY7" fmla="*/ 1225685 h 1225685"/>
              <a:gd name="connsiteX0" fmla="*/ 0 w 13802142"/>
              <a:gd name="connsiteY0" fmla="*/ 1225685 h 1225685"/>
              <a:gd name="connsiteX1" fmla="*/ 5304847 w 13802142"/>
              <a:gd name="connsiteY1" fmla="*/ 1225685 h 1225685"/>
              <a:gd name="connsiteX2" fmla="*/ 6106050 w 13802142"/>
              <a:gd name="connsiteY2" fmla="*/ 668216 h 1225685"/>
              <a:gd name="connsiteX3" fmla="*/ 6887156 w 13802142"/>
              <a:gd name="connsiteY3" fmla="*/ 1225685 h 1225685"/>
              <a:gd name="connsiteX4" fmla="*/ 13802142 w 13802142"/>
              <a:gd name="connsiteY4" fmla="*/ 1215746 h 1225685"/>
              <a:gd name="connsiteX5" fmla="*/ 12192000 w 13802142"/>
              <a:gd name="connsiteY5" fmla="*/ 0 h 1225685"/>
              <a:gd name="connsiteX6" fmla="*/ 0 w 13802142"/>
              <a:gd name="connsiteY6" fmla="*/ 0 h 1225685"/>
              <a:gd name="connsiteX7" fmla="*/ 0 w 13802142"/>
              <a:gd name="connsiteY7" fmla="*/ 1225685 h 1225685"/>
              <a:gd name="connsiteX0" fmla="*/ 0 w 13812081"/>
              <a:gd name="connsiteY0" fmla="*/ 1235624 h 1235624"/>
              <a:gd name="connsiteX1" fmla="*/ 5304847 w 13812081"/>
              <a:gd name="connsiteY1" fmla="*/ 1235624 h 1235624"/>
              <a:gd name="connsiteX2" fmla="*/ 6106050 w 13812081"/>
              <a:gd name="connsiteY2" fmla="*/ 678155 h 1235624"/>
              <a:gd name="connsiteX3" fmla="*/ 6887156 w 13812081"/>
              <a:gd name="connsiteY3" fmla="*/ 1235624 h 1235624"/>
              <a:gd name="connsiteX4" fmla="*/ 13802142 w 13812081"/>
              <a:gd name="connsiteY4" fmla="*/ 1225685 h 1235624"/>
              <a:gd name="connsiteX5" fmla="*/ 13812081 w 13812081"/>
              <a:gd name="connsiteY5" fmla="*/ 0 h 1235624"/>
              <a:gd name="connsiteX6" fmla="*/ 0 w 13812081"/>
              <a:gd name="connsiteY6" fmla="*/ 9939 h 1235624"/>
              <a:gd name="connsiteX7" fmla="*/ 0 w 13812081"/>
              <a:gd name="connsiteY7" fmla="*/ 1235624 h 123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12081" h="1235624">
                <a:moveTo>
                  <a:pt x="0" y="1235624"/>
                </a:moveTo>
                <a:lnTo>
                  <a:pt x="5304847" y="1235624"/>
                </a:lnTo>
                <a:cubicBezTo>
                  <a:pt x="5679097" y="1234021"/>
                  <a:pt x="5480591" y="681576"/>
                  <a:pt x="6106050" y="678155"/>
                </a:cubicBezTo>
                <a:cubicBezTo>
                  <a:pt x="6731509" y="674734"/>
                  <a:pt x="6512906" y="1223972"/>
                  <a:pt x="6887156" y="1235624"/>
                </a:cubicBezTo>
                <a:lnTo>
                  <a:pt x="13802142" y="1225685"/>
                </a:lnTo>
                <a:lnTo>
                  <a:pt x="13812081" y="0"/>
                </a:lnTo>
                <a:lnTo>
                  <a:pt x="0" y="9939"/>
                </a:lnTo>
                <a:lnTo>
                  <a:pt x="0" y="12356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26" name="Strzałka: pięciokąt 7">
            <a:extLst>
              <a:ext uri="{FF2B5EF4-FFF2-40B4-BE49-F238E27FC236}">
                <a16:creationId xmlns:a16="http://schemas.microsoft.com/office/drawing/2014/main" id="{03729362-5A57-4EC1-82C4-7981889CC20B}"/>
              </a:ext>
            </a:extLst>
          </p:cNvPr>
          <p:cNvSpPr/>
          <p:nvPr/>
        </p:nvSpPr>
        <p:spPr>
          <a:xfrm flipH="1">
            <a:off x="9007815" y="-28049"/>
            <a:ext cx="3265361" cy="6919708"/>
          </a:xfrm>
          <a:custGeom>
            <a:avLst/>
            <a:gdLst>
              <a:gd name="connsiteX0" fmla="*/ 0 w 6929335"/>
              <a:gd name="connsiteY0" fmla="*/ 0 h 6858000"/>
              <a:gd name="connsiteX1" fmla="*/ 4648158 w 6929335"/>
              <a:gd name="connsiteY1" fmla="*/ 0 h 6858000"/>
              <a:gd name="connsiteX2" fmla="*/ 6929335 w 6929335"/>
              <a:gd name="connsiteY2" fmla="*/ 3429000 h 6858000"/>
              <a:gd name="connsiteX3" fmla="*/ 4648158 w 6929335"/>
              <a:gd name="connsiteY3" fmla="*/ 6858000 h 6858000"/>
              <a:gd name="connsiteX4" fmla="*/ 0 w 6929335"/>
              <a:gd name="connsiteY4" fmla="*/ 6858000 h 6858000"/>
              <a:gd name="connsiteX5" fmla="*/ 0 w 6929335"/>
              <a:gd name="connsiteY5" fmla="*/ 0 h 6858000"/>
              <a:gd name="connsiteX0" fmla="*/ 3745149 w 6929335"/>
              <a:gd name="connsiteY0" fmla="*/ 0 h 6877455"/>
              <a:gd name="connsiteX1" fmla="*/ 4648158 w 6929335"/>
              <a:gd name="connsiteY1" fmla="*/ 19455 h 6877455"/>
              <a:gd name="connsiteX2" fmla="*/ 6929335 w 6929335"/>
              <a:gd name="connsiteY2" fmla="*/ 3448455 h 6877455"/>
              <a:gd name="connsiteX3" fmla="*/ 4648158 w 6929335"/>
              <a:gd name="connsiteY3" fmla="*/ 6877455 h 6877455"/>
              <a:gd name="connsiteX4" fmla="*/ 0 w 6929335"/>
              <a:gd name="connsiteY4" fmla="*/ 6877455 h 6877455"/>
              <a:gd name="connsiteX5" fmla="*/ 3745149 w 6929335"/>
              <a:gd name="connsiteY5" fmla="*/ 0 h 6877455"/>
              <a:gd name="connsiteX0" fmla="*/ 58366 w 3242552"/>
              <a:gd name="connsiteY0" fmla="*/ 0 h 6877455"/>
              <a:gd name="connsiteX1" fmla="*/ 961375 w 3242552"/>
              <a:gd name="connsiteY1" fmla="*/ 19455 h 6877455"/>
              <a:gd name="connsiteX2" fmla="*/ 3242552 w 3242552"/>
              <a:gd name="connsiteY2" fmla="*/ 3448455 h 6877455"/>
              <a:gd name="connsiteX3" fmla="*/ 961375 w 3242552"/>
              <a:gd name="connsiteY3" fmla="*/ 6877455 h 6877455"/>
              <a:gd name="connsiteX4" fmla="*/ 0 w 3242552"/>
              <a:gd name="connsiteY4" fmla="*/ 6858000 h 6877455"/>
              <a:gd name="connsiteX5" fmla="*/ 58366 w 3242552"/>
              <a:gd name="connsiteY5" fmla="*/ 0 h 6877455"/>
              <a:gd name="connsiteX0" fmla="*/ 0 w 3252280"/>
              <a:gd name="connsiteY0" fmla="*/ 0 h 6877455"/>
              <a:gd name="connsiteX1" fmla="*/ 971103 w 3252280"/>
              <a:gd name="connsiteY1" fmla="*/ 19455 h 6877455"/>
              <a:gd name="connsiteX2" fmla="*/ 3252280 w 3252280"/>
              <a:gd name="connsiteY2" fmla="*/ 3448455 h 6877455"/>
              <a:gd name="connsiteX3" fmla="*/ 971103 w 3252280"/>
              <a:gd name="connsiteY3" fmla="*/ 6877455 h 6877455"/>
              <a:gd name="connsiteX4" fmla="*/ 9728 w 3252280"/>
              <a:gd name="connsiteY4" fmla="*/ 6858000 h 6877455"/>
              <a:gd name="connsiteX5" fmla="*/ 0 w 3252280"/>
              <a:gd name="connsiteY5" fmla="*/ 0 h 6877455"/>
              <a:gd name="connsiteX0" fmla="*/ 0 w 3252280"/>
              <a:gd name="connsiteY0" fmla="*/ 0 h 6897269"/>
              <a:gd name="connsiteX1" fmla="*/ 971103 w 3252280"/>
              <a:gd name="connsiteY1" fmla="*/ 19455 h 6897269"/>
              <a:gd name="connsiteX2" fmla="*/ 3252280 w 3252280"/>
              <a:gd name="connsiteY2" fmla="*/ 3448455 h 6897269"/>
              <a:gd name="connsiteX3" fmla="*/ 971103 w 3252280"/>
              <a:gd name="connsiteY3" fmla="*/ 6877455 h 6897269"/>
              <a:gd name="connsiteX4" fmla="*/ 9728 w 3252280"/>
              <a:gd name="connsiteY4" fmla="*/ 6897269 h 6897269"/>
              <a:gd name="connsiteX5" fmla="*/ 0 w 3252280"/>
              <a:gd name="connsiteY5" fmla="*/ 0 h 6897269"/>
              <a:gd name="connsiteX0" fmla="*/ 13081 w 3265361"/>
              <a:gd name="connsiteY0" fmla="*/ 0 h 6902879"/>
              <a:gd name="connsiteX1" fmla="*/ 984184 w 3265361"/>
              <a:gd name="connsiteY1" fmla="*/ 19455 h 6902879"/>
              <a:gd name="connsiteX2" fmla="*/ 3265361 w 3265361"/>
              <a:gd name="connsiteY2" fmla="*/ 3448455 h 6902879"/>
              <a:gd name="connsiteX3" fmla="*/ 984184 w 3265361"/>
              <a:gd name="connsiteY3" fmla="*/ 6877455 h 6902879"/>
              <a:gd name="connsiteX4" fmla="*/ 370 w 3265361"/>
              <a:gd name="connsiteY4" fmla="*/ 6902879 h 6902879"/>
              <a:gd name="connsiteX5" fmla="*/ 13081 w 3265361"/>
              <a:gd name="connsiteY5" fmla="*/ 0 h 6902879"/>
              <a:gd name="connsiteX0" fmla="*/ 13081 w 3265361"/>
              <a:gd name="connsiteY0" fmla="*/ 8594 h 6911473"/>
              <a:gd name="connsiteX1" fmla="*/ 984184 w 3265361"/>
              <a:gd name="connsiteY1" fmla="*/ 0 h 6911473"/>
              <a:gd name="connsiteX2" fmla="*/ 3265361 w 3265361"/>
              <a:gd name="connsiteY2" fmla="*/ 3457049 h 6911473"/>
              <a:gd name="connsiteX3" fmla="*/ 984184 w 3265361"/>
              <a:gd name="connsiteY3" fmla="*/ 6886049 h 6911473"/>
              <a:gd name="connsiteX4" fmla="*/ 370 w 3265361"/>
              <a:gd name="connsiteY4" fmla="*/ 6911473 h 6911473"/>
              <a:gd name="connsiteX5" fmla="*/ 13081 w 3265361"/>
              <a:gd name="connsiteY5" fmla="*/ 8594 h 6911473"/>
              <a:gd name="connsiteX0" fmla="*/ 13081 w 3265361"/>
              <a:gd name="connsiteY0" fmla="*/ 8594 h 6919708"/>
              <a:gd name="connsiteX1" fmla="*/ 984184 w 3265361"/>
              <a:gd name="connsiteY1" fmla="*/ 0 h 6919708"/>
              <a:gd name="connsiteX2" fmla="*/ 3265361 w 3265361"/>
              <a:gd name="connsiteY2" fmla="*/ 3457049 h 6919708"/>
              <a:gd name="connsiteX3" fmla="*/ 972964 w 3265361"/>
              <a:gd name="connsiteY3" fmla="*/ 6919708 h 6919708"/>
              <a:gd name="connsiteX4" fmla="*/ 370 w 3265361"/>
              <a:gd name="connsiteY4" fmla="*/ 6911473 h 6919708"/>
              <a:gd name="connsiteX5" fmla="*/ 13081 w 3265361"/>
              <a:gd name="connsiteY5" fmla="*/ 8594 h 691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5361" h="6919708">
                <a:moveTo>
                  <a:pt x="13081" y="8594"/>
                </a:moveTo>
                <a:lnTo>
                  <a:pt x="984184" y="0"/>
                </a:lnTo>
                <a:lnTo>
                  <a:pt x="3265361" y="3457049"/>
                </a:lnTo>
                <a:lnTo>
                  <a:pt x="972964" y="6919708"/>
                </a:lnTo>
                <a:lnTo>
                  <a:pt x="370" y="6911473"/>
                </a:lnTo>
                <a:cubicBezTo>
                  <a:pt x="-2873" y="4625473"/>
                  <a:pt x="16324" y="2294594"/>
                  <a:pt x="13081" y="8594"/>
                </a:cubicBez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09C7420F-07B6-4DD4-9F52-14E3E9AE4472}"/>
              </a:ext>
            </a:extLst>
          </p:cNvPr>
          <p:cNvGrpSpPr/>
          <p:nvPr/>
        </p:nvGrpSpPr>
        <p:grpSpPr>
          <a:xfrm>
            <a:off x="11255906" y="6452514"/>
            <a:ext cx="1372655" cy="307777"/>
            <a:chOff x="10648549" y="6251477"/>
            <a:chExt cx="1247866" cy="307777"/>
          </a:xfrm>
        </p:grpSpPr>
        <p:sp>
          <p:nvSpPr>
            <p:cNvPr id="28" name="Trójkąt równoramienny 27">
              <a:extLst>
                <a:ext uri="{FF2B5EF4-FFF2-40B4-BE49-F238E27FC236}">
                  <a16:creationId xmlns:a16="http://schemas.microsoft.com/office/drawing/2014/main" id="{6AA7E8D7-25B6-44CB-BA1D-1A9F7A5C1B53}"/>
                </a:ext>
              </a:extLst>
            </p:cNvPr>
            <p:cNvSpPr/>
            <p:nvPr/>
          </p:nvSpPr>
          <p:spPr>
            <a:xfrm rot="5400000">
              <a:off x="10632775" y="6306781"/>
              <a:ext cx="228719" cy="197171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25E320DF-0014-4C28-BA3F-396586BE9E3B}"/>
                </a:ext>
              </a:extLst>
            </p:cNvPr>
            <p:cNvSpPr txBox="1"/>
            <p:nvPr/>
          </p:nvSpPr>
          <p:spPr>
            <a:xfrm>
              <a:off x="10795087" y="6251477"/>
              <a:ext cx="1101328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Dalej</a:t>
              </a:r>
              <a:endPara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Prostokąt 29">
            <a:extLst>
              <a:ext uri="{FF2B5EF4-FFF2-40B4-BE49-F238E27FC236}">
                <a16:creationId xmlns:a16="http://schemas.microsoft.com/office/drawing/2014/main" id="{F84BAF81-195B-4571-BEF4-970F16A5573C}"/>
              </a:ext>
            </a:extLst>
          </p:cNvPr>
          <p:cNvSpPr/>
          <p:nvPr/>
        </p:nvSpPr>
        <p:spPr>
          <a:xfrm rot="10800000">
            <a:off x="12707581" y="-3069696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3A9EB801-2715-49B7-A0E6-520585B8E2A9}"/>
              </a:ext>
            </a:extLst>
          </p:cNvPr>
          <p:cNvSpPr/>
          <p:nvPr/>
        </p:nvSpPr>
        <p:spPr>
          <a:xfrm rot="10800000">
            <a:off x="12697783" y="-3068940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E6A94844-AADB-48D4-8506-AE75B19B9953}"/>
              </a:ext>
            </a:extLst>
          </p:cNvPr>
          <p:cNvSpPr txBox="1"/>
          <p:nvPr/>
        </p:nvSpPr>
        <p:spPr>
          <a:xfrm rot="16200000">
            <a:off x="8864005" y="2776261"/>
            <a:ext cx="5514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8000" b="1">
                <a:solidFill>
                  <a:schemeClr val="bg1"/>
                </a:solidFill>
                <a:effectLst>
                  <a:glow rad="25400">
                    <a:schemeClr val="bg1">
                      <a:lumMod val="85000"/>
                      <a:alpha val="40000"/>
                    </a:schemeClr>
                  </a:glo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pl-PL" dirty="0"/>
              <a:t>ETAP V</a:t>
            </a:r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DBC6AF34-5DD8-4B2C-92EF-2C7526DD1E9C}"/>
              </a:ext>
            </a:extLst>
          </p:cNvPr>
          <p:cNvGrpSpPr/>
          <p:nvPr/>
        </p:nvGrpSpPr>
        <p:grpSpPr>
          <a:xfrm>
            <a:off x="320060" y="5552884"/>
            <a:ext cx="599844" cy="662268"/>
            <a:chOff x="329585" y="5552884"/>
            <a:chExt cx="599844" cy="662268"/>
          </a:xfrm>
        </p:grpSpPr>
        <p:sp>
          <p:nvSpPr>
            <p:cNvPr id="37" name="pole tekstowe 36">
              <a:hlinkClick r:id="rId13" action="ppaction://hlinksldjump"/>
              <a:extLst>
                <a:ext uri="{FF2B5EF4-FFF2-40B4-BE49-F238E27FC236}">
                  <a16:creationId xmlns:a16="http://schemas.microsoft.com/office/drawing/2014/main" id="{B7E478E3-6862-4D84-9D8F-74A27F6E5FC4}"/>
                </a:ext>
              </a:extLst>
            </p:cNvPr>
            <p:cNvSpPr txBox="1"/>
            <p:nvPr/>
          </p:nvSpPr>
          <p:spPr>
            <a:xfrm>
              <a:off x="329585" y="5953542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noFill/>
                </a:rPr>
                <a:t>ETAP V</a:t>
              </a:r>
            </a:p>
          </p:txBody>
        </p:sp>
        <p:pic>
          <p:nvPicPr>
            <p:cNvPr id="38" name="Grafika 37" descr="Lista kontrolna">
              <a:hlinkClick r:id="rId13" action="ppaction://hlinksldjump"/>
              <a:extLst>
                <a:ext uri="{FF2B5EF4-FFF2-40B4-BE49-F238E27FC236}">
                  <a16:creationId xmlns:a16="http://schemas.microsoft.com/office/drawing/2014/main" id="{9094FCF1-0ADF-4F96-89EA-0C27489DD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16325" y="5552884"/>
              <a:ext cx="426575" cy="426575"/>
            </a:xfrm>
            <a:prstGeom prst="rect">
              <a:avLst/>
            </a:prstGeom>
          </p:spPr>
        </p:pic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214F99B7-396C-49D7-BC0E-C29E2064029A}"/>
              </a:ext>
            </a:extLst>
          </p:cNvPr>
          <p:cNvGrpSpPr/>
          <p:nvPr/>
        </p:nvGrpSpPr>
        <p:grpSpPr>
          <a:xfrm>
            <a:off x="306434" y="3127993"/>
            <a:ext cx="627095" cy="673289"/>
            <a:chOff x="315959" y="3127993"/>
            <a:chExt cx="627095" cy="673289"/>
          </a:xfrm>
        </p:grpSpPr>
        <p:sp>
          <p:nvSpPr>
            <p:cNvPr id="40" name="pole tekstowe 39">
              <a:hlinkClick r:id="rId16" action="ppaction://hlinksldjump"/>
              <a:extLst>
                <a:ext uri="{FF2B5EF4-FFF2-40B4-BE49-F238E27FC236}">
                  <a16:creationId xmlns:a16="http://schemas.microsoft.com/office/drawing/2014/main" id="{C832F324-0878-4CA9-A1F5-01640AF67102}"/>
                </a:ext>
              </a:extLst>
            </p:cNvPr>
            <p:cNvSpPr txBox="1"/>
            <p:nvPr/>
          </p:nvSpPr>
          <p:spPr>
            <a:xfrm>
              <a:off x="315959" y="3539672"/>
              <a:ext cx="627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III</a:t>
              </a:r>
            </a:p>
          </p:txBody>
        </p:sp>
        <p:pic>
          <p:nvPicPr>
            <p:cNvPr id="41" name="Grafika 40" descr="Diament">
              <a:hlinkClick r:id="rId16" action="ppaction://hlinksldjump"/>
              <a:extLst>
                <a:ext uri="{FF2B5EF4-FFF2-40B4-BE49-F238E27FC236}">
                  <a16:creationId xmlns:a16="http://schemas.microsoft.com/office/drawing/2014/main" id="{05E7C111-08A1-40BF-9EE5-E3C7AF17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92169" y="3127993"/>
              <a:ext cx="469232" cy="469232"/>
            </a:xfrm>
            <a:prstGeom prst="rect">
              <a:avLst/>
            </a:prstGeom>
          </p:spPr>
        </p:pic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BE5FA6E9-F342-4607-9548-5291909C9D2F}"/>
              </a:ext>
            </a:extLst>
          </p:cNvPr>
          <p:cNvGrpSpPr/>
          <p:nvPr/>
        </p:nvGrpSpPr>
        <p:grpSpPr>
          <a:xfrm>
            <a:off x="324868" y="1873931"/>
            <a:ext cx="590226" cy="660098"/>
            <a:chOff x="334393" y="1873931"/>
            <a:chExt cx="590226" cy="660098"/>
          </a:xfrm>
        </p:grpSpPr>
        <p:sp>
          <p:nvSpPr>
            <p:cNvPr id="43" name="pole tekstowe 42">
              <a:hlinkClick r:id="rId19" action="ppaction://hlinksldjump"/>
              <a:extLst>
                <a:ext uri="{FF2B5EF4-FFF2-40B4-BE49-F238E27FC236}">
                  <a16:creationId xmlns:a16="http://schemas.microsoft.com/office/drawing/2014/main" id="{6F4D81AC-42BD-427E-B3CA-E18662EC9C90}"/>
                </a:ext>
              </a:extLst>
            </p:cNvPr>
            <p:cNvSpPr txBox="1"/>
            <p:nvPr/>
          </p:nvSpPr>
          <p:spPr>
            <a:xfrm>
              <a:off x="334393" y="2272419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i="1" dirty="0">
                  <a:solidFill>
                    <a:schemeClr val="bg1">
                      <a:lumMod val="50000"/>
                    </a:schemeClr>
                  </a:solidFill>
                </a:rPr>
                <a:t>ETAP II</a:t>
              </a:r>
            </a:p>
          </p:txBody>
        </p:sp>
        <p:pic>
          <p:nvPicPr>
            <p:cNvPr id="44" name="Grafika 43" descr="Szkło powiększające">
              <a:hlinkClick r:id="rId19" action="ppaction://hlinksldjump"/>
              <a:extLst>
                <a:ext uri="{FF2B5EF4-FFF2-40B4-BE49-F238E27FC236}">
                  <a16:creationId xmlns:a16="http://schemas.microsoft.com/office/drawing/2014/main" id="{831474CD-A292-4A2D-9E78-71D8D68C0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975818">
              <a:off x="398915" y="1873931"/>
              <a:ext cx="426575" cy="426575"/>
            </a:xfrm>
            <a:prstGeom prst="rect">
              <a:avLst/>
            </a:prstGeom>
          </p:spPr>
        </p:pic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5763C1B3-6C5C-4BE5-97EE-E1880380314F}"/>
              </a:ext>
            </a:extLst>
          </p:cNvPr>
          <p:cNvGrpSpPr/>
          <p:nvPr/>
        </p:nvGrpSpPr>
        <p:grpSpPr>
          <a:xfrm>
            <a:off x="301625" y="4365184"/>
            <a:ext cx="636713" cy="645319"/>
            <a:chOff x="311150" y="4365184"/>
            <a:chExt cx="636713" cy="645319"/>
          </a:xfrm>
        </p:grpSpPr>
        <p:sp>
          <p:nvSpPr>
            <p:cNvPr id="46" name="pole tekstowe 45">
              <a:hlinkClick r:id="rId22" action="ppaction://hlinksldjump"/>
              <a:extLst>
                <a:ext uri="{FF2B5EF4-FFF2-40B4-BE49-F238E27FC236}">
                  <a16:creationId xmlns:a16="http://schemas.microsoft.com/office/drawing/2014/main" id="{F8B07EB8-96FD-4C7A-830D-E9AF89605725}"/>
                </a:ext>
              </a:extLst>
            </p:cNvPr>
            <p:cNvSpPr txBox="1"/>
            <p:nvPr/>
          </p:nvSpPr>
          <p:spPr>
            <a:xfrm>
              <a:off x="311150" y="4748893"/>
              <a:ext cx="636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IV</a:t>
              </a:r>
            </a:p>
          </p:txBody>
        </p:sp>
        <p:pic>
          <p:nvPicPr>
            <p:cNvPr id="47" name="Grafika 46" descr="Narzędzia">
              <a:hlinkClick r:id="rId22" action="ppaction://hlinksldjump"/>
              <a:extLst>
                <a:ext uri="{FF2B5EF4-FFF2-40B4-BE49-F238E27FC236}">
                  <a16:creationId xmlns:a16="http://schemas.microsoft.com/office/drawing/2014/main" id="{AA95A0B4-2DCE-40D9-9D56-E334E7F87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32702" y="4365184"/>
              <a:ext cx="387795" cy="387795"/>
            </a:xfrm>
            <a:prstGeom prst="rect">
              <a:avLst/>
            </a:prstGeom>
          </p:spPr>
        </p:pic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id="{6AAD02DC-27B1-4F67-A6C5-5E5CDE021C0B}"/>
              </a:ext>
            </a:extLst>
          </p:cNvPr>
          <p:cNvGrpSpPr/>
          <p:nvPr/>
        </p:nvGrpSpPr>
        <p:grpSpPr>
          <a:xfrm>
            <a:off x="343302" y="597763"/>
            <a:ext cx="553357" cy="685775"/>
            <a:chOff x="352827" y="597763"/>
            <a:chExt cx="553357" cy="685775"/>
          </a:xfrm>
        </p:grpSpPr>
        <p:sp>
          <p:nvSpPr>
            <p:cNvPr id="49" name="pole tekstowe 48">
              <a:hlinkClick r:id="rId25" action="ppaction://hlinksldjump"/>
              <a:extLst>
                <a:ext uri="{FF2B5EF4-FFF2-40B4-BE49-F238E27FC236}">
                  <a16:creationId xmlns:a16="http://schemas.microsoft.com/office/drawing/2014/main" id="{97180483-FDED-429C-B4A4-B401CC2E4EFC}"/>
                </a:ext>
              </a:extLst>
            </p:cNvPr>
            <p:cNvSpPr txBox="1"/>
            <p:nvPr/>
          </p:nvSpPr>
          <p:spPr>
            <a:xfrm>
              <a:off x="352827" y="1021928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bg1">
                      <a:lumMod val="50000"/>
                    </a:schemeClr>
                  </a:solidFill>
                </a:rPr>
                <a:t>ETAP I</a:t>
              </a:r>
            </a:p>
          </p:txBody>
        </p:sp>
        <p:pic>
          <p:nvPicPr>
            <p:cNvPr id="50" name="Grafika 49" descr="Zrównoważony rozwój">
              <a:hlinkClick r:id="rId25" action="ppaction://hlinksldjump"/>
              <a:extLst>
                <a:ext uri="{FF2B5EF4-FFF2-40B4-BE49-F238E27FC236}">
                  <a16:creationId xmlns:a16="http://schemas.microsoft.com/office/drawing/2014/main" id="{237A5863-B0F5-4A8F-9320-6149BC92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385375" y="597763"/>
              <a:ext cx="469232" cy="469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923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hidden="1">
            <a:extLst>
              <a:ext uri="{FF2B5EF4-FFF2-40B4-BE49-F238E27FC236}">
                <a16:creationId xmlns:a16="http://schemas.microsoft.com/office/drawing/2014/main" id="{F4513EB5-887F-4E7C-8704-EE5453558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84" y="3098377"/>
            <a:ext cx="692208" cy="466280"/>
          </a:xfrm>
          <a:prstGeom prst="rect">
            <a:avLst/>
          </a:prstGeom>
        </p:spPr>
      </p:pic>
      <p:pic>
        <p:nvPicPr>
          <p:cNvPr id="22" name="Obraz 21" hidden="1">
            <a:extLst>
              <a:ext uri="{FF2B5EF4-FFF2-40B4-BE49-F238E27FC236}">
                <a16:creationId xmlns:a16="http://schemas.microsoft.com/office/drawing/2014/main" id="{A892987E-74CC-4930-A24A-CC6499C3F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8" y="4574179"/>
            <a:ext cx="790598" cy="331196"/>
          </a:xfrm>
          <a:prstGeom prst="rect">
            <a:avLst/>
          </a:prstGeom>
        </p:spPr>
      </p:pic>
      <p:pic>
        <p:nvPicPr>
          <p:cNvPr id="26" name="Obraz 25" hidden="1">
            <a:extLst>
              <a:ext uri="{FF2B5EF4-FFF2-40B4-BE49-F238E27FC236}">
                <a16:creationId xmlns:a16="http://schemas.microsoft.com/office/drawing/2014/main" id="{18E6FB7E-F8DF-4875-803C-FC55CD986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91" y="5943459"/>
            <a:ext cx="729064" cy="389162"/>
          </a:xfrm>
          <a:prstGeom prst="rect">
            <a:avLst/>
          </a:prstGeom>
        </p:spPr>
      </p:pic>
      <p:pic>
        <p:nvPicPr>
          <p:cNvPr id="6" name="Obraz 5" hidden="1">
            <a:extLst>
              <a:ext uri="{FF2B5EF4-FFF2-40B4-BE49-F238E27FC236}">
                <a16:creationId xmlns:a16="http://schemas.microsoft.com/office/drawing/2014/main" id="{D873FC9F-B165-4D46-8BAA-FF6B9E2D9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0506"/>
          <a:stretch/>
        </p:blipFill>
        <p:spPr>
          <a:xfrm>
            <a:off x="-6640964" y="-174355"/>
            <a:ext cx="5922440" cy="720671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3FE3CCEC-0CB6-4A5F-B375-0F5AF617FADB}"/>
              </a:ext>
            </a:extLst>
          </p:cNvPr>
          <p:cNvSpPr/>
          <p:nvPr/>
        </p:nvSpPr>
        <p:spPr>
          <a:xfrm rot="10800000">
            <a:off x="6025933" y="-3069696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C5743A7-8D75-4ADA-B0DE-92E6140599A4}"/>
              </a:ext>
            </a:extLst>
          </p:cNvPr>
          <p:cNvSpPr/>
          <p:nvPr/>
        </p:nvSpPr>
        <p:spPr>
          <a:xfrm rot="10800000">
            <a:off x="-150126" y="-3068940"/>
            <a:ext cx="12342125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 hidden="1">
            <a:extLst>
              <a:ext uri="{FF2B5EF4-FFF2-40B4-BE49-F238E27FC236}">
                <a16:creationId xmlns:a16="http://schemas.microsoft.com/office/drawing/2014/main" id="{F1003AED-825C-43CA-B596-217EE182FD8F}"/>
              </a:ext>
            </a:extLst>
          </p:cNvPr>
          <p:cNvSpPr txBox="1"/>
          <p:nvPr/>
        </p:nvSpPr>
        <p:spPr>
          <a:xfrm>
            <a:off x="952689" y="3270381"/>
            <a:ext cx="73783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Korzyści</a:t>
            </a:r>
            <a:br>
              <a:rPr lang="pl-PL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l-PL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wynikające</a:t>
            </a:r>
            <a:br>
              <a:rPr lang="pl-PL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l-PL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z zakupu części regenerowanych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C8115E0-E4A7-4FD3-B40D-8970B3798273}"/>
              </a:ext>
            </a:extLst>
          </p:cNvPr>
          <p:cNvSpPr txBox="1"/>
          <p:nvPr/>
        </p:nvSpPr>
        <p:spPr>
          <a:xfrm>
            <a:off x="966335" y="3358169"/>
            <a:ext cx="73783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Korzyści</a:t>
            </a:r>
            <a:br>
              <a:rPr lang="pl-PL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l-PL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wynikające</a:t>
            </a:r>
            <a:br>
              <a:rPr lang="pl-PL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l-PL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z zakupu części regenerowanych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8E6964D-3669-4A74-B311-0AB70B828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1641">
            <a:off x="7071484" y="75944"/>
            <a:ext cx="468410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12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4000">
        <p159:morph option="byObject"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hidden="1">
            <a:extLst>
              <a:ext uri="{FF2B5EF4-FFF2-40B4-BE49-F238E27FC236}">
                <a16:creationId xmlns:a16="http://schemas.microsoft.com/office/drawing/2014/main" id="{F4513EB5-887F-4E7C-8704-EE5453558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84" y="3098377"/>
            <a:ext cx="692208" cy="466280"/>
          </a:xfrm>
          <a:prstGeom prst="rect">
            <a:avLst/>
          </a:prstGeom>
        </p:spPr>
      </p:pic>
      <p:pic>
        <p:nvPicPr>
          <p:cNvPr id="22" name="Obraz 21" hidden="1">
            <a:extLst>
              <a:ext uri="{FF2B5EF4-FFF2-40B4-BE49-F238E27FC236}">
                <a16:creationId xmlns:a16="http://schemas.microsoft.com/office/drawing/2014/main" id="{A892987E-74CC-4930-A24A-CC6499C3F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8" y="4574179"/>
            <a:ext cx="790598" cy="331196"/>
          </a:xfrm>
          <a:prstGeom prst="rect">
            <a:avLst/>
          </a:prstGeom>
        </p:spPr>
      </p:pic>
      <p:pic>
        <p:nvPicPr>
          <p:cNvPr id="26" name="Obraz 25" hidden="1">
            <a:extLst>
              <a:ext uri="{FF2B5EF4-FFF2-40B4-BE49-F238E27FC236}">
                <a16:creationId xmlns:a16="http://schemas.microsoft.com/office/drawing/2014/main" id="{18E6FB7E-F8DF-4875-803C-FC55CD986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91" y="5943459"/>
            <a:ext cx="729064" cy="389162"/>
          </a:xfrm>
          <a:prstGeom prst="rect">
            <a:avLst/>
          </a:prstGeom>
        </p:spPr>
      </p:pic>
      <p:pic>
        <p:nvPicPr>
          <p:cNvPr id="6" name="Obraz 5" hidden="1">
            <a:extLst>
              <a:ext uri="{FF2B5EF4-FFF2-40B4-BE49-F238E27FC236}">
                <a16:creationId xmlns:a16="http://schemas.microsoft.com/office/drawing/2014/main" id="{D873FC9F-B165-4D46-8BAA-FF6B9E2D9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0506"/>
          <a:stretch/>
        </p:blipFill>
        <p:spPr>
          <a:xfrm>
            <a:off x="-6640964" y="-174355"/>
            <a:ext cx="5922440" cy="720671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3FE3CCEC-0CB6-4A5F-B375-0F5AF617FADB}"/>
              </a:ext>
            </a:extLst>
          </p:cNvPr>
          <p:cNvSpPr/>
          <p:nvPr/>
        </p:nvSpPr>
        <p:spPr>
          <a:xfrm rot="16200000">
            <a:off x="6025933" y="-3069696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C5743A7-8D75-4ADA-B0DE-92E6140599A4}"/>
              </a:ext>
            </a:extLst>
          </p:cNvPr>
          <p:cNvSpPr/>
          <p:nvPr/>
        </p:nvSpPr>
        <p:spPr>
          <a:xfrm rot="16200000">
            <a:off x="6016135" y="-3068940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4436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hidden="1">
            <a:extLst>
              <a:ext uri="{FF2B5EF4-FFF2-40B4-BE49-F238E27FC236}">
                <a16:creationId xmlns:a16="http://schemas.microsoft.com/office/drawing/2014/main" id="{8E6BA59A-4FCE-4AC5-AB10-69913FE38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5" r="28575"/>
          <a:stretch/>
        </p:blipFill>
        <p:spPr>
          <a:xfrm>
            <a:off x="-756884" y="-173220"/>
            <a:ext cx="5922440" cy="7204439"/>
          </a:xfrm>
          <a:prstGeom prst="rect">
            <a:avLst/>
          </a:prstGeom>
        </p:spPr>
      </p:pic>
      <p:pic>
        <p:nvPicPr>
          <p:cNvPr id="6" name="Obraz 5" hidden="1">
            <a:extLst>
              <a:ext uri="{FF2B5EF4-FFF2-40B4-BE49-F238E27FC236}">
                <a16:creationId xmlns:a16="http://schemas.microsoft.com/office/drawing/2014/main" id="{D873FC9F-B165-4D46-8BAA-FF6B9E2D9C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0506"/>
          <a:stretch/>
        </p:blipFill>
        <p:spPr>
          <a:xfrm>
            <a:off x="-6640964" y="-174355"/>
            <a:ext cx="5922440" cy="720671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852DFDDF-1094-4745-B54F-E060D9586257}"/>
              </a:ext>
            </a:extLst>
          </p:cNvPr>
          <p:cNvSpPr/>
          <p:nvPr/>
        </p:nvSpPr>
        <p:spPr>
          <a:xfrm rot="16200000">
            <a:off x="6025933" y="-6657635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DC3E512-1074-43A1-B76C-81A143BB91CB}"/>
              </a:ext>
            </a:extLst>
          </p:cNvPr>
          <p:cNvSpPr/>
          <p:nvPr/>
        </p:nvSpPr>
        <p:spPr>
          <a:xfrm rot="16200000">
            <a:off x="6016135" y="449333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346B0BB4-D628-4C3C-B849-3E2CB4740FF3}"/>
              </a:ext>
            </a:extLst>
          </p:cNvPr>
          <p:cNvGrpSpPr/>
          <p:nvPr/>
        </p:nvGrpSpPr>
        <p:grpSpPr>
          <a:xfrm>
            <a:off x="-4025209" y="-2326252"/>
            <a:ext cx="10176335" cy="10051623"/>
            <a:chOff x="-2506332" y="-1946179"/>
            <a:chExt cx="10176335" cy="10051623"/>
          </a:xfrm>
        </p:grpSpPr>
        <p:sp>
          <p:nvSpPr>
            <p:cNvPr id="20" name="Sześciokąt 19">
              <a:extLst>
                <a:ext uri="{FF2B5EF4-FFF2-40B4-BE49-F238E27FC236}">
                  <a16:creationId xmlns:a16="http://schemas.microsoft.com/office/drawing/2014/main" id="{05C74E94-1589-4AB7-B926-9C830D559F0A}"/>
                </a:ext>
              </a:extLst>
            </p:cNvPr>
            <p:cNvSpPr/>
            <p:nvPr/>
          </p:nvSpPr>
          <p:spPr>
            <a:xfrm rot="1106717">
              <a:off x="4073588" y="231116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1" name="Sześciokąt 20">
              <a:extLst>
                <a:ext uri="{FF2B5EF4-FFF2-40B4-BE49-F238E27FC236}">
                  <a16:creationId xmlns:a16="http://schemas.microsoft.com/office/drawing/2014/main" id="{F47F6DB7-9AD1-4BDD-AAB6-864E2DCF1D80}"/>
                </a:ext>
              </a:extLst>
            </p:cNvPr>
            <p:cNvSpPr/>
            <p:nvPr/>
          </p:nvSpPr>
          <p:spPr>
            <a:xfrm rot="1106717">
              <a:off x="2426692" y="43374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2" name="Sześciokąt 21">
              <a:extLst>
                <a:ext uri="{FF2B5EF4-FFF2-40B4-BE49-F238E27FC236}">
                  <a16:creationId xmlns:a16="http://schemas.microsoft.com/office/drawing/2014/main" id="{53898C77-B2A9-4663-AB6E-DA7C2CD959ED}"/>
                </a:ext>
              </a:extLst>
            </p:cNvPr>
            <p:cNvSpPr/>
            <p:nvPr/>
          </p:nvSpPr>
          <p:spPr>
            <a:xfrm rot="1106717">
              <a:off x="4884142" y="-6155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Sześciokąt 22">
              <a:extLst>
                <a:ext uri="{FF2B5EF4-FFF2-40B4-BE49-F238E27FC236}">
                  <a16:creationId xmlns:a16="http://schemas.microsoft.com/office/drawing/2014/main" id="{AF225657-79EB-45FD-AB3A-178248CD8B63}"/>
                </a:ext>
              </a:extLst>
            </p:cNvPr>
            <p:cNvSpPr/>
            <p:nvPr/>
          </p:nvSpPr>
          <p:spPr>
            <a:xfrm rot="1106717">
              <a:off x="3236317" y="-1946179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Sześciokąt 23">
              <a:extLst>
                <a:ext uri="{FF2B5EF4-FFF2-40B4-BE49-F238E27FC236}">
                  <a16:creationId xmlns:a16="http://schemas.microsoft.com/office/drawing/2014/main" id="{116713AA-030D-45B7-8E04-F049A62D32F0}"/>
                </a:ext>
              </a:extLst>
            </p:cNvPr>
            <p:cNvSpPr/>
            <p:nvPr/>
          </p:nvSpPr>
          <p:spPr>
            <a:xfrm rot="1106717">
              <a:off x="-1683762" y="-99433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Sześciokąt 24">
              <a:extLst>
                <a:ext uri="{FF2B5EF4-FFF2-40B4-BE49-F238E27FC236}">
                  <a16:creationId xmlns:a16="http://schemas.microsoft.com/office/drawing/2014/main" id="{7FC64173-1EF0-4423-8DF3-F1A3B563C732}"/>
                </a:ext>
              </a:extLst>
            </p:cNvPr>
            <p:cNvSpPr/>
            <p:nvPr/>
          </p:nvSpPr>
          <p:spPr>
            <a:xfrm rot="1106717">
              <a:off x="-859434" y="3301438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Sześciokąt 25">
              <a:extLst>
                <a:ext uri="{FF2B5EF4-FFF2-40B4-BE49-F238E27FC236}">
                  <a16:creationId xmlns:a16="http://schemas.microsoft.com/office/drawing/2014/main" id="{44DA913E-AB1E-4A75-A33C-AB86EC5E6D65}"/>
                </a:ext>
              </a:extLst>
            </p:cNvPr>
            <p:cNvSpPr/>
            <p:nvPr/>
          </p:nvSpPr>
          <p:spPr>
            <a:xfrm rot="1106717">
              <a:off x="1612555" y="279410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Sześciokąt 26">
              <a:extLst>
                <a:ext uri="{FF2B5EF4-FFF2-40B4-BE49-F238E27FC236}">
                  <a16:creationId xmlns:a16="http://schemas.microsoft.com/office/drawing/2014/main" id="{4965F31A-1FAF-4E7B-AF87-9750D0AC62FA}"/>
                </a:ext>
              </a:extLst>
            </p:cNvPr>
            <p:cNvSpPr/>
            <p:nvPr/>
          </p:nvSpPr>
          <p:spPr>
            <a:xfrm rot="1106717">
              <a:off x="-59334" y="921513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Sześciokąt 27">
              <a:extLst>
                <a:ext uri="{FF2B5EF4-FFF2-40B4-BE49-F238E27FC236}">
                  <a16:creationId xmlns:a16="http://schemas.microsoft.com/office/drawing/2014/main" id="{02E2F6BB-9910-480B-8B9F-CB7C1DBA7BE6}"/>
                </a:ext>
              </a:extLst>
            </p:cNvPr>
            <p:cNvSpPr/>
            <p:nvPr/>
          </p:nvSpPr>
          <p:spPr>
            <a:xfrm rot="1106717">
              <a:off x="-2506332" y="140928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180813A5-7A16-4D20-908C-B9DF70E11AB0}"/>
                </a:ext>
              </a:extLst>
            </p:cNvPr>
            <p:cNvSpPr/>
            <p:nvPr/>
          </p:nvSpPr>
          <p:spPr>
            <a:xfrm rot="1106717">
              <a:off x="3267571" y="468479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205E2CB5-FDA3-4BAC-A63F-AE8AA49B9AEC}"/>
                </a:ext>
              </a:extLst>
            </p:cNvPr>
            <p:cNvSpPr/>
            <p:nvPr/>
          </p:nvSpPr>
          <p:spPr>
            <a:xfrm rot="1106717">
              <a:off x="810121" y="516104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E5A5549A-F3FC-49F0-AEC6-D554FE48F61A}"/>
                </a:ext>
              </a:extLst>
            </p:cNvPr>
            <p:cNvSpPr/>
            <p:nvPr/>
          </p:nvSpPr>
          <p:spPr>
            <a:xfrm rot="1106717">
              <a:off x="-1644832" y="568648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EE97A05B-D2F6-4878-9B27-515FCF88565B}"/>
                </a:ext>
              </a:extLst>
            </p:cNvPr>
            <p:cNvSpPr/>
            <p:nvPr/>
          </p:nvSpPr>
          <p:spPr>
            <a:xfrm rot="1106717">
              <a:off x="770269" y="-143936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27225A10-04B2-4374-9D3B-7639AC000ECE}"/>
              </a:ext>
            </a:extLst>
          </p:cNvPr>
          <p:cNvCxnSpPr>
            <a:cxnSpLocks/>
          </p:cNvCxnSpPr>
          <p:nvPr/>
        </p:nvCxnSpPr>
        <p:spPr>
          <a:xfrm rot="-9720000">
            <a:off x="5524359" y="3693333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0C0630B6-C222-49B3-9C07-F955DAF4C532}"/>
              </a:ext>
            </a:extLst>
          </p:cNvPr>
          <p:cNvCxnSpPr>
            <a:cxnSpLocks/>
          </p:cNvCxnSpPr>
          <p:nvPr/>
        </p:nvCxnSpPr>
        <p:spPr>
          <a:xfrm rot="-7680000">
            <a:off x="5568655" y="3350299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FF24E8B3-8C25-422A-8F5E-6E2B2B497E59}"/>
              </a:ext>
            </a:extLst>
          </p:cNvPr>
          <p:cNvCxnSpPr>
            <a:cxnSpLocks/>
          </p:cNvCxnSpPr>
          <p:nvPr/>
        </p:nvCxnSpPr>
        <p:spPr>
          <a:xfrm rot="-5400000">
            <a:off x="5564795" y="3515836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231D2329-9AB8-4681-B22A-9B3091AD64FF}"/>
              </a:ext>
            </a:extLst>
          </p:cNvPr>
          <p:cNvCxnSpPr>
            <a:cxnSpLocks/>
          </p:cNvCxnSpPr>
          <p:nvPr/>
        </p:nvCxnSpPr>
        <p:spPr>
          <a:xfrm rot="-11820000">
            <a:off x="5634577" y="3315358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>
            <a:extLst>
              <a:ext uri="{FF2B5EF4-FFF2-40B4-BE49-F238E27FC236}">
                <a16:creationId xmlns:a16="http://schemas.microsoft.com/office/drawing/2014/main" id="{D6D259FC-1395-4F9B-95EA-E26D8D3BA8A0}"/>
              </a:ext>
            </a:extLst>
          </p:cNvPr>
          <p:cNvCxnSpPr>
            <a:cxnSpLocks/>
          </p:cNvCxnSpPr>
          <p:nvPr/>
        </p:nvCxnSpPr>
        <p:spPr>
          <a:xfrm rot="-13920000">
            <a:off x="5666277" y="3358352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8183396B-0F48-4DD9-A1F8-D1E71A1C8AE5}"/>
              </a:ext>
            </a:extLst>
          </p:cNvPr>
          <p:cNvCxnSpPr>
            <a:cxnSpLocks/>
          </p:cNvCxnSpPr>
          <p:nvPr/>
        </p:nvCxnSpPr>
        <p:spPr>
          <a:xfrm rot="-16200000">
            <a:off x="5576210" y="3511295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E4F5182D-9BF8-46C3-8839-B22AE5B6F472}"/>
              </a:ext>
            </a:extLst>
          </p:cNvPr>
          <p:cNvCxnSpPr>
            <a:cxnSpLocks/>
          </p:cNvCxnSpPr>
          <p:nvPr/>
        </p:nvCxnSpPr>
        <p:spPr>
          <a:xfrm rot="13920000" flipH="1">
            <a:off x="5480845" y="3350298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>
            <a:extLst>
              <a:ext uri="{FF2B5EF4-FFF2-40B4-BE49-F238E27FC236}">
                <a16:creationId xmlns:a16="http://schemas.microsoft.com/office/drawing/2014/main" id="{58A7C206-018C-4E53-BB72-5DFB1E0CA72D}"/>
              </a:ext>
            </a:extLst>
          </p:cNvPr>
          <p:cNvCxnSpPr>
            <a:cxnSpLocks/>
          </p:cNvCxnSpPr>
          <p:nvPr/>
        </p:nvCxnSpPr>
        <p:spPr>
          <a:xfrm rot="11820000" flipH="1">
            <a:off x="5529014" y="3291052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ze strzałką 40">
            <a:extLst>
              <a:ext uri="{FF2B5EF4-FFF2-40B4-BE49-F238E27FC236}">
                <a16:creationId xmlns:a16="http://schemas.microsoft.com/office/drawing/2014/main" id="{3C9BC075-5E73-437E-8B46-CE7096FC572B}"/>
              </a:ext>
            </a:extLst>
          </p:cNvPr>
          <p:cNvCxnSpPr>
            <a:cxnSpLocks/>
          </p:cNvCxnSpPr>
          <p:nvPr/>
        </p:nvCxnSpPr>
        <p:spPr>
          <a:xfrm rot="9720000" flipH="1">
            <a:off x="5468139" y="3497759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ze strzałką 41">
            <a:extLst>
              <a:ext uri="{FF2B5EF4-FFF2-40B4-BE49-F238E27FC236}">
                <a16:creationId xmlns:a16="http://schemas.microsoft.com/office/drawing/2014/main" id="{798688DD-3685-4AC5-BC12-316C5A6E3FE6}"/>
              </a:ext>
            </a:extLst>
          </p:cNvPr>
          <p:cNvCxnSpPr>
            <a:cxnSpLocks/>
          </p:cNvCxnSpPr>
          <p:nvPr/>
        </p:nvCxnSpPr>
        <p:spPr>
          <a:xfrm rot="7680000" flipH="1">
            <a:off x="5524701" y="3552468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upa 42">
            <a:extLst>
              <a:ext uri="{FF2B5EF4-FFF2-40B4-BE49-F238E27FC236}">
                <a16:creationId xmlns:a16="http://schemas.microsoft.com/office/drawing/2014/main" id="{A183AD74-F30C-4721-8276-797FE182FA9A}"/>
              </a:ext>
            </a:extLst>
          </p:cNvPr>
          <p:cNvGrpSpPr/>
          <p:nvPr/>
        </p:nvGrpSpPr>
        <p:grpSpPr>
          <a:xfrm>
            <a:off x="7061463" y="1249322"/>
            <a:ext cx="921317" cy="921317"/>
            <a:chOff x="6910402" y="1753366"/>
            <a:chExt cx="921317" cy="921317"/>
          </a:xfrm>
        </p:grpSpPr>
        <p:sp>
          <p:nvSpPr>
            <p:cNvPr id="44" name="Owal 43">
              <a:extLst>
                <a:ext uri="{FF2B5EF4-FFF2-40B4-BE49-F238E27FC236}">
                  <a16:creationId xmlns:a16="http://schemas.microsoft.com/office/drawing/2014/main" id="{66E1FBE1-608E-4383-957B-32FB7B52D341}"/>
                </a:ext>
              </a:extLst>
            </p:cNvPr>
            <p:cNvSpPr/>
            <p:nvPr/>
          </p:nvSpPr>
          <p:spPr>
            <a:xfrm>
              <a:off x="6910402" y="1753366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5" name="Grafika 44" descr="Lista kontrolna (od prawej do lewej)">
              <a:extLst>
                <a:ext uri="{FF2B5EF4-FFF2-40B4-BE49-F238E27FC236}">
                  <a16:creationId xmlns:a16="http://schemas.microsoft.com/office/drawing/2014/main" id="{5D9F2070-55AE-47FE-BFAD-D46105F6D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90450" y="1922454"/>
              <a:ext cx="567771" cy="567771"/>
            </a:xfrm>
            <a:prstGeom prst="rect">
              <a:avLst/>
            </a:prstGeom>
          </p:spPr>
        </p:pic>
      </p:grpSp>
      <p:grpSp>
        <p:nvGrpSpPr>
          <p:cNvPr id="46" name="Grupa 45">
            <a:extLst>
              <a:ext uri="{FF2B5EF4-FFF2-40B4-BE49-F238E27FC236}">
                <a16:creationId xmlns:a16="http://schemas.microsoft.com/office/drawing/2014/main" id="{74D21B71-5D82-41EE-937E-8C70E3D3C6D1}"/>
              </a:ext>
            </a:extLst>
          </p:cNvPr>
          <p:cNvGrpSpPr/>
          <p:nvPr/>
        </p:nvGrpSpPr>
        <p:grpSpPr>
          <a:xfrm>
            <a:off x="7772105" y="2353940"/>
            <a:ext cx="921317" cy="921317"/>
            <a:chOff x="7512628" y="2905211"/>
            <a:chExt cx="921317" cy="921317"/>
          </a:xfrm>
        </p:grpSpPr>
        <p:sp>
          <p:nvSpPr>
            <p:cNvPr id="47" name="Owal 46">
              <a:extLst>
                <a:ext uri="{FF2B5EF4-FFF2-40B4-BE49-F238E27FC236}">
                  <a16:creationId xmlns:a16="http://schemas.microsoft.com/office/drawing/2014/main" id="{FF3C177A-558A-4664-A74C-041D0C17970C}"/>
                </a:ext>
              </a:extLst>
            </p:cNvPr>
            <p:cNvSpPr/>
            <p:nvPr/>
          </p:nvSpPr>
          <p:spPr>
            <a:xfrm>
              <a:off x="7512628" y="2905211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Obraz 47">
              <a:extLst>
                <a:ext uri="{FF2B5EF4-FFF2-40B4-BE49-F238E27FC236}">
                  <a16:creationId xmlns:a16="http://schemas.microsoft.com/office/drawing/2014/main" id="{723E4A84-8A5A-468D-AD87-C2DE56F94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6140" y="3103704"/>
              <a:ext cx="528174" cy="528174"/>
            </a:xfrm>
            <a:prstGeom prst="rect">
              <a:avLst/>
            </a:prstGeom>
          </p:spPr>
        </p:pic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2DF8EFD0-4E96-4073-99E0-A3489B73CEA2}"/>
              </a:ext>
            </a:extLst>
          </p:cNvPr>
          <p:cNvGrpSpPr/>
          <p:nvPr/>
        </p:nvGrpSpPr>
        <p:grpSpPr>
          <a:xfrm>
            <a:off x="7773275" y="3648407"/>
            <a:ext cx="921317" cy="921317"/>
            <a:chOff x="7310232" y="4133284"/>
            <a:chExt cx="921317" cy="921317"/>
          </a:xfrm>
        </p:grpSpPr>
        <p:sp>
          <p:nvSpPr>
            <p:cNvPr id="50" name="Owal 49">
              <a:extLst>
                <a:ext uri="{FF2B5EF4-FFF2-40B4-BE49-F238E27FC236}">
                  <a16:creationId xmlns:a16="http://schemas.microsoft.com/office/drawing/2014/main" id="{26C6D7D4-4C45-4B1D-A53D-86BB54E50084}"/>
                </a:ext>
              </a:extLst>
            </p:cNvPr>
            <p:cNvSpPr/>
            <p:nvPr/>
          </p:nvSpPr>
          <p:spPr>
            <a:xfrm>
              <a:off x="7310232" y="4133284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1" name="Grafika 50" descr="Diament">
              <a:extLst>
                <a:ext uri="{FF2B5EF4-FFF2-40B4-BE49-F238E27FC236}">
                  <a16:creationId xmlns:a16="http://schemas.microsoft.com/office/drawing/2014/main" id="{85E6CF09-C119-4358-B18C-BFD3C5820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87004" y="4338649"/>
              <a:ext cx="567771" cy="567771"/>
            </a:xfrm>
            <a:prstGeom prst="rect">
              <a:avLst/>
            </a:prstGeom>
          </p:spPr>
        </p:pic>
      </p:grpSp>
      <p:grpSp>
        <p:nvGrpSpPr>
          <p:cNvPr id="52" name="Grupa 51">
            <a:extLst>
              <a:ext uri="{FF2B5EF4-FFF2-40B4-BE49-F238E27FC236}">
                <a16:creationId xmlns:a16="http://schemas.microsoft.com/office/drawing/2014/main" id="{8A47A996-D6D3-4E99-BFF7-D7C755599566}"/>
              </a:ext>
            </a:extLst>
          </p:cNvPr>
          <p:cNvGrpSpPr/>
          <p:nvPr/>
        </p:nvGrpSpPr>
        <p:grpSpPr>
          <a:xfrm>
            <a:off x="7065260" y="4733832"/>
            <a:ext cx="921317" cy="921317"/>
            <a:chOff x="6282709" y="4952225"/>
            <a:chExt cx="921317" cy="921317"/>
          </a:xfrm>
        </p:grpSpPr>
        <p:sp>
          <p:nvSpPr>
            <p:cNvPr id="53" name="Owal 52">
              <a:extLst>
                <a:ext uri="{FF2B5EF4-FFF2-40B4-BE49-F238E27FC236}">
                  <a16:creationId xmlns:a16="http://schemas.microsoft.com/office/drawing/2014/main" id="{B63E32F1-5B4B-43B9-BE04-89CA3D61ABCB}"/>
                </a:ext>
              </a:extLst>
            </p:cNvPr>
            <p:cNvSpPr/>
            <p:nvPr/>
          </p:nvSpPr>
          <p:spPr>
            <a:xfrm>
              <a:off x="6282709" y="4952225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A1B96546-2809-4813-84FC-D6762B5E3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0910" y="5140600"/>
              <a:ext cx="544565" cy="544565"/>
            </a:xfrm>
            <a:prstGeom prst="rect">
              <a:avLst/>
            </a:prstGeom>
          </p:spPr>
        </p:pic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288919F0-AFC4-4D7B-8A67-15AB5ADBBCF5}"/>
              </a:ext>
            </a:extLst>
          </p:cNvPr>
          <p:cNvGrpSpPr/>
          <p:nvPr/>
        </p:nvGrpSpPr>
        <p:grpSpPr>
          <a:xfrm>
            <a:off x="5638939" y="5277957"/>
            <a:ext cx="921317" cy="921317"/>
            <a:chOff x="5027857" y="4923884"/>
            <a:chExt cx="921317" cy="921317"/>
          </a:xfrm>
        </p:grpSpPr>
        <p:sp>
          <p:nvSpPr>
            <p:cNvPr id="56" name="Owal 55">
              <a:extLst>
                <a:ext uri="{FF2B5EF4-FFF2-40B4-BE49-F238E27FC236}">
                  <a16:creationId xmlns:a16="http://schemas.microsoft.com/office/drawing/2014/main" id="{7CEDCA01-36DC-486A-8B3C-1BBE969545A9}"/>
                </a:ext>
              </a:extLst>
            </p:cNvPr>
            <p:cNvSpPr/>
            <p:nvPr/>
          </p:nvSpPr>
          <p:spPr>
            <a:xfrm>
              <a:off x="5027857" y="4923884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7" name="Obraz 56">
              <a:extLst>
                <a:ext uri="{FF2B5EF4-FFF2-40B4-BE49-F238E27FC236}">
                  <a16:creationId xmlns:a16="http://schemas.microsoft.com/office/drawing/2014/main" id="{71AEFBA3-2F0C-4A11-9418-4755CDDE9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048" y="5092625"/>
              <a:ext cx="544565" cy="544565"/>
            </a:xfrm>
            <a:prstGeom prst="rect">
              <a:avLst/>
            </a:prstGeom>
          </p:spPr>
        </p:pic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D99368CD-E6FF-4891-9917-564367CDC8DB}"/>
              </a:ext>
            </a:extLst>
          </p:cNvPr>
          <p:cNvGrpSpPr/>
          <p:nvPr/>
        </p:nvGrpSpPr>
        <p:grpSpPr>
          <a:xfrm>
            <a:off x="4200736" y="4743441"/>
            <a:ext cx="921317" cy="921317"/>
            <a:chOff x="3984874" y="4177528"/>
            <a:chExt cx="921317" cy="921317"/>
          </a:xfrm>
        </p:grpSpPr>
        <p:sp>
          <p:nvSpPr>
            <p:cNvPr id="59" name="Owal 58">
              <a:extLst>
                <a:ext uri="{FF2B5EF4-FFF2-40B4-BE49-F238E27FC236}">
                  <a16:creationId xmlns:a16="http://schemas.microsoft.com/office/drawing/2014/main" id="{4C69F96D-921E-448F-8665-ACF85A837D45}"/>
                </a:ext>
              </a:extLst>
            </p:cNvPr>
            <p:cNvSpPr/>
            <p:nvPr/>
          </p:nvSpPr>
          <p:spPr>
            <a:xfrm>
              <a:off x="3984874" y="4177528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0" name="Grafika 59" descr="Wstążka">
              <a:extLst>
                <a:ext uri="{FF2B5EF4-FFF2-40B4-BE49-F238E27FC236}">
                  <a16:creationId xmlns:a16="http://schemas.microsoft.com/office/drawing/2014/main" id="{8FBFF3B6-1EFA-4DF3-B974-B4E0725EC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49149" y="4371784"/>
              <a:ext cx="567771" cy="567771"/>
            </a:xfrm>
            <a:prstGeom prst="rect">
              <a:avLst/>
            </a:prstGeom>
          </p:spPr>
        </p:pic>
      </p:grpSp>
      <p:grpSp>
        <p:nvGrpSpPr>
          <p:cNvPr id="61" name="Grupa 60">
            <a:extLst>
              <a:ext uri="{FF2B5EF4-FFF2-40B4-BE49-F238E27FC236}">
                <a16:creationId xmlns:a16="http://schemas.microsoft.com/office/drawing/2014/main" id="{BF9CABE8-02A5-4BFD-B49F-9A6F69AB457E}"/>
              </a:ext>
            </a:extLst>
          </p:cNvPr>
          <p:cNvGrpSpPr/>
          <p:nvPr/>
        </p:nvGrpSpPr>
        <p:grpSpPr>
          <a:xfrm>
            <a:off x="3475583" y="3646995"/>
            <a:ext cx="921317" cy="921317"/>
            <a:chOff x="3755097" y="2906635"/>
            <a:chExt cx="921317" cy="921317"/>
          </a:xfrm>
        </p:grpSpPr>
        <p:sp>
          <p:nvSpPr>
            <p:cNvPr id="62" name="Owal 61">
              <a:extLst>
                <a:ext uri="{FF2B5EF4-FFF2-40B4-BE49-F238E27FC236}">
                  <a16:creationId xmlns:a16="http://schemas.microsoft.com/office/drawing/2014/main" id="{7AFD291E-1430-4E07-A09F-A67C000FAE89}"/>
                </a:ext>
              </a:extLst>
            </p:cNvPr>
            <p:cNvSpPr/>
            <p:nvPr/>
          </p:nvSpPr>
          <p:spPr>
            <a:xfrm>
              <a:off x="3755097" y="2906635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3" name="Grafika 62" descr="Uniesiony kciuk">
              <a:extLst>
                <a:ext uri="{FF2B5EF4-FFF2-40B4-BE49-F238E27FC236}">
                  <a16:creationId xmlns:a16="http://schemas.microsoft.com/office/drawing/2014/main" id="{ADF42D61-4626-4A13-8995-70582DAF6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951000" y="3077288"/>
              <a:ext cx="516155" cy="516155"/>
            </a:xfrm>
            <a:prstGeom prst="rect">
              <a:avLst/>
            </a:prstGeom>
          </p:spPr>
        </p:pic>
      </p:grpSp>
      <p:grpSp>
        <p:nvGrpSpPr>
          <p:cNvPr id="64" name="Grupa 63">
            <a:extLst>
              <a:ext uri="{FF2B5EF4-FFF2-40B4-BE49-F238E27FC236}">
                <a16:creationId xmlns:a16="http://schemas.microsoft.com/office/drawing/2014/main" id="{CADB908B-3478-4EA0-822A-4F9897ABC15D}"/>
              </a:ext>
            </a:extLst>
          </p:cNvPr>
          <p:cNvGrpSpPr/>
          <p:nvPr/>
        </p:nvGrpSpPr>
        <p:grpSpPr>
          <a:xfrm>
            <a:off x="3473202" y="2392770"/>
            <a:ext cx="921317" cy="921317"/>
            <a:chOff x="4401484" y="1797609"/>
            <a:chExt cx="921317" cy="921317"/>
          </a:xfrm>
        </p:grpSpPr>
        <p:sp>
          <p:nvSpPr>
            <p:cNvPr id="65" name="Owal 64">
              <a:extLst>
                <a:ext uri="{FF2B5EF4-FFF2-40B4-BE49-F238E27FC236}">
                  <a16:creationId xmlns:a16="http://schemas.microsoft.com/office/drawing/2014/main" id="{EB48F10D-F424-4067-A4F6-0C5A97020B12}"/>
                </a:ext>
              </a:extLst>
            </p:cNvPr>
            <p:cNvSpPr/>
            <p:nvPr/>
          </p:nvSpPr>
          <p:spPr>
            <a:xfrm>
              <a:off x="4401484" y="1797609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6" name="Grafika 65" descr="Świnka-skarbonka">
              <a:extLst>
                <a:ext uri="{FF2B5EF4-FFF2-40B4-BE49-F238E27FC236}">
                  <a16:creationId xmlns:a16="http://schemas.microsoft.com/office/drawing/2014/main" id="{DDB7B7F6-BB8E-4B7A-A9C1-C64F752A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590696" y="1966578"/>
              <a:ext cx="567771" cy="567771"/>
            </a:xfrm>
            <a:prstGeom prst="rect">
              <a:avLst/>
            </a:prstGeom>
          </p:spPr>
        </p:pic>
      </p:grpSp>
      <p:grpSp>
        <p:nvGrpSpPr>
          <p:cNvPr id="67" name="Grupa 66">
            <a:extLst>
              <a:ext uri="{FF2B5EF4-FFF2-40B4-BE49-F238E27FC236}">
                <a16:creationId xmlns:a16="http://schemas.microsoft.com/office/drawing/2014/main" id="{4C0D71E4-0949-4B8B-902B-A31F16C54E77}"/>
              </a:ext>
            </a:extLst>
          </p:cNvPr>
          <p:cNvGrpSpPr/>
          <p:nvPr/>
        </p:nvGrpSpPr>
        <p:grpSpPr>
          <a:xfrm>
            <a:off x="4206915" y="1288822"/>
            <a:ext cx="921317" cy="921317"/>
            <a:chOff x="4205698" y="1282427"/>
            <a:chExt cx="921317" cy="921317"/>
          </a:xfrm>
        </p:grpSpPr>
        <p:sp>
          <p:nvSpPr>
            <p:cNvPr id="68" name="Owal 67">
              <a:extLst>
                <a:ext uri="{FF2B5EF4-FFF2-40B4-BE49-F238E27FC236}">
                  <a16:creationId xmlns:a16="http://schemas.microsoft.com/office/drawing/2014/main" id="{2A3B9176-EF8F-4C23-925F-15ACD18F2940}"/>
                </a:ext>
              </a:extLst>
            </p:cNvPr>
            <p:cNvSpPr/>
            <p:nvPr/>
          </p:nvSpPr>
          <p:spPr>
            <a:xfrm>
              <a:off x="4205698" y="1282427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9" name="Grafika 68" descr="Szkło powiększające">
              <a:extLst>
                <a:ext uri="{FF2B5EF4-FFF2-40B4-BE49-F238E27FC236}">
                  <a16:creationId xmlns:a16="http://schemas.microsoft.com/office/drawing/2014/main" id="{5E568B62-386A-450E-AD89-A18D82CA7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379978" y="1445159"/>
              <a:ext cx="567771" cy="567771"/>
            </a:xfrm>
            <a:prstGeom prst="rect">
              <a:avLst/>
            </a:prstGeom>
          </p:spPr>
        </p:pic>
      </p:grp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625EFF50-83D2-4FBD-AFE8-9CA6A7A8981C}"/>
              </a:ext>
            </a:extLst>
          </p:cNvPr>
          <p:cNvSpPr txBox="1"/>
          <p:nvPr/>
        </p:nvSpPr>
        <p:spPr>
          <a:xfrm>
            <a:off x="4343410" y="207038"/>
            <a:ext cx="3536524" cy="41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Century Gothic" panose="020B0502020202020204" pitchFamily="34" charset="0"/>
              </a:rPr>
              <a:t>Redukują produkcję odpadów motoryzacyjnych, dzięki ponownemu wykorzystaniu tych samych części.</a:t>
            </a:r>
            <a:endParaRPr lang="pl-PL" sz="1000" dirty="0"/>
          </a:p>
          <a:p>
            <a:endParaRPr lang="pl-PL" sz="1000" dirty="0">
              <a:latin typeface="Century Gothic" panose="020B0502020202020204" pitchFamily="34" charset="0"/>
            </a:endParaRPr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F0E0884D-9E63-443B-9055-645179D9BCA5}"/>
              </a:ext>
            </a:extLst>
          </p:cNvPr>
          <p:cNvSpPr txBox="1"/>
          <p:nvPr/>
        </p:nvSpPr>
        <p:spPr>
          <a:xfrm>
            <a:off x="8092080" y="1369758"/>
            <a:ext cx="29981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Century Gothic" panose="020B0502020202020204" pitchFamily="34" charset="0"/>
              </a:rPr>
              <a:t>Regeneracji są poddawane tylko wyselekcjonowane rdzenie, które podlegają restrykcyjnym i drobiazgowym testom.</a:t>
            </a:r>
            <a:endParaRPr lang="pl-PL" sz="1000" dirty="0"/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2C85D662-8368-4764-975D-656C68A435B4}"/>
              </a:ext>
            </a:extLst>
          </p:cNvPr>
          <p:cNvSpPr txBox="1"/>
          <p:nvPr/>
        </p:nvSpPr>
        <p:spPr>
          <a:xfrm>
            <a:off x="8751818" y="2520216"/>
            <a:ext cx="2190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spc="-50" dirty="0">
                <a:solidFill>
                  <a:srgbClr val="000000"/>
                </a:solidFill>
                <a:latin typeface="Century Gothic" panose="020B0502020202020204" pitchFamily="34" charset="0"/>
              </a:rPr>
              <a:t>Nie odbiegają właściwościami</a:t>
            </a:r>
            <a:br>
              <a:rPr lang="pl-PL" sz="1000" spc="-5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pl-PL" sz="1000" spc="-50" dirty="0">
                <a:solidFill>
                  <a:srgbClr val="000000"/>
                </a:solidFill>
                <a:latin typeface="Century Gothic" panose="020B0502020202020204" pitchFamily="34" charset="0"/>
              </a:rPr>
              <a:t>od swoich odpowiedników OEM (</a:t>
            </a:r>
            <a:r>
              <a:rPr lang="pl-PL" sz="1000" spc="-5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Original</a:t>
            </a:r>
            <a:r>
              <a:rPr lang="pl-PL" sz="1000" spc="-5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pl-PL" sz="1000" spc="-5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Equipment</a:t>
            </a:r>
            <a:r>
              <a:rPr lang="pl-PL" sz="1000" spc="-5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pl-PL" sz="1000" spc="-5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Manufacturer</a:t>
            </a:r>
            <a:r>
              <a:rPr lang="pl-PL" sz="1000" spc="-50" dirty="0">
                <a:solidFill>
                  <a:srgbClr val="000000"/>
                </a:solidFill>
                <a:latin typeface="Century Gothic" panose="020B0502020202020204" pitchFamily="34" charset="0"/>
              </a:rPr>
              <a:t>).</a:t>
            </a: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FEA1AE72-8E1F-49AE-9159-86A10008833D}"/>
              </a:ext>
            </a:extLst>
          </p:cNvPr>
          <p:cNvSpPr txBox="1"/>
          <p:nvPr/>
        </p:nvSpPr>
        <p:spPr>
          <a:xfrm>
            <a:off x="8724078" y="3842304"/>
            <a:ext cx="20303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spc="-50" dirty="0">
                <a:latin typeface="Century Gothic" panose="020B0502020202020204" pitchFamily="34" charset="0"/>
              </a:rPr>
              <a:t>Spełniają najwyższe wymagania w zakresie montażu oraz parametrów technicznych.</a:t>
            </a:r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381867AF-D07F-4F77-A592-15CF7998F20A}"/>
              </a:ext>
            </a:extLst>
          </p:cNvPr>
          <p:cNvSpPr txBox="1"/>
          <p:nvPr/>
        </p:nvSpPr>
        <p:spPr>
          <a:xfrm>
            <a:off x="8043240" y="4986455"/>
            <a:ext cx="1896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Century Gothic" panose="020B0502020202020204" pitchFamily="34" charset="0"/>
              </a:rPr>
              <a:t>Produkty z linii Premium posiadają średnio ponad 80% oryginalnych części.</a:t>
            </a:r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5A1B2464-36E9-4840-8B03-E04D411CA141}"/>
              </a:ext>
            </a:extLst>
          </p:cNvPr>
          <p:cNvSpPr txBox="1"/>
          <p:nvPr/>
        </p:nvSpPr>
        <p:spPr>
          <a:xfrm>
            <a:off x="4408031" y="6368257"/>
            <a:ext cx="338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latin typeface="Century Gothic" panose="020B0502020202020204" pitchFamily="34" charset="0"/>
              </a:rPr>
              <a:t>Produkty regenerowane, analogicznie jak wszystkie produkty AS-PL, posiadają 2 lata gwarancji.</a:t>
            </a:r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F85E2D96-532D-45CF-AF2C-569AD13C415E}"/>
              </a:ext>
            </a:extLst>
          </p:cNvPr>
          <p:cNvSpPr txBox="1"/>
          <p:nvPr/>
        </p:nvSpPr>
        <p:spPr>
          <a:xfrm>
            <a:off x="702769" y="4953499"/>
            <a:ext cx="3390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latin typeface="Century Gothic" panose="020B0502020202020204" pitchFamily="34" charset="0"/>
              </a:rPr>
              <a:t>Powstają na nowoczesnych liniach produkcyjnych wyposażonych m.in. w urządzenia m.in. marki D&amp;V Electronics oraz innowacyjne rozwiązania AS-PL.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6F3B5933-B936-425F-AE2D-138CF1EACEFE}"/>
              </a:ext>
            </a:extLst>
          </p:cNvPr>
          <p:cNvSpPr txBox="1"/>
          <p:nvPr/>
        </p:nvSpPr>
        <p:spPr>
          <a:xfrm>
            <a:off x="798933" y="3861566"/>
            <a:ext cx="2612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00" spc="-60" dirty="0">
                <a:solidFill>
                  <a:srgbClr val="000000"/>
                </a:solidFill>
                <a:latin typeface="Century Gothic" panose="020B0502020202020204" pitchFamily="34" charset="0"/>
              </a:rPr>
              <a:t>Składają się ze sprawnych części pochodzących z regenerowanego produktu oraz z części nowych.</a:t>
            </a:r>
            <a:endParaRPr lang="pl-PL" sz="1000" spc="-5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pole tekstowe 77">
            <a:extLst>
              <a:ext uri="{FF2B5EF4-FFF2-40B4-BE49-F238E27FC236}">
                <a16:creationId xmlns:a16="http://schemas.microsoft.com/office/drawing/2014/main" id="{C1E756FE-5591-4A98-91AA-D9DF62839A50}"/>
              </a:ext>
            </a:extLst>
          </p:cNvPr>
          <p:cNvSpPr txBox="1"/>
          <p:nvPr/>
        </p:nvSpPr>
        <p:spPr>
          <a:xfrm>
            <a:off x="1351618" y="2591809"/>
            <a:ext cx="20325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latin typeface="Century Gothic" panose="020B0502020202020204" pitchFamily="34" charset="0"/>
              </a:rPr>
              <a:t>Są efektywną kosztowo alternatywą dla zakupu nowej części.</a:t>
            </a:r>
            <a:endParaRPr lang="pl-PL" sz="1000" dirty="0"/>
          </a:p>
        </p:txBody>
      </p:sp>
      <p:sp>
        <p:nvSpPr>
          <p:cNvPr id="80" name="pole tekstowe 79">
            <a:extLst>
              <a:ext uri="{FF2B5EF4-FFF2-40B4-BE49-F238E27FC236}">
                <a16:creationId xmlns:a16="http://schemas.microsoft.com/office/drawing/2014/main" id="{4592F4F2-3DA9-4E8C-9632-9634040397C4}"/>
              </a:ext>
            </a:extLst>
          </p:cNvPr>
          <p:cNvSpPr txBox="1"/>
          <p:nvPr/>
        </p:nvSpPr>
        <p:spPr>
          <a:xfrm>
            <a:off x="1458947" y="1398082"/>
            <a:ext cx="26433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latin typeface="Century Gothic" panose="020B0502020202020204" pitchFamily="34" charset="0"/>
              </a:rPr>
              <a:t>Produkty regenerowane w platformie zakupowej AS-PL mają literę </a:t>
            </a:r>
            <a:r>
              <a:rPr lang="pl-PL" sz="1000" b="1" dirty="0">
                <a:latin typeface="Century Gothic" panose="020B0502020202020204" pitchFamily="34" charset="0"/>
              </a:rPr>
              <a:t>„R” </a:t>
            </a:r>
            <a:r>
              <a:rPr lang="pl-PL" sz="1000" dirty="0">
                <a:latin typeface="Century Gothic" panose="020B0502020202020204" pitchFamily="34" charset="0"/>
              </a:rPr>
              <a:t>na końcu numeru. Można je także znaleźć z użyciem filtra „Typ produktu” i wybrać „Regenerowany”. </a:t>
            </a:r>
          </a:p>
        </p:txBody>
      </p:sp>
      <p:sp>
        <p:nvSpPr>
          <p:cNvPr id="81" name="Owal 80">
            <a:extLst>
              <a:ext uri="{FF2B5EF4-FFF2-40B4-BE49-F238E27FC236}">
                <a16:creationId xmlns:a16="http://schemas.microsoft.com/office/drawing/2014/main" id="{C760593A-586D-4A6E-9A25-21C928531BA9}"/>
              </a:ext>
            </a:extLst>
          </p:cNvPr>
          <p:cNvSpPr/>
          <p:nvPr/>
        </p:nvSpPr>
        <p:spPr>
          <a:xfrm>
            <a:off x="5416184" y="2754534"/>
            <a:ext cx="1370142" cy="1370142"/>
          </a:xfrm>
          <a:prstGeom prst="ellipse">
            <a:avLst/>
          </a:prstGeom>
          <a:blipFill dpi="0" rotWithShape="1">
            <a:blip r:embed="rId19"/>
            <a:srcRect/>
            <a:stretch>
              <a:fillRect l="-10000" r="-19000"/>
            </a:stretch>
          </a:blip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82" name="Grupa 81">
            <a:extLst>
              <a:ext uri="{FF2B5EF4-FFF2-40B4-BE49-F238E27FC236}">
                <a16:creationId xmlns:a16="http://schemas.microsoft.com/office/drawing/2014/main" id="{CA94AEC2-2B2F-4F5E-A678-A08B17D2ABC2}"/>
              </a:ext>
            </a:extLst>
          </p:cNvPr>
          <p:cNvGrpSpPr/>
          <p:nvPr/>
        </p:nvGrpSpPr>
        <p:grpSpPr>
          <a:xfrm>
            <a:off x="5644602" y="724254"/>
            <a:ext cx="921317" cy="921317"/>
            <a:chOff x="5644602" y="717859"/>
            <a:chExt cx="921317" cy="921317"/>
          </a:xfrm>
        </p:grpSpPr>
        <p:sp>
          <p:nvSpPr>
            <p:cNvPr id="83" name="Owal 82">
              <a:extLst>
                <a:ext uri="{FF2B5EF4-FFF2-40B4-BE49-F238E27FC236}">
                  <a16:creationId xmlns:a16="http://schemas.microsoft.com/office/drawing/2014/main" id="{342FD046-054C-4375-8265-25737B30DDA4}"/>
                </a:ext>
              </a:extLst>
            </p:cNvPr>
            <p:cNvSpPr/>
            <p:nvPr/>
          </p:nvSpPr>
          <p:spPr>
            <a:xfrm>
              <a:off x="5644602" y="717859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84" name="Grafika 83" descr="Otwarta dłoń z rośliną">
              <a:extLst>
                <a:ext uri="{FF2B5EF4-FFF2-40B4-BE49-F238E27FC236}">
                  <a16:creationId xmlns:a16="http://schemas.microsoft.com/office/drawing/2014/main" id="{B23E9EF8-2AC6-4D92-A655-53FA1DDE1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06608" y="820187"/>
              <a:ext cx="624548" cy="624548"/>
            </a:xfrm>
            <a:prstGeom prst="rect">
              <a:avLst/>
            </a:prstGeom>
          </p:spPr>
        </p:pic>
      </p:grpSp>
      <p:grpSp>
        <p:nvGrpSpPr>
          <p:cNvPr id="85" name="Grupa 84">
            <a:extLst>
              <a:ext uri="{FF2B5EF4-FFF2-40B4-BE49-F238E27FC236}">
                <a16:creationId xmlns:a16="http://schemas.microsoft.com/office/drawing/2014/main" id="{D07AAD15-680D-480D-AD2C-6CF9F33449E7}"/>
              </a:ext>
            </a:extLst>
          </p:cNvPr>
          <p:cNvGrpSpPr/>
          <p:nvPr/>
        </p:nvGrpSpPr>
        <p:grpSpPr>
          <a:xfrm>
            <a:off x="11255906" y="6452514"/>
            <a:ext cx="1372655" cy="307777"/>
            <a:chOff x="10648549" y="6251477"/>
            <a:chExt cx="1247866" cy="307777"/>
          </a:xfrm>
        </p:grpSpPr>
        <p:sp>
          <p:nvSpPr>
            <p:cNvPr id="86" name="Trójkąt równoramienny 85">
              <a:extLst>
                <a:ext uri="{FF2B5EF4-FFF2-40B4-BE49-F238E27FC236}">
                  <a16:creationId xmlns:a16="http://schemas.microsoft.com/office/drawing/2014/main" id="{25A3F631-8B9C-4EA0-85A3-0D3D26590107}"/>
                </a:ext>
              </a:extLst>
            </p:cNvPr>
            <p:cNvSpPr/>
            <p:nvPr/>
          </p:nvSpPr>
          <p:spPr>
            <a:xfrm rot="5400000">
              <a:off x="10632775" y="6306781"/>
              <a:ext cx="228719" cy="197171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ole tekstowe 86">
              <a:extLst>
                <a:ext uri="{FF2B5EF4-FFF2-40B4-BE49-F238E27FC236}">
                  <a16:creationId xmlns:a16="http://schemas.microsoft.com/office/drawing/2014/main" id="{DA4BEBC1-BD29-4B18-93E9-25B11A6926C9}"/>
                </a:ext>
              </a:extLst>
            </p:cNvPr>
            <p:cNvSpPr txBox="1"/>
            <p:nvPr/>
          </p:nvSpPr>
          <p:spPr>
            <a:xfrm>
              <a:off x="10795087" y="6251477"/>
              <a:ext cx="1101328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Dalej</a:t>
              </a:r>
              <a:endPara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011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00013 -0.1821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06159 -0.14931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09909 -0.0615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609 0.07894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06484 0.15625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5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00078 0.16319 " pathEditMode="relative" rAng="0" ptsTypes="AA">
                                      <p:cBhvr>
                                        <p:cTn id="7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06705 0.1544 " pathEditMode="relative" rAng="0" ptsTypes="AA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5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25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023 L -0.09974 0.0757 " pathEditMode="relative" rAng="0" ptsTypes="AA">
                                      <p:cBhvr>
                                        <p:cTn id="9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75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8424 -0.07616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25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750"/>
                            </p:stCondLst>
                            <p:childTnLst>
                              <p:par>
                                <p:cTn id="1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05937 -0.12107 " pathEditMode="relative" rAng="0" ptsTypes="AA">
                                      <p:cBhvr>
                                        <p:cTn id="12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25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raz 73">
            <a:extLst>
              <a:ext uri="{FF2B5EF4-FFF2-40B4-BE49-F238E27FC236}">
                <a16:creationId xmlns:a16="http://schemas.microsoft.com/office/drawing/2014/main" id="{DDE43676-B65F-4811-8034-CB432B073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/>
          <a:stretch/>
        </p:blipFill>
        <p:spPr>
          <a:xfrm>
            <a:off x="4660490" y="0"/>
            <a:ext cx="7531515" cy="6858000"/>
          </a:xfrm>
          <a:prstGeom prst="rect">
            <a:avLst/>
          </a:prstGeom>
        </p:spPr>
      </p:pic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>
            <a:off x="696619" y="3280106"/>
            <a:ext cx="139244" cy="343484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5C6BE96-6BCC-4ACA-87CC-FE186C033759}"/>
              </a:ext>
            </a:extLst>
          </p:cNvPr>
          <p:cNvSpPr txBox="1"/>
          <p:nvPr/>
        </p:nvSpPr>
        <p:spPr>
          <a:xfrm>
            <a:off x="966335" y="3358169"/>
            <a:ext cx="73783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latin typeface="Century Gothic" panose="020B0502020202020204" pitchFamily="34" charset="0"/>
              </a:rPr>
              <a:t>Regeneracja</a:t>
            </a:r>
            <a:br>
              <a:rPr lang="pl-PL" sz="5400" b="1" dirty="0">
                <a:latin typeface="Century Gothic" panose="020B0502020202020204" pitchFamily="34" charset="0"/>
              </a:rPr>
            </a:br>
            <a:r>
              <a:rPr lang="pl-PL" sz="5400" b="1" dirty="0">
                <a:latin typeface="Century Gothic" panose="020B0502020202020204" pitchFamily="34" charset="0"/>
              </a:rPr>
              <a:t>alternatorów</a:t>
            </a:r>
            <a:br>
              <a:rPr lang="pl-PL" sz="5400" b="1" dirty="0">
                <a:latin typeface="Century Gothic" panose="020B0502020202020204" pitchFamily="34" charset="0"/>
              </a:rPr>
            </a:br>
            <a:r>
              <a:rPr lang="pl-PL" sz="5400" b="1" dirty="0">
                <a:latin typeface="Century Gothic" panose="020B0502020202020204" pitchFamily="34" charset="0"/>
              </a:rPr>
              <a:t>i rozruszników</a:t>
            </a:r>
            <a:br>
              <a:rPr lang="pl-PL" sz="5400" b="1" dirty="0">
                <a:latin typeface="Century Gothic" panose="020B0502020202020204" pitchFamily="34" charset="0"/>
              </a:rPr>
            </a:br>
            <a:r>
              <a:rPr lang="pl-PL" sz="5400" b="1" dirty="0">
                <a:latin typeface="Century Gothic" panose="020B0502020202020204" pitchFamily="34" charset="0"/>
              </a:rPr>
              <a:t>w AS-PL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DF6BED4-E11D-4715-BBFD-8BC3EB8DC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1" y="771954"/>
            <a:ext cx="4109989" cy="16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2300">
        <p159:morph option="byObject"/>
      </p:transition>
    </mc:Choice>
    <mc:Fallback xmlns="">
      <p:transition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F9EB608-B78C-48C0-B221-8591CF69C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4" b="18905"/>
          <a:stretch/>
        </p:blipFill>
        <p:spPr>
          <a:xfrm>
            <a:off x="5110264" y="1623848"/>
            <a:ext cx="7005043" cy="4277599"/>
          </a:xfrm>
          <a:prstGeom prst="rect">
            <a:avLst/>
          </a:prstGeom>
        </p:spPr>
      </p:pic>
      <p:grpSp>
        <p:nvGrpSpPr>
          <p:cNvPr id="22" name="Grupa 21">
            <a:extLst>
              <a:ext uri="{FF2B5EF4-FFF2-40B4-BE49-F238E27FC236}">
                <a16:creationId xmlns:a16="http://schemas.microsoft.com/office/drawing/2014/main" id="{8C5FD9E2-D934-442F-B429-EBB8590978BB}"/>
              </a:ext>
            </a:extLst>
          </p:cNvPr>
          <p:cNvGrpSpPr/>
          <p:nvPr/>
        </p:nvGrpSpPr>
        <p:grpSpPr>
          <a:xfrm>
            <a:off x="-3961419" y="-2326252"/>
            <a:ext cx="10176335" cy="10051623"/>
            <a:chOff x="-2506332" y="-1946179"/>
            <a:chExt cx="10176335" cy="10051623"/>
          </a:xfrm>
        </p:grpSpPr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38633C97-F11C-41ED-A47F-728201FC6049}"/>
                </a:ext>
              </a:extLst>
            </p:cNvPr>
            <p:cNvSpPr/>
            <p:nvPr/>
          </p:nvSpPr>
          <p:spPr>
            <a:xfrm rot="1106717">
              <a:off x="4073588" y="231116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3" name="Sześciokąt 22">
              <a:extLst>
                <a:ext uri="{FF2B5EF4-FFF2-40B4-BE49-F238E27FC236}">
                  <a16:creationId xmlns:a16="http://schemas.microsoft.com/office/drawing/2014/main" id="{827CA152-1EDA-462D-B380-3BFF82D9F16A}"/>
                </a:ext>
              </a:extLst>
            </p:cNvPr>
            <p:cNvSpPr/>
            <p:nvPr/>
          </p:nvSpPr>
          <p:spPr>
            <a:xfrm rot="1106717">
              <a:off x="2426692" y="43374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Sześciokąt 23">
              <a:extLst>
                <a:ext uri="{FF2B5EF4-FFF2-40B4-BE49-F238E27FC236}">
                  <a16:creationId xmlns:a16="http://schemas.microsoft.com/office/drawing/2014/main" id="{FAD8A2FF-1DB3-4500-8251-E48183D9B5A3}"/>
                </a:ext>
              </a:extLst>
            </p:cNvPr>
            <p:cNvSpPr/>
            <p:nvPr/>
          </p:nvSpPr>
          <p:spPr>
            <a:xfrm rot="1106717">
              <a:off x="4884142" y="-6155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Sześciokąt 25">
              <a:extLst>
                <a:ext uri="{FF2B5EF4-FFF2-40B4-BE49-F238E27FC236}">
                  <a16:creationId xmlns:a16="http://schemas.microsoft.com/office/drawing/2014/main" id="{7596A74F-9D03-4D49-A86D-2E0CC3D2C761}"/>
                </a:ext>
              </a:extLst>
            </p:cNvPr>
            <p:cNvSpPr/>
            <p:nvPr/>
          </p:nvSpPr>
          <p:spPr>
            <a:xfrm rot="1106717">
              <a:off x="3236317" y="-1946179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Sześciokąt 26">
              <a:extLst>
                <a:ext uri="{FF2B5EF4-FFF2-40B4-BE49-F238E27FC236}">
                  <a16:creationId xmlns:a16="http://schemas.microsoft.com/office/drawing/2014/main" id="{3A769B31-C129-435C-A015-DFFC3EC92E99}"/>
                </a:ext>
              </a:extLst>
            </p:cNvPr>
            <p:cNvSpPr/>
            <p:nvPr/>
          </p:nvSpPr>
          <p:spPr>
            <a:xfrm rot="1106717">
              <a:off x="-1683762" y="-99433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Sześciokąt 27">
              <a:extLst>
                <a:ext uri="{FF2B5EF4-FFF2-40B4-BE49-F238E27FC236}">
                  <a16:creationId xmlns:a16="http://schemas.microsoft.com/office/drawing/2014/main" id="{576AC70F-0C46-4069-9FC9-AC54DB2DEDBC}"/>
                </a:ext>
              </a:extLst>
            </p:cNvPr>
            <p:cNvSpPr/>
            <p:nvPr/>
          </p:nvSpPr>
          <p:spPr>
            <a:xfrm rot="1106717">
              <a:off x="-859434" y="3301438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68A27C1C-E075-4C2C-A14B-9EB1E9F5776C}"/>
                </a:ext>
              </a:extLst>
            </p:cNvPr>
            <p:cNvSpPr/>
            <p:nvPr/>
          </p:nvSpPr>
          <p:spPr>
            <a:xfrm rot="1106717">
              <a:off x="1612555" y="279410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F29F2197-7F4E-44D5-8950-53CA290F4400}"/>
                </a:ext>
              </a:extLst>
            </p:cNvPr>
            <p:cNvSpPr/>
            <p:nvPr/>
          </p:nvSpPr>
          <p:spPr>
            <a:xfrm rot="1106717">
              <a:off x="-59334" y="921513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74D8CBF3-CEEB-4A57-9E89-C03A2072DFD6}"/>
                </a:ext>
              </a:extLst>
            </p:cNvPr>
            <p:cNvSpPr/>
            <p:nvPr/>
          </p:nvSpPr>
          <p:spPr>
            <a:xfrm rot="1106717">
              <a:off x="-2506332" y="140928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Sześciokąt 32">
              <a:extLst>
                <a:ext uri="{FF2B5EF4-FFF2-40B4-BE49-F238E27FC236}">
                  <a16:creationId xmlns:a16="http://schemas.microsoft.com/office/drawing/2014/main" id="{E70F4350-B0C1-49D0-ACD8-53288BDB5CB9}"/>
                </a:ext>
              </a:extLst>
            </p:cNvPr>
            <p:cNvSpPr/>
            <p:nvPr/>
          </p:nvSpPr>
          <p:spPr>
            <a:xfrm rot="1106717">
              <a:off x="3267571" y="468479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Sześciokąt 33">
              <a:extLst>
                <a:ext uri="{FF2B5EF4-FFF2-40B4-BE49-F238E27FC236}">
                  <a16:creationId xmlns:a16="http://schemas.microsoft.com/office/drawing/2014/main" id="{7C9CDFCE-4D7E-4CF3-A0BD-4E109269DB0C}"/>
                </a:ext>
              </a:extLst>
            </p:cNvPr>
            <p:cNvSpPr/>
            <p:nvPr/>
          </p:nvSpPr>
          <p:spPr>
            <a:xfrm rot="1106717">
              <a:off x="810121" y="516104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Sześciokąt 34">
              <a:extLst>
                <a:ext uri="{FF2B5EF4-FFF2-40B4-BE49-F238E27FC236}">
                  <a16:creationId xmlns:a16="http://schemas.microsoft.com/office/drawing/2014/main" id="{42022DA5-40B6-4287-99D2-D41E2CD238B6}"/>
                </a:ext>
              </a:extLst>
            </p:cNvPr>
            <p:cNvSpPr/>
            <p:nvPr/>
          </p:nvSpPr>
          <p:spPr>
            <a:xfrm rot="1106717">
              <a:off x="-1644832" y="568648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Sześciokąt 35">
              <a:extLst>
                <a:ext uri="{FF2B5EF4-FFF2-40B4-BE49-F238E27FC236}">
                  <a16:creationId xmlns:a16="http://schemas.microsoft.com/office/drawing/2014/main" id="{4A5442D0-AFAD-44AE-984E-68D6B05BB0E3}"/>
                </a:ext>
              </a:extLst>
            </p:cNvPr>
            <p:cNvSpPr/>
            <p:nvPr/>
          </p:nvSpPr>
          <p:spPr>
            <a:xfrm rot="1106717">
              <a:off x="770269" y="-143936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1BAE691-FFE5-42D5-987B-FBE7BFD238D7}"/>
              </a:ext>
            </a:extLst>
          </p:cNvPr>
          <p:cNvSpPr txBox="1"/>
          <p:nvPr/>
        </p:nvSpPr>
        <p:spPr>
          <a:xfrm>
            <a:off x="437263" y="993294"/>
            <a:ext cx="4530522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dirty="0">
                <a:latin typeface="Century Gothic" panose="020B0502020202020204" pitchFamily="34" charset="0"/>
              </a:rPr>
              <a:t>Produkty regenerowane można znaleźć w platformie zakupowej pod adresem </a:t>
            </a:r>
            <a:r>
              <a:rPr lang="pl-PL" b="1" dirty="0">
                <a:solidFill>
                  <a:srgbClr val="FF0000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as-pl.com</a:t>
            </a:r>
            <a:r>
              <a:rPr lang="pl-PL" dirty="0">
                <a:latin typeface="Century Gothic" panose="020B0502020202020204" pitchFamily="34" charset="0"/>
              </a:rPr>
              <a:t>. </a:t>
            </a:r>
          </a:p>
          <a:p>
            <a:pPr algn="ctr"/>
            <a:br>
              <a:rPr lang="pl-PL" dirty="0">
                <a:latin typeface="Century Gothic" panose="020B0502020202020204" pitchFamily="34" charset="0"/>
              </a:rPr>
            </a:br>
            <a:r>
              <a:rPr lang="pl-PL" dirty="0">
                <a:latin typeface="Century Gothic" panose="020B0502020202020204" pitchFamily="34" charset="0"/>
              </a:rPr>
              <a:t>Posiadają one literę </a:t>
            </a:r>
            <a:r>
              <a:rPr lang="pl-PL" b="1" dirty="0">
                <a:latin typeface="Century Gothic" panose="020B0502020202020204" pitchFamily="34" charset="0"/>
              </a:rPr>
              <a:t>„R” </a:t>
            </a:r>
            <a:r>
              <a:rPr lang="pl-PL" dirty="0">
                <a:latin typeface="Century Gothic" panose="020B0502020202020204" pitchFamily="34" charset="0"/>
              </a:rPr>
              <a:t>na końcu numeru. </a:t>
            </a:r>
          </a:p>
          <a:p>
            <a:pPr algn="ctr"/>
            <a:endParaRPr lang="pl-PL" dirty="0">
              <a:latin typeface="Century Gothic" panose="020B0502020202020204" pitchFamily="34" charset="0"/>
            </a:endParaRPr>
          </a:p>
          <a:p>
            <a:pPr algn="ctr"/>
            <a:r>
              <a:rPr lang="pl-PL" dirty="0">
                <a:latin typeface="Century Gothic" panose="020B0502020202020204" pitchFamily="34" charset="0"/>
              </a:rPr>
              <a:t>Można je także znaleźć z użyciem filtra „</a:t>
            </a:r>
            <a:r>
              <a:rPr lang="pl-PL" b="1" dirty="0">
                <a:latin typeface="Century Gothic" panose="020B0502020202020204" pitchFamily="34" charset="0"/>
              </a:rPr>
              <a:t>Typ produktu</a:t>
            </a:r>
            <a:r>
              <a:rPr lang="pl-PL" dirty="0">
                <a:latin typeface="Century Gothic" panose="020B0502020202020204" pitchFamily="34" charset="0"/>
              </a:rPr>
              <a:t>” i wybrać „</a:t>
            </a:r>
            <a:r>
              <a:rPr lang="pl-PL" b="1" dirty="0">
                <a:latin typeface="Century Gothic" panose="020B0502020202020204" pitchFamily="34" charset="0"/>
              </a:rPr>
              <a:t>Regenerowany</a:t>
            </a:r>
            <a:r>
              <a:rPr lang="pl-PL" dirty="0">
                <a:latin typeface="Century Gothic" panose="020B0502020202020204" pitchFamily="34" charset="0"/>
              </a:rPr>
              <a:t>”. </a:t>
            </a: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C4CE9658-4557-4F1B-8A9E-4B19A107C7DC}"/>
              </a:ext>
            </a:extLst>
          </p:cNvPr>
          <p:cNvSpPr/>
          <p:nvPr/>
        </p:nvSpPr>
        <p:spPr>
          <a:xfrm>
            <a:off x="8522389" y="2655163"/>
            <a:ext cx="1270967" cy="1270967"/>
          </a:xfrm>
          <a:prstGeom prst="ellipse">
            <a:avLst/>
          </a:prstGeom>
          <a:blipFill dpi="0" rotWithShape="1">
            <a:blip r:embed="rId4">
              <a:alphaModFix amt="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5040188"/>
      </p:ext>
    </p:extLst>
  </p:cSld>
  <p:clrMapOvr>
    <a:masterClrMapping/>
  </p:clrMapOvr>
  <p:transition spd="slow" advTm="63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az 53">
            <a:extLst>
              <a:ext uri="{FF2B5EF4-FFF2-40B4-BE49-F238E27FC236}">
                <a16:creationId xmlns:a16="http://schemas.microsoft.com/office/drawing/2014/main" id="{B2D184DF-CFC0-4468-9339-CB4A4769D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4" b="18905"/>
          <a:stretch/>
        </p:blipFill>
        <p:spPr>
          <a:xfrm>
            <a:off x="5110264" y="1623848"/>
            <a:ext cx="7005043" cy="4277599"/>
          </a:xfrm>
          <a:prstGeom prst="rect">
            <a:avLst/>
          </a:prstGeom>
        </p:spPr>
      </p:pic>
      <p:grpSp>
        <p:nvGrpSpPr>
          <p:cNvPr id="22" name="Grupa 21">
            <a:extLst>
              <a:ext uri="{FF2B5EF4-FFF2-40B4-BE49-F238E27FC236}">
                <a16:creationId xmlns:a16="http://schemas.microsoft.com/office/drawing/2014/main" id="{8C5FD9E2-D934-442F-B429-EBB8590978BB}"/>
              </a:ext>
            </a:extLst>
          </p:cNvPr>
          <p:cNvGrpSpPr/>
          <p:nvPr/>
        </p:nvGrpSpPr>
        <p:grpSpPr>
          <a:xfrm>
            <a:off x="-3961419" y="-2326252"/>
            <a:ext cx="10176335" cy="10051623"/>
            <a:chOff x="-2506332" y="-1946179"/>
            <a:chExt cx="10176335" cy="10051623"/>
          </a:xfrm>
        </p:grpSpPr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38633C97-F11C-41ED-A47F-728201FC6049}"/>
                </a:ext>
              </a:extLst>
            </p:cNvPr>
            <p:cNvSpPr/>
            <p:nvPr/>
          </p:nvSpPr>
          <p:spPr>
            <a:xfrm rot="1106717">
              <a:off x="4073588" y="231116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3" name="Sześciokąt 22">
              <a:extLst>
                <a:ext uri="{FF2B5EF4-FFF2-40B4-BE49-F238E27FC236}">
                  <a16:creationId xmlns:a16="http://schemas.microsoft.com/office/drawing/2014/main" id="{827CA152-1EDA-462D-B380-3BFF82D9F16A}"/>
                </a:ext>
              </a:extLst>
            </p:cNvPr>
            <p:cNvSpPr/>
            <p:nvPr/>
          </p:nvSpPr>
          <p:spPr>
            <a:xfrm rot="1106717">
              <a:off x="2426692" y="43374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Sześciokąt 23">
              <a:extLst>
                <a:ext uri="{FF2B5EF4-FFF2-40B4-BE49-F238E27FC236}">
                  <a16:creationId xmlns:a16="http://schemas.microsoft.com/office/drawing/2014/main" id="{FAD8A2FF-1DB3-4500-8251-E48183D9B5A3}"/>
                </a:ext>
              </a:extLst>
            </p:cNvPr>
            <p:cNvSpPr/>
            <p:nvPr/>
          </p:nvSpPr>
          <p:spPr>
            <a:xfrm rot="1106717">
              <a:off x="4884142" y="-6155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Sześciokąt 25">
              <a:extLst>
                <a:ext uri="{FF2B5EF4-FFF2-40B4-BE49-F238E27FC236}">
                  <a16:creationId xmlns:a16="http://schemas.microsoft.com/office/drawing/2014/main" id="{7596A74F-9D03-4D49-A86D-2E0CC3D2C761}"/>
                </a:ext>
              </a:extLst>
            </p:cNvPr>
            <p:cNvSpPr/>
            <p:nvPr/>
          </p:nvSpPr>
          <p:spPr>
            <a:xfrm rot="1106717">
              <a:off x="3236317" y="-1946179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Sześciokąt 26">
              <a:extLst>
                <a:ext uri="{FF2B5EF4-FFF2-40B4-BE49-F238E27FC236}">
                  <a16:creationId xmlns:a16="http://schemas.microsoft.com/office/drawing/2014/main" id="{3A769B31-C129-435C-A015-DFFC3EC92E99}"/>
                </a:ext>
              </a:extLst>
            </p:cNvPr>
            <p:cNvSpPr/>
            <p:nvPr/>
          </p:nvSpPr>
          <p:spPr>
            <a:xfrm rot="1106717">
              <a:off x="-1683762" y="-99433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Sześciokąt 27">
              <a:extLst>
                <a:ext uri="{FF2B5EF4-FFF2-40B4-BE49-F238E27FC236}">
                  <a16:creationId xmlns:a16="http://schemas.microsoft.com/office/drawing/2014/main" id="{576AC70F-0C46-4069-9FC9-AC54DB2DEDBC}"/>
                </a:ext>
              </a:extLst>
            </p:cNvPr>
            <p:cNvSpPr/>
            <p:nvPr/>
          </p:nvSpPr>
          <p:spPr>
            <a:xfrm rot="1106717">
              <a:off x="-859434" y="3301438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68A27C1C-E075-4C2C-A14B-9EB1E9F5776C}"/>
                </a:ext>
              </a:extLst>
            </p:cNvPr>
            <p:cNvSpPr/>
            <p:nvPr/>
          </p:nvSpPr>
          <p:spPr>
            <a:xfrm rot="1106717">
              <a:off x="1612555" y="279410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F29F2197-7F4E-44D5-8950-53CA290F4400}"/>
                </a:ext>
              </a:extLst>
            </p:cNvPr>
            <p:cNvSpPr/>
            <p:nvPr/>
          </p:nvSpPr>
          <p:spPr>
            <a:xfrm rot="1106717">
              <a:off x="-59334" y="921513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74D8CBF3-CEEB-4A57-9E89-C03A2072DFD6}"/>
                </a:ext>
              </a:extLst>
            </p:cNvPr>
            <p:cNvSpPr/>
            <p:nvPr/>
          </p:nvSpPr>
          <p:spPr>
            <a:xfrm rot="1106717">
              <a:off x="-2506332" y="140928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Sześciokąt 32">
              <a:extLst>
                <a:ext uri="{FF2B5EF4-FFF2-40B4-BE49-F238E27FC236}">
                  <a16:creationId xmlns:a16="http://schemas.microsoft.com/office/drawing/2014/main" id="{E70F4350-B0C1-49D0-ACD8-53288BDB5CB9}"/>
                </a:ext>
              </a:extLst>
            </p:cNvPr>
            <p:cNvSpPr/>
            <p:nvPr/>
          </p:nvSpPr>
          <p:spPr>
            <a:xfrm rot="1106717">
              <a:off x="3267571" y="468479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Sześciokąt 33">
              <a:extLst>
                <a:ext uri="{FF2B5EF4-FFF2-40B4-BE49-F238E27FC236}">
                  <a16:creationId xmlns:a16="http://schemas.microsoft.com/office/drawing/2014/main" id="{7C9CDFCE-4D7E-4CF3-A0BD-4E109269DB0C}"/>
                </a:ext>
              </a:extLst>
            </p:cNvPr>
            <p:cNvSpPr/>
            <p:nvPr/>
          </p:nvSpPr>
          <p:spPr>
            <a:xfrm rot="1106717">
              <a:off x="810121" y="516104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Sześciokąt 34">
              <a:extLst>
                <a:ext uri="{FF2B5EF4-FFF2-40B4-BE49-F238E27FC236}">
                  <a16:creationId xmlns:a16="http://schemas.microsoft.com/office/drawing/2014/main" id="{42022DA5-40B6-4287-99D2-D41E2CD238B6}"/>
                </a:ext>
              </a:extLst>
            </p:cNvPr>
            <p:cNvSpPr/>
            <p:nvPr/>
          </p:nvSpPr>
          <p:spPr>
            <a:xfrm rot="1106717">
              <a:off x="-1644832" y="568648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Sześciokąt 35">
              <a:extLst>
                <a:ext uri="{FF2B5EF4-FFF2-40B4-BE49-F238E27FC236}">
                  <a16:creationId xmlns:a16="http://schemas.microsoft.com/office/drawing/2014/main" id="{4A5442D0-AFAD-44AE-984E-68D6B05BB0E3}"/>
                </a:ext>
              </a:extLst>
            </p:cNvPr>
            <p:cNvSpPr/>
            <p:nvPr/>
          </p:nvSpPr>
          <p:spPr>
            <a:xfrm rot="1106717">
              <a:off x="770269" y="-143936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chemeClr val="bg1">
                  <a:lumMod val="9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0" name="Owal 39">
            <a:extLst>
              <a:ext uri="{FF2B5EF4-FFF2-40B4-BE49-F238E27FC236}">
                <a16:creationId xmlns:a16="http://schemas.microsoft.com/office/drawing/2014/main" id="{F507F7C4-F307-4E9C-96E0-727FDF5C1F91}"/>
              </a:ext>
            </a:extLst>
          </p:cNvPr>
          <p:cNvSpPr/>
          <p:nvPr/>
        </p:nvSpPr>
        <p:spPr>
          <a:xfrm>
            <a:off x="6521498" y="797857"/>
            <a:ext cx="4248475" cy="4248475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6EE8101E-9CE4-4256-BDCF-6C6AAA9E885B}"/>
              </a:ext>
            </a:extLst>
          </p:cNvPr>
          <p:cNvSpPr txBox="1"/>
          <p:nvPr/>
        </p:nvSpPr>
        <p:spPr>
          <a:xfrm>
            <a:off x="437263" y="4066274"/>
            <a:ext cx="453052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dirty="0">
                <a:latin typeface="Century Gothic" panose="020B0502020202020204" pitchFamily="34" charset="0"/>
              </a:rPr>
              <a:t>Przeglądnie produktów nie wymaga logowania.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8C8CE76A-34ED-42ED-9663-D6EC4874C535}"/>
              </a:ext>
            </a:extLst>
          </p:cNvPr>
          <p:cNvSpPr txBox="1"/>
          <p:nvPr/>
        </p:nvSpPr>
        <p:spPr>
          <a:xfrm>
            <a:off x="437263" y="993294"/>
            <a:ext cx="4530522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dirty="0">
                <a:latin typeface="Century Gothic" panose="020B0502020202020204" pitchFamily="34" charset="0"/>
              </a:rPr>
              <a:t>Produkty regenerowane można znaleźć w platformie zakupowej pod adresem </a:t>
            </a:r>
            <a:r>
              <a:rPr lang="pl-PL" b="1" dirty="0">
                <a:solidFill>
                  <a:srgbClr val="FF0000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as-pl.com</a:t>
            </a:r>
            <a:r>
              <a:rPr lang="pl-PL" dirty="0">
                <a:latin typeface="Century Gothic" panose="020B0502020202020204" pitchFamily="34" charset="0"/>
              </a:rPr>
              <a:t>. </a:t>
            </a:r>
          </a:p>
          <a:p>
            <a:pPr algn="ctr"/>
            <a:br>
              <a:rPr lang="pl-PL" dirty="0">
                <a:latin typeface="Century Gothic" panose="020B0502020202020204" pitchFamily="34" charset="0"/>
              </a:rPr>
            </a:br>
            <a:r>
              <a:rPr lang="pl-PL" dirty="0">
                <a:latin typeface="Century Gothic" panose="020B0502020202020204" pitchFamily="34" charset="0"/>
              </a:rPr>
              <a:t>Posiadają one literę </a:t>
            </a:r>
            <a:r>
              <a:rPr lang="pl-PL" b="1" dirty="0">
                <a:latin typeface="Century Gothic" panose="020B0502020202020204" pitchFamily="34" charset="0"/>
              </a:rPr>
              <a:t>„R” </a:t>
            </a:r>
            <a:r>
              <a:rPr lang="pl-PL" dirty="0">
                <a:latin typeface="Century Gothic" panose="020B0502020202020204" pitchFamily="34" charset="0"/>
              </a:rPr>
              <a:t>na końcu numeru. </a:t>
            </a:r>
          </a:p>
          <a:p>
            <a:pPr algn="ctr"/>
            <a:endParaRPr lang="pl-PL" dirty="0">
              <a:latin typeface="Century Gothic" panose="020B0502020202020204" pitchFamily="34" charset="0"/>
            </a:endParaRPr>
          </a:p>
          <a:p>
            <a:pPr algn="ctr"/>
            <a:r>
              <a:rPr lang="pl-PL" dirty="0">
                <a:latin typeface="Century Gothic" panose="020B0502020202020204" pitchFamily="34" charset="0"/>
              </a:rPr>
              <a:t>Można je także znaleźć z użyciem filtra „</a:t>
            </a:r>
            <a:r>
              <a:rPr lang="pl-PL" b="1" dirty="0">
                <a:latin typeface="Century Gothic" panose="020B0502020202020204" pitchFamily="34" charset="0"/>
              </a:rPr>
              <a:t>Typ produktu</a:t>
            </a:r>
            <a:r>
              <a:rPr lang="pl-PL" dirty="0">
                <a:latin typeface="Century Gothic" panose="020B0502020202020204" pitchFamily="34" charset="0"/>
              </a:rPr>
              <a:t>” i wybrać „</a:t>
            </a:r>
            <a:r>
              <a:rPr lang="pl-PL" b="1" dirty="0">
                <a:latin typeface="Century Gothic" panose="020B0502020202020204" pitchFamily="34" charset="0"/>
              </a:rPr>
              <a:t>Regenerowany</a:t>
            </a:r>
            <a:r>
              <a:rPr lang="pl-PL" dirty="0">
                <a:latin typeface="Century Gothic" panose="020B0502020202020204" pitchFamily="34" charset="0"/>
              </a:rPr>
              <a:t>”. 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C8EEEAC3-D680-4CDE-AEE6-ADD12435D700}"/>
              </a:ext>
            </a:extLst>
          </p:cNvPr>
          <p:cNvGrpSpPr/>
          <p:nvPr/>
        </p:nvGrpSpPr>
        <p:grpSpPr>
          <a:xfrm>
            <a:off x="11255906" y="6452514"/>
            <a:ext cx="1372655" cy="307777"/>
            <a:chOff x="10648549" y="6251477"/>
            <a:chExt cx="1247866" cy="307777"/>
          </a:xfrm>
        </p:grpSpPr>
        <p:sp>
          <p:nvSpPr>
            <p:cNvPr id="49" name="Trójkąt równoramienny 48">
              <a:extLst>
                <a:ext uri="{FF2B5EF4-FFF2-40B4-BE49-F238E27FC236}">
                  <a16:creationId xmlns:a16="http://schemas.microsoft.com/office/drawing/2014/main" id="{0C53A423-AD2F-49AA-801B-A908A0A409AC}"/>
                </a:ext>
              </a:extLst>
            </p:cNvPr>
            <p:cNvSpPr/>
            <p:nvPr/>
          </p:nvSpPr>
          <p:spPr>
            <a:xfrm rot="5400000">
              <a:off x="10632775" y="6306781"/>
              <a:ext cx="228719" cy="197171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B75219B4-F152-4AC3-8B3E-0CB24BD57D77}"/>
                </a:ext>
              </a:extLst>
            </p:cNvPr>
            <p:cNvSpPr txBox="1"/>
            <p:nvPr/>
          </p:nvSpPr>
          <p:spPr>
            <a:xfrm>
              <a:off x="10795087" y="6251477"/>
              <a:ext cx="1101328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pl-PL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Dalej</a:t>
              </a:r>
              <a:endPara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C73385A3-4A17-44E3-A659-294C2174250D}"/>
              </a:ext>
            </a:extLst>
          </p:cNvPr>
          <p:cNvGrpSpPr/>
          <p:nvPr/>
        </p:nvGrpSpPr>
        <p:grpSpPr>
          <a:xfrm>
            <a:off x="1470111" y="5057808"/>
            <a:ext cx="2418555" cy="612304"/>
            <a:chOff x="1379449" y="4990961"/>
            <a:chExt cx="2418555" cy="612304"/>
          </a:xfrm>
        </p:grpSpPr>
        <p:sp>
          <p:nvSpPr>
            <p:cNvPr id="52" name="Prostokąt: zaokrąglone rogi 51">
              <a:hlinkClick r:id="rId5"/>
              <a:extLst>
                <a:ext uri="{FF2B5EF4-FFF2-40B4-BE49-F238E27FC236}">
                  <a16:creationId xmlns:a16="http://schemas.microsoft.com/office/drawing/2014/main" id="{83B62C41-8E85-4204-ADDA-E32CD48232FE}"/>
                </a:ext>
              </a:extLst>
            </p:cNvPr>
            <p:cNvSpPr/>
            <p:nvPr/>
          </p:nvSpPr>
          <p:spPr>
            <a:xfrm>
              <a:off x="1379449" y="4990961"/>
              <a:ext cx="2418555" cy="61230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pole tekstowe 52">
              <a:hlinkClick r:id="rId5"/>
              <a:extLst>
                <a:ext uri="{FF2B5EF4-FFF2-40B4-BE49-F238E27FC236}">
                  <a16:creationId xmlns:a16="http://schemas.microsoft.com/office/drawing/2014/main" id="{A060ACFF-D852-4B19-987C-B1583F94FDDA}"/>
                </a:ext>
              </a:extLst>
            </p:cNvPr>
            <p:cNvSpPr txBox="1"/>
            <p:nvPr/>
          </p:nvSpPr>
          <p:spPr>
            <a:xfrm>
              <a:off x="1438439" y="5122155"/>
              <a:ext cx="2337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PRZEJDŹ NA AS-PL</a:t>
              </a:r>
            </a:p>
          </p:txBody>
        </p:sp>
      </p:grp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9880C7EE-BA59-4101-8C34-F73A3E560BB1}"/>
              </a:ext>
            </a:extLst>
          </p:cNvPr>
          <p:cNvSpPr/>
          <p:nvPr/>
        </p:nvSpPr>
        <p:spPr>
          <a:xfrm>
            <a:off x="8527915" y="2911813"/>
            <a:ext cx="1070042" cy="376136"/>
          </a:xfrm>
          <a:prstGeom prst="roundRect">
            <a:avLst/>
          </a:prstGeom>
          <a:noFill/>
          <a:ln w="3175">
            <a:solidFill>
              <a:srgbClr val="FF0000"/>
            </a:solidFill>
          </a:ln>
          <a:effectLst>
            <a:glow rad="50800">
              <a:srgbClr val="FF0000">
                <a:alpha val="6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279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rostokąt 143">
            <a:extLst>
              <a:ext uri="{FF2B5EF4-FFF2-40B4-BE49-F238E27FC236}">
                <a16:creationId xmlns:a16="http://schemas.microsoft.com/office/drawing/2014/main" id="{40762606-1AAA-47F2-BAD3-E4387E0F5322}"/>
              </a:ext>
            </a:extLst>
          </p:cNvPr>
          <p:cNvSpPr/>
          <p:nvPr/>
        </p:nvSpPr>
        <p:spPr>
          <a:xfrm>
            <a:off x="0" y="-10404"/>
            <a:ext cx="12191993" cy="343170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5" name="Sześciokąt 94">
            <a:extLst>
              <a:ext uri="{FF2B5EF4-FFF2-40B4-BE49-F238E27FC236}">
                <a16:creationId xmlns:a16="http://schemas.microsoft.com/office/drawing/2014/main" id="{0FD02AF8-27BD-45D9-8909-27E6159BE9D0}"/>
              </a:ext>
            </a:extLst>
          </p:cNvPr>
          <p:cNvSpPr/>
          <p:nvPr/>
        </p:nvSpPr>
        <p:spPr>
          <a:xfrm>
            <a:off x="3118048" y="2602932"/>
            <a:ext cx="1902781" cy="1652184"/>
          </a:xfrm>
          <a:prstGeom prst="hexagon">
            <a:avLst>
              <a:gd name="adj" fmla="val 29051"/>
              <a:gd name="vf" fmla="val 115470"/>
            </a:avLst>
          </a:prstGeom>
          <a:solidFill>
            <a:srgbClr val="756F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6" name="Sześciokąt 95">
            <a:extLst>
              <a:ext uri="{FF2B5EF4-FFF2-40B4-BE49-F238E27FC236}">
                <a16:creationId xmlns:a16="http://schemas.microsoft.com/office/drawing/2014/main" id="{6E74B75A-B430-41AD-A3BC-75F01631E288}"/>
              </a:ext>
            </a:extLst>
          </p:cNvPr>
          <p:cNvSpPr/>
          <p:nvPr/>
        </p:nvSpPr>
        <p:spPr>
          <a:xfrm>
            <a:off x="7201051" y="2601222"/>
            <a:ext cx="1902781" cy="1652184"/>
          </a:xfrm>
          <a:prstGeom prst="hexagon">
            <a:avLst>
              <a:gd name="adj" fmla="val 29051"/>
              <a:gd name="vf" fmla="val 11547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97" name="Łącznik prosty 96">
            <a:extLst>
              <a:ext uri="{FF2B5EF4-FFF2-40B4-BE49-F238E27FC236}">
                <a16:creationId xmlns:a16="http://schemas.microsoft.com/office/drawing/2014/main" id="{E56A48E3-0E0F-402D-AF3E-CB8B21476ED3}"/>
              </a:ext>
            </a:extLst>
          </p:cNvPr>
          <p:cNvCxnSpPr>
            <a:cxnSpLocks/>
          </p:cNvCxnSpPr>
          <p:nvPr/>
        </p:nvCxnSpPr>
        <p:spPr>
          <a:xfrm>
            <a:off x="6101804" y="4412641"/>
            <a:ext cx="0" cy="1865005"/>
          </a:xfrm>
          <a:prstGeom prst="line">
            <a:avLst/>
          </a:prstGeom>
          <a:ln w="12700">
            <a:solidFill>
              <a:srgbClr val="75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Grafika 97" descr="Słuchawka">
            <a:extLst>
              <a:ext uri="{FF2B5EF4-FFF2-40B4-BE49-F238E27FC236}">
                <a16:creationId xmlns:a16="http://schemas.microsoft.com/office/drawing/2014/main" id="{6B8FC85C-FD5E-4BFC-84DB-1CD3C881E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6519" y="2918378"/>
            <a:ext cx="1005840" cy="1005840"/>
          </a:xfrm>
          <a:prstGeom prst="rect">
            <a:avLst/>
          </a:prstGeom>
        </p:spPr>
      </p:pic>
      <p:pic>
        <p:nvPicPr>
          <p:cNvPr id="99" name="Grafika 98" descr="Wyślij">
            <a:extLst>
              <a:ext uri="{FF2B5EF4-FFF2-40B4-BE49-F238E27FC236}">
                <a16:creationId xmlns:a16="http://schemas.microsoft.com/office/drawing/2014/main" id="{F35BC57D-F622-4E44-9F67-D20139A54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35593" y="2970448"/>
            <a:ext cx="914400" cy="914400"/>
          </a:xfrm>
          <a:prstGeom prst="rect">
            <a:avLst/>
          </a:prstGeom>
        </p:spPr>
      </p:pic>
      <p:sp>
        <p:nvSpPr>
          <p:cNvPr id="100" name="pole tekstowe 99">
            <a:extLst>
              <a:ext uri="{FF2B5EF4-FFF2-40B4-BE49-F238E27FC236}">
                <a16:creationId xmlns:a16="http://schemas.microsoft.com/office/drawing/2014/main" id="{4F47AFBA-3087-4A1F-814E-E39C063A907C}"/>
              </a:ext>
            </a:extLst>
          </p:cNvPr>
          <p:cNvSpPr txBox="1"/>
          <p:nvPr/>
        </p:nvSpPr>
        <p:spPr>
          <a:xfrm>
            <a:off x="2132323" y="4864113"/>
            <a:ext cx="35557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AS-PL Sp. z o.o.</a:t>
            </a:r>
            <a:b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pl-PL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ul. Michałki 32, 80-716 Gdańsk</a:t>
            </a:r>
          </a:p>
          <a:p>
            <a:pPr algn="ctr"/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Tel. (+48) 58 304 12 85</a:t>
            </a:r>
          </a:p>
        </p:txBody>
      </p:sp>
      <p:sp>
        <p:nvSpPr>
          <p:cNvPr id="101" name="pole tekstowe 100">
            <a:extLst>
              <a:ext uri="{FF2B5EF4-FFF2-40B4-BE49-F238E27FC236}">
                <a16:creationId xmlns:a16="http://schemas.microsoft.com/office/drawing/2014/main" id="{5FBA692D-2CD4-49FD-A3B6-000B252045E3}"/>
              </a:ext>
            </a:extLst>
          </p:cNvPr>
          <p:cNvSpPr txBox="1"/>
          <p:nvPr/>
        </p:nvSpPr>
        <p:spPr>
          <a:xfrm>
            <a:off x="6377781" y="5015685"/>
            <a:ext cx="3555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hlinkClick r:id="rId8"/>
              </a:rPr>
              <a:t>info@as-pl.com</a:t>
            </a: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hlinkClick r:id="rId9"/>
              </a:rPr>
              <a:t>as-pl.com</a:t>
            </a: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6F71D822-7116-4C42-AF27-375CD667DCD7}"/>
              </a:ext>
            </a:extLst>
          </p:cNvPr>
          <p:cNvSpPr txBox="1"/>
          <p:nvPr/>
        </p:nvSpPr>
        <p:spPr>
          <a:xfrm>
            <a:off x="78765" y="6365427"/>
            <a:ext cx="704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" b="1" dirty="0">
                <a:solidFill>
                  <a:srgbClr val="646464"/>
                </a:solidFill>
                <a:latin typeface="Century Gothic" panose="020B0502020202020204" pitchFamily="34" charset="0"/>
              </a:rPr>
              <a:t>© 2021 AS-PL Sp. z o.o.</a:t>
            </a:r>
          </a:p>
          <a:p>
            <a:endParaRPr lang="pl-PL" sz="500" b="1" dirty="0">
              <a:solidFill>
                <a:srgbClr val="646464"/>
              </a:solidFill>
              <a:latin typeface="Century Gothic" panose="020B0502020202020204" pitchFamily="34" charset="0"/>
            </a:endParaRPr>
          </a:p>
          <a:p>
            <a:r>
              <a:rPr lang="pl-PL" sz="500" dirty="0">
                <a:solidFill>
                  <a:srgbClr val="646464"/>
                </a:solidFill>
                <a:latin typeface="Century Gothic" panose="020B0502020202020204" pitchFamily="34" charset="0"/>
              </a:rPr>
              <a:t>Wszelkie prawa zastrzeżone. Kopiowanie całości lub części całego tego dokumentu bez uzyskania pisemnej zgody właściciela praw autorskich jest zabronione. Informacje przedstawione w tym dokumencie nie stanowią żadnej formy oferty lub kontraktu, są uważane za prawdziwe i mogą ulec zmianie bez powiadomienia. Wydawca nie ponosi odpowiedzialności za żadne konsekwencje użycia tych informacji.</a:t>
            </a:r>
          </a:p>
        </p:txBody>
      </p:sp>
    </p:spTree>
    <p:extLst>
      <p:ext uri="{BB962C8B-B14F-4D97-AF65-F5344CB8AC3E}">
        <p14:creationId xmlns:p14="http://schemas.microsoft.com/office/powerpoint/2010/main" val="17322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100" grpId="0"/>
      <p:bldP spid="101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>
            <a:off x="6025933" y="3280106"/>
            <a:ext cx="139244" cy="343484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100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 advTm="0">
        <p159:morph option="byObject"/>
      </p:transition>
    </mc:Choice>
    <mc:Fallback xmlns="">
      <p:transition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 rot="16200000">
            <a:off x="6025933" y="-3089519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6701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 advTm="0">
        <p159:morph option="byObject"/>
      </p:transition>
    </mc:Choice>
    <mc:Fallback xmlns="">
      <p:transition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 rot="16200000">
            <a:off x="6025933" y="-3089519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B47F691-F488-4F9B-A6D7-2B10BA4F174A}"/>
              </a:ext>
            </a:extLst>
          </p:cNvPr>
          <p:cNvSpPr/>
          <p:nvPr/>
        </p:nvSpPr>
        <p:spPr>
          <a:xfrm rot="16200000">
            <a:off x="6030972" y="-3087591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6109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Tm="0">
        <p159:morph option="byObject"/>
      </p:transition>
    </mc:Choice>
    <mc:Fallback xmlns="">
      <p:transition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60C5997-7608-4D8C-A81C-A04F8367A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D240654-841D-4B93-B5E2-7131DD2B91F5}"/>
              </a:ext>
            </a:extLst>
          </p:cNvPr>
          <p:cNvSpPr/>
          <p:nvPr/>
        </p:nvSpPr>
        <p:spPr>
          <a:xfrm rot="16200000">
            <a:off x="6025933" y="-6657635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8085EF3-71B6-4BD9-B75A-661AC447C9C6}"/>
              </a:ext>
            </a:extLst>
          </p:cNvPr>
          <p:cNvSpPr/>
          <p:nvPr/>
        </p:nvSpPr>
        <p:spPr>
          <a:xfrm rot="16200000">
            <a:off x="6016135" y="449333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372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60C5997-7608-4D8C-A81C-A04F8367A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DD9447-6900-421A-8358-8AF78924B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768" y="2373011"/>
            <a:ext cx="457200" cy="2669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E0686DF-1D7B-4803-870F-40386EBE4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1" r="32906"/>
          <a:stretch/>
        </p:blipFill>
        <p:spPr>
          <a:xfrm>
            <a:off x="5619749" y="2203156"/>
            <a:ext cx="242275" cy="41532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31E2DBA4-E8AC-4D3D-B2D7-8C6A4E178C15}"/>
              </a:ext>
            </a:extLst>
          </p:cNvPr>
          <p:cNvSpPr/>
          <p:nvPr/>
        </p:nvSpPr>
        <p:spPr>
          <a:xfrm>
            <a:off x="159489" y="5592726"/>
            <a:ext cx="510363" cy="1169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83382D2-1F15-4143-96AB-128498BCECD0}"/>
              </a:ext>
            </a:extLst>
          </p:cNvPr>
          <p:cNvSpPr txBox="1"/>
          <p:nvPr/>
        </p:nvSpPr>
        <p:spPr>
          <a:xfrm>
            <a:off x="669852" y="5512705"/>
            <a:ext cx="2358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entury Gothic" panose="020B0502020202020204" pitchFamily="34" charset="0"/>
              </a:rPr>
              <a:t>Centrala Spółki i Oddziały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93CAA70-C837-4CAE-9673-F4220126B7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6" r="22730"/>
          <a:stretch/>
        </p:blipFill>
        <p:spPr>
          <a:xfrm>
            <a:off x="6013032" y="2728752"/>
            <a:ext cx="380624" cy="37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78869"/>
      </p:ext>
    </p:extLst>
  </p:cSld>
  <p:clrMapOvr>
    <a:masterClrMapping/>
  </p:clrMapOvr>
  <p:transition spd="med" advTm="1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60C5997-7608-4D8C-A81C-A04F8367A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979CAB7-BC1E-4973-9ECD-C332DB1AE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DD9447-6900-421A-8358-8AF78924B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768" y="2373011"/>
            <a:ext cx="457200" cy="2669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E0686DF-1D7B-4803-870F-40386EBE4E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1" r="32906"/>
          <a:stretch/>
        </p:blipFill>
        <p:spPr>
          <a:xfrm>
            <a:off x="5619749" y="2203156"/>
            <a:ext cx="242275" cy="41532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E621143-8D71-416B-B445-150AB36EA7D7}"/>
              </a:ext>
            </a:extLst>
          </p:cNvPr>
          <p:cNvSpPr/>
          <p:nvPr/>
        </p:nvSpPr>
        <p:spPr>
          <a:xfrm>
            <a:off x="159489" y="5592726"/>
            <a:ext cx="510363" cy="1169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85EF722-360C-47A7-A119-3AEC95A09F43}"/>
              </a:ext>
            </a:extLst>
          </p:cNvPr>
          <p:cNvSpPr txBox="1"/>
          <p:nvPr/>
        </p:nvSpPr>
        <p:spPr>
          <a:xfrm>
            <a:off x="669851" y="5512705"/>
            <a:ext cx="25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entury Gothic" panose="020B0502020202020204" pitchFamily="34" charset="0"/>
              </a:rPr>
              <a:t>Centrala Spółki i Oddziały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DBC03AB-414D-4437-A692-B4C733758C1B}"/>
              </a:ext>
            </a:extLst>
          </p:cNvPr>
          <p:cNvSpPr/>
          <p:nvPr/>
        </p:nvSpPr>
        <p:spPr>
          <a:xfrm>
            <a:off x="159489" y="5872124"/>
            <a:ext cx="510363" cy="116958"/>
          </a:xfrm>
          <a:prstGeom prst="rect">
            <a:avLst/>
          </a:prstGeom>
          <a:solidFill>
            <a:srgbClr val="A2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C6ED28-C096-4A1D-8F03-8256D7A861C2}"/>
              </a:ext>
            </a:extLst>
          </p:cNvPr>
          <p:cNvSpPr txBox="1"/>
          <p:nvPr/>
        </p:nvSpPr>
        <p:spPr>
          <a:xfrm>
            <a:off x="669852" y="5792103"/>
            <a:ext cx="205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entury Gothic" panose="020B0502020202020204" pitchFamily="34" charset="0"/>
              </a:rPr>
              <a:t>Nasi odbiorcy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9B751CD-ABE2-4C89-9C50-FCD37EB36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6" r="22730"/>
          <a:stretch/>
        </p:blipFill>
        <p:spPr>
          <a:xfrm>
            <a:off x="6013032" y="2728752"/>
            <a:ext cx="380624" cy="37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12319"/>
      </p:ext>
    </p:extLst>
  </p:cSld>
  <p:clrMapOvr>
    <a:masterClrMapping/>
  </p:clrMapOvr>
  <p:transition spd="med" advTm="2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4212</TotalTime>
  <Words>1517</Words>
  <Application>Microsoft Office PowerPoint</Application>
  <PresentationFormat>Panoramiczny</PresentationFormat>
  <Paragraphs>211</Paragraphs>
  <Slides>32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Angelika Paciorek</dc:creator>
  <cp:lastModifiedBy>Angelika Paciorek</cp:lastModifiedBy>
  <cp:revision>692</cp:revision>
  <dcterms:created xsi:type="dcterms:W3CDTF">2020-09-22T07:41:18Z</dcterms:created>
  <dcterms:modified xsi:type="dcterms:W3CDTF">2021-10-07T10:49:35Z</dcterms:modified>
</cp:coreProperties>
</file>