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77" r:id="rId2"/>
    <p:sldId id="289" r:id="rId3"/>
    <p:sldId id="271" r:id="rId4"/>
    <p:sldId id="272" r:id="rId5"/>
    <p:sldId id="273" r:id="rId6"/>
    <p:sldId id="274" r:id="rId7"/>
    <p:sldId id="258" r:id="rId8"/>
    <p:sldId id="400" r:id="rId9"/>
    <p:sldId id="401" r:id="rId10"/>
    <p:sldId id="402" r:id="rId11"/>
    <p:sldId id="513" r:id="rId12"/>
    <p:sldId id="515" r:id="rId13"/>
    <p:sldId id="522" r:id="rId14"/>
    <p:sldId id="516" r:id="rId15"/>
    <p:sldId id="517" r:id="rId16"/>
    <p:sldId id="518" r:id="rId17"/>
    <p:sldId id="519" r:id="rId18"/>
    <p:sldId id="490" r:id="rId19"/>
    <p:sldId id="491" r:id="rId20"/>
    <p:sldId id="492" r:id="rId21"/>
    <p:sldId id="512" r:id="rId22"/>
    <p:sldId id="503" r:id="rId23"/>
    <p:sldId id="504" r:id="rId24"/>
    <p:sldId id="505" r:id="rId25"/>
    <p:sldId id="506" r:id="rId26"/>
    <p:sldId id="507" r:id="rId27"/>
    <p:sldId id="508" r:id="rId28"/>
    <p:sldId id="509" r:id="rId29"/>
    <p:sldId id="510" r:id="rId30"/>
    <p:sldId id="523" r:id="rId31"/>
    <p:sldId id="524" r:id="rId32"/>
    <p:sldId id="488" r:id="rId33"/>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kcja domyślna" id="{41125B28-1D64-4A47-BF3D-E963DAC850A0}">
          <p14:sldIdLst>
            <p14:sldId id="277"/>
            <p14:sldId id="289"/>
            <p14:sldId id="271"/>
            <p14:sldId id="272"/>
            <p14:sldId id="273"/>
            <p14:sldId id="274"/>
            <p14:sldId id="258"/>
            <p14:sldId id="400"/>
            <p14:sldId id="401"/>
            <p14:sldId id="402"/>
            <p14:sldId id="513"/>
            <p14:sldId id="515"/>
            <p14:sldId id="522"/>
            <p14:sldId id="516"/>
            <p14:sldId id="517"/>
            <p14:sldId id="518"/>
            <p14:sldId id="519"/>
            <p14:sldId id="490"/>
            <p14:sldId id="491"/>
            <p14:sldId id="492"/>
            <p14:sldId id="512"/>
            <p14:sldId id="503"/>
            <p14:sldId id="504"/>
            <p14:sldId id="505"/>
            <p14:sldId id="506"/>
            <p14:sldId id="507"/>
            <p14:sldId id="508"/>
            <p14:sldId id="509"/>
            <p14:sldId id="510"/>
            <p14:sldId id="523"/>
            <p14:sldId id="524"/>
            <p14:sldId id="488"/>
          </p14:sldIdLst>
        </p14:section>
      </p14:sectionLst>
    </p:ext>
    <p:ext uri="{EFAFB233-063F-42B5-8137-9DF3F51BA10A}">
      <p15:sldGuideLst xmlns:p15="http://schemas.microsoft.com/office/powerpoint/2012/main">
        <p15:guide id="1" pos="3840" userDrawn="1">
          <p15:clr>
            <a:srgbClr val="A4A3A4"/>
          </p15:clr>
        </p15:guide>
        <p15:guide id="3" pos="778" userDrawn="1">
          <p15:clr>
            <a:srgbClr val="A4A3A4"/>
          </p15:clr>
        </p15:guide>
        <p15:guide id="4" orient="horz" pos="2260" userDrawn="1">
          <p15:clr>
            <a:srgbClr val="A4A3A4"/>
          </p15:clr>
        </p15:guide>
        <p15:guide id="5" orient="horz" pos="43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00"/>
    <a:srgbClr val="EA0000"/>
    <a:srgbClr val="FF3333"/>
    <a:srgbClr val="F5901E"/>
    <a:srgbClr val="D24436"/>
    <a:srgbClr val="FFB915"/>
    <a:srgbClr val="82C341"/>
    <a:srgbClr val="7030A0"/>
    <a:srgbClr val="4472C4"/>
    <a:srgbClr val="96509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025" autoAdjust="0"/>
    <p:restoredTop sz="96525" autoAdjust="0"/>
  </p:normalViewPr>
  <p:slideViewPr>
    <p:cSldViewPr snapToGrid="0" showGuides="1">
      <p:cViewPr varScale="1">
        <p:scale>
          <a:sx n="149" d="100"/>
          <a:sy n="149" d="100"/>
        </p:scale>
        <p:origin x="966" y="120"/>
      </p:cViewPr>
      <p:guideLst>
        <p:guide pos="3840"/>
        <p:guide pos="778"/>
        <p:guide orient="horz" pos="2260"/>
        <p:guide orient="horz" pos="4320"/>
      </p:guideLst>
    </p:cSldViewPr>
  </p:slideViewPr>
  <p:notesTextViewPr>
    <p:cViewPr>
      <p:scale>
        <a:sx n="3" d="2"/>
        <a:sy n="3" d="2"/>
      </p:scale>
      <p:origin x="0" y="0"/>
    </p:cViewPr>
  </p:notesTextViewPr>
  <p:sorterViewPr>
    <p:cViewPr>
      <p:scale>
        <a:sx n="100" d="100"/>
        <a:sy n="100" d="100"/>
      </p:scale>
      <p:origin x="0" y="0"/>
    </p:cViewPr>
  </p:sorter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FDDEE2-27E6-4117-B271-84FE34B848A9}" type="datetimeFigureOut">
              <a:rPr lang="pl-PL" smtClean="0"/>
              <a:t>07.10.2021</a:t>
            </a:fld>
            <a:endParaRPr lang="pl-PL"/>
          </a:p>
        </p:txBody>
      </p:sp>
      <p:sp>
        <p:nvSpPr>
          <p:cNvPr id="4" name="Symbol zastępczy obrazu slajd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96FFB9-897B-4A72-B630-6ECC328146AF}" type="slidenum">
              <a:rPr lang="pl-PL" smtClean="0"/>
              <a:t>‹#›</a:t>
            </a:fld>
            <a:endParaRPr lang="pl-PL"/>
          </a:p>
        </p:txBody>
      </p:sp>
    </p:spTree>
    <p:extLst>
      <p:ext uri="{BB962C8B-B14F-4D97-AF65-F5344CB8AC3E}">
        <p14:creationId xmlns:p14="http://schemas.microsoft.com/office/powerpoint/2010/main" val="9206982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3E96FFB9-897B-4A72-B630-6ECC328146AF}" type="slidenum">
              <a:rPr lang="pl-PL" smtClean="0"/>
              <a:t>6</a:t>
            </a:fld>
            <a:endParaRPr lang="pl-PL"/>
          </a:p>
        </p:txBody>
      </p:sp>
    </p:spTree>
    <p:extLst>
      <p:ext uri="{BB962C8B-B14F-4D97-AF65-F5344CB8AC3E}">
        <p14:creationId xmlns:p14="http://schemas.microsoft.com/office/powerpoint/2010/main" val="23993902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3E96FFB9-897B-4A72-B630-6ECC328146AF}" type="slidenum">
              <a:rPr lang="pl-PL" smtClean="0"/>
              <a:t>32</a:t>
            </a:fld>
            <a:endParaRPr lang="pl-PL"/>
          </a:p>
        </p:txBody>
      </p:sp>
    </p:spTree>
    <p:extLst>
      <p:ext uri="{BB962C8B-B14F-4D97-AF65-F5344CB8AC3E}">
        <p14:creationId xmlns:p14="http://schemas.microsoft.com/office/powerpoint/2010/main" val="39045105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F0458EE-AB65-4D2D-B4D8-907E0B484DFC}"/>
              </a:ext>
            </a:extLst>
          </p:cNvPr>
          <p:cNvSpPr>
            <a:spLocks noGrp="1"/>
          </p:cNvSpPr>
          <p:nvPr>
            <p:ph type="ctrTitle"/>
          </p:nvPr>
        </p:nvSpPr>
        <p:spPr>
          <a:xfrm>
            <a:off x="1524000" y="1122363"/>
            <a:ext cx="9144000" cy="2387600"/>
          </a:xfrm>
        </p:spPr>
        <p:txBody>
          <a:bodyPr anchor="b"/>
          <a:lstStyle>
            <a:lvl1pPr algn="ctr">
              <a:defRPr sz="6000"/>
            </a:lvl1pPr>
          </a:lstStyle>
          <a:p>
            <a:r>
              <a:rPr lang="pl-PL"/>
              <a:t>Kliknij, aby edytować styl</a:t>
            </a:r>
          </a:p>
        </p:txBody>
      </p:sp>
      <p:sp>
        <p:nvSpPr>
          <p:cNvPr id="3" name="Podtytuł 2">
            <a:extLst>
              <a:ext uri="{FF2B5EF4-FFF2-40B4-BE49-F238E27FC236}">
                <a16:creationId xmlns:a16="http://schemas.microsoft.com/office/drawing/2014/main" id="{F7CA6A4B-BA46-4630-BB57-ED9C1DB050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p>
        </p:txBody>
      </p:sp>
      <p:sp>
        <p:nvSpPr>
          <p:cNvPr id="4" name="Symbol zastępczy daty 3">
            <a:extLst>
              <a:ext uri="{FF2B5EF4-FFF2-40B4-BE49-F238E27FC236}">
                <a16:creationId xmlns:a16="http://schemas.microsoft.com/office/drawing/2014/main" id="{12234649-C1F8-41F9-8D3A-D5FC09A57CD6}"/>
              </a:ext>
            </a:extLst>
          </p:cNvPr>
          <p:cNvSpPr>
            <a:spLocks noGrp="1"/>
          </p:cNvSpPr>
          <p:nvPr>
            <p:ph type="dt" sz="half" idx="10"/>
          </p:nvPr>
        </p:nvSpPr>
        <p:spPr/>
        <p:txBody>
          <a:bodyPr/>
          <a:lstStyle/>
          <a:p>
            <a:fld id="{48D791CD-5555-415C-ADB5-726342004173}" type="datetimeFigureOut">
              <a:rPr lang="pl-PL" smtClean="0"/>
              <a:t>07.10.2021</a:t>
            </a:fld>
            <a:endParaRPr lang="pl-PL"/>
          </a:p>
        </p:txBody>
      </p:sp>
      <p:sp>
        <p:nvSpPr>
          <p:cNvPr id="5" name="Symbol zastępczy stopki 4">
            <a:extLst>
              <a:ext uri="{FF2B5EF4-FFF2-40B4-BE49-F238E27FC236}">
                <a16:creationId xmlns:a16="http://schemas.microsoft.com/office/drawing/2014/main" id="{B5B5C839-1609-42E2-8FE9-DE1B73B32A60}"/>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C39060BA-F28A-4A62-BD1B-8FAAEE7B83DE}"/>
              </a:ext>
            </a:extLst>
          </p:cNvPr>
          <p:cNvSpPr>
            <a:spLocks noGrp="1"/>
          </p:cNvSpPr>
          <p:nvPr>
            <p:ph type="sldNum" sz="quarter" idx="12"/>
          </p:nvPr>
        </p:nvSpPr>
        <p:spPr/>
        <p:txBody>
          <a:bodyPr/>
          <a:lstStyle/>
          <a:p>
            <a:fld id="{BE24C9E4-7EE2-4816-97F4-7B0D3E92EC3E}" type="slidenum">
              <a:rPr lang="pl-PL" smtClean="0"/>
              <a:t>‹#›</a:t>
            </a:fld>
            <a:endParaRPr lang="pl-PL"/>
          </a:p>
        </p:txBody>
      </p:sp>
    </p:spTree>
    <p:extLst>
      <p:ext uri="{BB962C8B-B14F-4D97-AF65-F5344CB8AC3E}">
        <p14:creationId xmlns:p14="http://schemas.microsoft.com/office/powerpoint/2010/main" val="2860083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76DFAC9-742B-404F-AC9B-1236F0E4D583}"/>
              </a:ext>
            </a:extLst>
          </p:cNvPr>
          <p:cNvSpPr>
            <a:spLocks noGrp="1"/>
          </p:cNvSpPr>
          <p:nvPr>
            <p:ph type="title"/>
          </p:nvPr>
        </p:nvSpPr>
        <p:spPr/>
        <p:txBody>
          <a:bodyPr/>
          <a:lstStyle/>
          <a:p>
            <a:r>
              <a:rPr lang="pl-PL"/>
              <a:t>Kliknij, aby edytować styl</a:t>
            </a:r>
          </a:p>
        </p:txBody>
      </p:sp>
      <p:sp>
        <p:nvSpPr>
          <p:cNvPr id="3" name="Symbol zastępczy tytułu pionowego 2">
            <a:extLst>
              <a:ext uri="{FF2B5EF4-FFF2-40B4-BE49-F238E27FC236}">
                <a16:creationId xmlns:a16="http://schemas.microsoft.com/office/drawing/2014/main" id="{14CA92C8-80AE-46A3-9F9C-4CA34570F81E}"/>
              </a:ext>
            </a:extLst>
          </p:cNvPr>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2395C1EE-61F1-4C55-84B7-4AA1DAAA86CD}"/>
              </a:ext>
            </a:extLst>
          </p:cNvPr>
          <p:cNvSpPr>
            <a:spLocks noGrp="1"/>
          </p:cNvSpPr>
          <p:nvPr>
            <p:ph type="dt" sz="half" idx="10"/>
          </p:nvPr>
        </p:nvSpPr>
        <p:spPr/>
        <p:txBody>
          <a:bodyPr/>
          <a:lstStyle/>
          <a:p>
            <a:fld id="{48D791CD-5555-415C-ADB5-726342004173}" type="datetimeFigureOut">
              <a:rPr lang="pl-PL" smtClean="0"/>
              <a:t>07.10.2021</a:t>
            </a:fld>
            <a:endParaRPr lang="pl-PL"/>
          </a:p>
        </p:txBody>
      </p:sp>
      <p:sp>
        <p:nvSpPr>
          <p:cNvPr id="5" name="Symbol zastępczy stopki 4">
            <a:extLst>
              <a:ext uri="{FF2B5EF4-FFF2-40B4-BE49-F238E27FC236}">
                <a16:creationId xmlns:a16="http://schemas.microsoft.com/office/drawing/2014/main" id="{C8FF524F-12A6-4EFB-8387-9C091E31D7B2}"/>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E18BEF50-A706-4551-909C-70AFE9C7D73C}"/>
              </a:ext>
            </a:extLst>
          </p:cNvPr>
          <p:cNvSpPr>
            <a:spLocks noGrp="1"/>
          </p:cNvSpPr>
          <p:nvPr>
            <p:ph type="sldNum" sz="quarter" idx="12"/>
          </p:nvPr>
        </p:nvSpPr>
        <p:spPr/>
        <p:txBody>
          <a:bodyPr/>
          <a:lstStyle/>
          <a:p>
            <a:fld id="{BE24C9E4-7EE2-4816-97F4-7B0D3E92EC3E}" type="slidenum">
              <a:rPr lang="pl-PL" smtClean="0"/>
              <a:t>‹#›</a:t>
            </a:fld>
            <a:endParaRPr lang="pl-PL"/>
          </a:p>
        </p:txBody>
      </p:sp>
    </p:spTree>
    <p:extLst>
      <p:ext uri="{BB962C8B-B14F-4D97-AF65-F5344CB8AC3E}">
        <p14:creationId xmlns:p14="http://schemas.microsoft.com/office/powerpoint/2010/main" val="28783618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a:extLst>
              <a:ext uri="{FF2B5EF4-FFF2-40B4-BE49-F238E27FC236}">
                <a16:creationId xmlns:a16="http://schemas.microsoft.com/office/drawing/2014/main" id="{400DC1A9-186F-4E59-97C5-4DA3433851AB}"/>
              </a:ext>
            </a:extLst>
          </p:cNvPr>
          <p:cNvSpPr>
            <a:spLocks noGrp="1"/>
          </p:cNvSpPr>
          <p:nvPr>
            <p:ph type="title" orient="vert"/>
          </p:nvPr>
        </p:nvSpPr>
        <p:spPr>
          <a:xfrm>
            <a:off x="8724900" y="365125"/>
            <a:ext cx="2628900" cy="5811838"/>
          </a:xfrm>
        </p:spPr>
        <p:txBody>
          <a:bodyPr vert="eaVert"/>
          <a:lstStyle/>
          <a:p>
            <a:r>
              <a:rPr lang="pl-PL"/>
              <a:t>Kliknij, aby edytować styl</a:t>
            </a:r>
          </a:p>
        </p:txBody>
      </p:sp>
      <p:sp>
        <p:nvSpPr>
          <p:cNvPr id="3" name="Symbol zastępczy tytułu pionowego 2">
            <a:extLst>
              <a:ext uri="{FF2B5EF4-FFF2-40B4-BE49-F238E27FC236}">
                <a16:creationId xmlns:a16="http://schemas.microsoft.com/office/drawing/2014/main" id="{B3182B33-31F1-4959-BCCD-717ACCBA336E}"/>
              </a:ext>
            </a:extLst>
          </p:cNvPr>
          <p:cNvSpPr>
            <a:spLocks noGrp="1"/>
          </p:cNvSpPr>
          <p:nvPr>
            <p:ph type="body" orient="vert" idx="1"/>
          </p:nvPr>
        </p:nvSpPr>
        <p:spPr>
          <a:xfrm>
            <a:off x="838200" y="365125"/>
            <a:ext cx="7734300" cy="5811838"/>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600643BF-9201-4106-BEB1-0A74C3FD7128}"/>
              </a:ext>
            </a:extLst>
          </p:cNvPr>
          <p:cNvSpPr>
            <a:spLocks noGrp="1"/>
          </p:cNvSpPr>
          <p:nvPr>
            <p:ph type="dt" sz="half" idx="10"/>
          </p:nvPr>
        </p:nvSpPr>
        <p:spPr/>
        <p:txBody>
          <a:bodyPr/>
          <a:lstStyle/>
          <a:p>
            <a:fld id="{48D791CD-5555-415C-ADB5-726342004173}" type="datetimeFigureOut">
              <a:rPr lang="pl-PL" smtClean="0"/>
              <a:t>07.10.2021</a:t>
            </a:fld>
            <a:endParaRPr lang="pl-PL"/>
          </a:p>
        </p:txBody>
      </p:sp>
      <p:sp>
        <p:nvSpPr>
          <p:cNvPr id="5" name="Symbol zastępczy stopki 4">
            <a:extLst>
              <a:ext uri="{FF2B5EF4-FFF2-40B4-BE49-F238E27FC236}">
                <a16:creationId xmlns:a16="http://schemas.microsoft.com/office/drawing/2014/main" id="{80241DC7-DE70-45B5-A54B-6A40AD89B68F}"/>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A61F4D25-D467-4FEC-AFF9-48E14778C9B6}"/>
              </a:ext>
            </a:extLst>
          </p:cNvPr>
          <p:cNvSpPr>
            <a:spLocks noGrp="1"/>
          </p:cNvSpPr>
          <p:nvPr>
            <p:ph type="sldNum" sz="quarter" idx="12"/>
          </p:nvPr>
        </p:nvSpPr>
        <p:spPr/>
        <p:txBody>
          <a:bodyPr/>
          <a:lstStyle/>
          <a:p>
            <a:fld id="{BE24C9E4-7EE2-4816-97F4-7B0D3E92EC3E}" type="slidenum">
              <a:rPr lang="pl-PL" smtClean="0"/>
              <a:t>‹#›</a:t>
            </a:fld>
            <a:endParaRPr lang="pl-PL"/>
          </a:p>
        </p:txBody>
      </p:sp>
    </p:spTree>
    <p:extLst>
      <p:ext uri="{BB962C8B-B14F-4D97-AF65-F5344CB8AC3E}">
        <p14:creationId xmlns:p14="http://schemas.microsoft.com/office/powerpoint/2010/main" val="690846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BDA75A5-B533-4F6F-B14F-696A51183858}"/>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6BDB7B28-668E-478A-8116-ACDC9BE93665}"/>
              </a:ext>
            </a:extLst>
          </p:cNvPr>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F2F1FB75-4583-45C0-8490-B15ACDAA766E}"/>
              </a:ext>
            </a:extLst>
          </p:cNvPr>
          <p:cNvSpPr>
            <a:spLocks noGrp="1"/>
          </p:cNvSpPr>
          <p:nvPr>
            <p:ph type="dt" sz="half" idx="10"/>
          </p:nvPr>
        </p:nvSpPr>
        <p:spPr/>
        <p:txBody>
          <a:bodyPr/>
          <a:lstStyle/>
          <a:p>
            <a:fld id="{48D791CD-5555-415C-ADB5-726342004173}" type="datetimeFigureOut">
              <a:rPr lang="pl-PL" smtClean="0"/>
              <a:t>07.10.2021</a:t>
            </a:fld>
            <a:endParaRPr lang="pl-PL"/>
          </a:p>
        </p:txBody>
      </p:sp>
      <p:sp>
        <p:nvSpPr>
          <p:cNvPr id="5" name="Symbol zastępczy stopki 4">
            <a:extLst>
              <a:ext uri="{FF2B5EF4-FFF2-40B4-BE49-F238E27FC236}">
                <a16:creationId xmlns:a16="http://schemas.microsoft.com/office/drawing/2014/main" id="{45FD8011-6116-43DF-B534-2C61C514FDD9}"/>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0AA6AF13-CE5C-4AE1-9CCE-CDCD95B42FBE}"/>
              </a:ext>
            </a:extLst>
          </p:cNvPr>
          <p:cNvSpPr>
            <a:spLocks noGrp="1"/>
          </p:cNvSpPr>
          <p:nvPr>
            <p:ph type="sldNum" sz="quarter" idx="12"/>
          </p:nvPr>
        </p:nvSpPr>
        <p:spPr/>
        <p:txBody>
          <a:bodyPr/>
          <a:lstStyle/>
          <a:p>
            <a:fld id="{BE24C9E4-7EE2-4816-97F4-7B0D3E92EC3E}" type="slidenum">
              <a:rPr lang="pl-PL" smtClean="0"/>
              <a:t>‹#›</a:t>
            </a:fld>
            <a:endParaRPr lang="pl-PL"/>
          </a:p>
        </p:txBody>
      </p:sp>
    </p:spTree>
    <p:extLst>
      <p:ext uri="{BB962C8B-B14F-4D97-AF65-F5344CB8AC3E}">
        <p14:creationId xmlns:p14="http://schemas.microsoft.com/office/powerpoint/2010/main" val="18925081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82D5CE4-103E-48F9-A21C-B7C1F2E37A22}"/>
              </a:ext>
            </a:extLst>
          </p:cNvPr>
          <p:cNvSpPr>
            <a:spLocks noGrp="1"/>
          </p:cNvSpPr>
          <p:nvPr>
            <p:ph type="title"/>
          </p:nvPr>
        </p:nvSpPr>
        <p:spPr>
          <a:xfrm>
            <a:off x="831850" y="1709738"/>
            <a:ext cx="10515600" cy="2852737"/>
          </a:xfrm>
        </p:spPr>
        <p:txBody>
          <a:bodyPr anchor="b"/>
          <a:lstStyle>
            <a:lvl1pPr>
              <a:defRPr sz="6000"/>
            </a:lvl1pPr>
          </a:lstStyle>
          <a:p>
            <a:r>
              <a:rPr lang="pl-PL"/>
              <a:t>Kliknij, aby edytować styl</a:t>
            </a:r>
          </a:p>
        </p:txBody>
      </p:sp>
      <p:sp>
        <p:nvSpPr>
          <p:cNvPr id="3" name="Symbol zastępczy tekstu 2">
            <a:extLst>
              <a:ext uri="{FF2B5EF4-FFF2-40B4-BE49-F238E27FC236}">
                <a16:creationId xmlns:a16="http://schemas.microsoft.com/office/drawing/2014/main" id="{A7137330-991A-42FA-83FC-55352636C0C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Kliknij, aby edytować style wzorca tekstu</a:t>
            </a:r>
          </a:p>
        </p:txBody>
      </p:sp>
      <p:sp>
        <p:nvSpPr>
          <p:cNvPr id="4" name="Symbol zastępczy daty 3">
            <a:extLst>
              <a:ext uri="{FF2B5EF4-FFF2-40B4-BE49-F238E27FC236}">
                <a16:creationId xmlns:a16="http://schemas.microsoft.com/office/drawing/2014/main" id="{D5118C06-5609-4ED6-9ACB-B073B971FC48}"/>
              </a:ext>
            </a:extLst>
          </p:cNvPr>
          <p:cNvSpPr>
            <a:spLocks noGrp="1"/>
          </p:cNvSpPr>
          <p:nvPr>
            <p:ph type="dt" sz="half" idx="10"/>
          </p:nvPr>
        </p:nvSpPr>
        <p:spPr/>
        <p:txBody>
          <a:bodyPr/>
          <a:lstStyle/>
          <a:p>
            <a:fld id="{48D791CD-5555-415C-ADB5-726342004173}" type="datetimeFigureOut">
              <a:rPr lang="pl-PL" smtClean="0"/>
              <a:t>07.10.2021</a:t>
            </a:fld>
            <a:endParaRPr lang="pl-PL"/>
          </a:p>
        </p:txBody>
      </p:sp>
      <p:sp>
        <p:nvSpPr>
          <p:cNvPr id="5" name="Symbol zastępczy stopki 4">
            <a:extLst>
              <a:ext uri="{FF2B5EF4-FFF2-40B4-BE49-F238E27FC236}">
                <a16:creationId xmlns:a16="http://schemas.microsoft.com/office/drawing/2014/main" id="{19E26EDC-5F0E-458C-AF1B-4B81A6CF8878}"/>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1F1FEAFD-9B25-4C90-A16B-05808CD05ECE}"/>
              </a:ext>
            </a:extLst>
          </p:cNvPr>
          <p:cNvSpPr>
            <a:spLocks noGrp="1"/>
          </p:cNvSpPr>
          <p:nvPr>
            <p:ph type="sldNum" sz="quarter" idx="12"/>
          </p:nvPr>
        </p:nvSpPr>
        <p:spPr/>
        <p:txBody>
          <a:bodyPr/>
          <a:lstStyle/>
          <a:p>
            <a:fld id="{BE24C9E4-7EE2-4816-97F4-7B0D3E92EC3E}" type="slidenum">
              <a:rPr lang="pl-PL" smtClean="0"/>
              <a:t>‹#›</a:t>
            </a:fld>
            <a:endParaRPr lang="pl-PL"/>
          </a:p>
        </p:txBody>
      </p:sp>
    </p:spTree>
    <p:extLst>
      <p:ext uri="{BB962C8B-B14F-4D97-AF65-F5344CB8AC3E}">
        <p14:creationId xmlns:p14="http://schemas.microsoft.com/office/powerpoint/2010/main" val="19000435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CC0DC3E-BE43-4A5E-80BF-CE1763E883C7}"/>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390AFA4A-CDEC-4879-A062-1D0D17418B21}"/>
              </a:ext>
            </a:extLst>
          </p:cNvPr>
          <p:cNvSpPr>
            <a:spLocks noGrp="1"/>
          </p:cNvSpPr>
          <p:nvPr>
            <p:ph sz="half" idx="1"/>
          </p:nvPr>
        </p:nvSpPr>
        <p:spPr>
          <a:xfrm>
            <a:off x="838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a:extLst>
              <a:ext uri="{FF2B5EF4-FFF2-40B4-BE49-F238E27FC236}">
                <a16:creationId xmlns:a16="http://schemas.microsoft.com/office/drawing/2014/main" id="{3629CE75-A7CE-4B03-8DC2-F57EA943D5B9}"/>
              </a:ext>
            </a:extLst>
          </p:cNvPr>
          <p:cNvSpPr>
            <a:spLocks noGrp="1"/>
          </p:cNvSpPr>
          <p:nvPr>
            <p:ph sz="half" idx="2"/>
          </p:nvPr>
        </p:nvSpPr>
        <p:spPr>
          <a:xfrm>
            <a:off x="6172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a:extLst>
              <a:ext uri="{FF2B5EF4-FFF2-40B4-BE49-F238E27FC236}">
                <a16:creationId xmlns:a16="http://schemas.microsoft.com/office/drawing/2014/main" id="{3A38189D-FADE-46CE-B047-277AEF7785ED}"/>
              </a:ext>
            </a:extLst>
          </p:cNvPr>
          <p:cNvSpPr>
            <a:spLocks noGrp="1"/>
          </p:cNvSpPr>
          <p:nvPr>
            <p:ph type="dt" sz="half" idx="10"/>
          </p:nvPr>
        </p:nvSpPr>
        <p:spPr/>
        <p:txBody>
          <a:bodyPr/>
          <a:lstStyle/>
          <a:p>
            <a:fld id="{48D791CD-5555-415C-ADB5-726342004173}" type="datetimeFigureOut">
              <a:rPr lang="pl-PL" smtClean="0"/>
              <a:t>07.10.2021</a:t>
            </a:fld>
            <a:endParaRPr lang="pl-PL"/>
          </a:p>
        </p:txBody>
      </p:sp>
      <p:sp>
        <p:nvSpPr>
          <p:cNvPr id="6" name="Symbol zastępczy stopki 5">
            <a:extLst>
              <a:ext uri="{FF2B5EF4-FFF2-40B4-BE49-F238E27FC236}">
                <a16:creationId xmlns:a16="http://schemas.microsoft.com/office/drawing/2014/main" id="{7C6FD4FB-3860-47F8-A4D7-1E151747D1F8}"/>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48385EB0-A58F-4FCC-845A-D70B2964097A}"/>
              </a:ext>
            </a:extLst>
          </p:cNvPr>
          <p:cNvSpPr>
            <a:spLocks noGrp="1"/>
          </p:cNvSpPr>
          <p:nvPr>
            <p:ph type="sldNum" sz="quarter" idx="12"/>
          </p:nvPr>
        </p:nvSpPr>
        <p:spPr/>
        <p:txBody>
          <a:bodyPr/>
          <a:lstStyle/>
          <a:p>
            <a:fld id="{BE24C9E4-7EE2-4816-97F4-7B0D3E92EC3E}" type="slidenum">
              <a:rPr lang="pl-PL" smtClean="0"/>
              <a:t>‹#›</a:t>
            </a:fld>
            <a:endParaRPr lang="pl-PL"/>
          </a:p>
        </p:txBody>
      </p:sp>
    </p:spTree>
    <p:extLst>
      <p:ext uri="{BB962C8B-B14F-4D97-AF65-F5344CB8AC3E}">
        <p14:creationId xmlns:p14="http://schemas.microsoft.com/office/powerpoint/2010/main" val="17893121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F1B54E6-43A0-43A9-BD0C-1C35C22DF895}"/>
              </a:ext>
            </a:extLst>
          </p:cNvPr>
          <p:cNvSpPr>
            <a:spLocks noGrp="1"/>
          </p:cNvSpPr>
          <p:nvPr>
            <p:ph type="title"/>
          </p:nvPr>
        </p:nvSpPr>
        <p:spPr>
          <a:xfrm>
            <a:off x="839788" y="365125"/>
            <a:ext cx="10515600" cy="1325563"/>
          </a:xfrm>
        </p:spPr>
        <p:txBody>
          <a:bodyPr/>
          <a:lstStyle/>
          <a:p>
            <a:r>
              <a:rPr lang="pl-PL"/>
              <a:t>Kliknij, aby edytować styl</a:t>
            </a:r>
          </a:p>
        </p:txBody>
      </p:sp>
      <p:sp>
        <p:nvSpPr>
          <p:cNvPr id="3" name="Symbol zastępczy tekstu 2">
            <a:extLst>
              <a:ext uri="{FF2B5EF4-FFF2-40B4-BE49-F238E27FC236}">
                <a16:creationId xmlns:a16="http://schemas.microsoft.com/office/drawing/2014/main" id="{A8143DCE-32E8-4584-BADF-9681B82060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a:extLst>
              <a:ext uri="{FF2B5EF4-FFF2-40B4-BE49-F238E27FC236}">
                <a16:creationId xmlns:a16="http://schemas.microsoft.com/office/drawing/2014/main" id="{3DD277E4-88E5-4AEA-89E8-A9F5E36FC103}"/>
              </a:ext>
            </a:extLst>
          </p:cNvPr>
          <p:cNvSpPr>
            <a:spLocks noGrp="1"/>
          </p:cNvSpPr>
          <p:nvPr>
            <p:ph sz="half" idx="2"/>
          </p:nvPr>
        </p:nvSpPr>
        <p:spPr>
          <a:xfrm>
            <a:off x="839788" y="2505075"/>
            <a:ext cx="5157787"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a:extLst>
              <a:ext uri="{FF2B5EF4-FFF2-40B4-BE49-F238E27FC236}">
                <a16:creationId xmlns:a16="http://schemas.microsoft.com/office/drawing/2014/main" id="{E868B66F-DC81-4244-B19A-DCDC0E19E46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a:extLst>
              <a:ext uri="{FF2B5EF4-FFF2-40B4-BE49-F238E27FC236}">
                <a16:creationId xmlns:a16="http://schemas.microsoft.com/office/drawing/2014/main" id="{59C6490A-80EF-4D00-9DCB-B7BF2BA4F0EE}"/>
              </a:ext>
            </a:extLst>
          </p:cNvPr>
          <p:cNvSpPr>
            <a:spLocks noGrp="1"/>
          </p:cNvSpPr>
          <p:nvPr>
            <p:ph sz="quarter" idx="4"/>
          </p:nvPr>
        </p:nvSpPr>
        <p:spPr>
          <a:xfrm>
            <a:off x="6172200" y="2505075"/>
            <a:ext cx="5183188"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a:extLst>
              <a:ext uri="{FF2B5EF4-FFF2-40B4-BE49-F238E27FC236}">
                <a16:creationId xmlns:a16="http://schemas.microsoft.com/office/drawing/2014/main" id="{1E6D6025-E349-4BFA-80B9-F7FC272A5B2F}"/>
              </a:ext>
            </a:extLst>
          </p:cNvPr>
          <p:cNvSpPr>
            <a:spLocks noGrp="1"/>
          </p:cNvSpPr>
          <p:nvPr>
            <p:ph type="dt" sz="half" idx="10"/>
          </p:nvPr>
        </p:nvSpPr>
        <p:spPr/>
        <p:txBody>
          <a:bodyPr/>
          <a:lstStyle/>
          <a:p>
            <a:fld id="{48D791CD-5555-415C-ADB5-726342004173}" type="datetimeFigureOut">
              <a:rPr lang="pl-PL" smtClean="0"/>
              <a:t>07.10.2021</a:t>
            </a:fld>
            <a:endParaRPr lang="pl-PL"/>
          </a:p>
        </p:txBody>
      </p:sp>
      <p:sp>
        <p:nvSpPr>
          <p:cNvPr id="8" name="Symbol zastępczy stopki 7">
            <a:extLst>
              <a:ext uri="{FF2B5EF4-FFF2-40B4-BE49-F238E27FC236}">
                <a16:creationId xmlns:a16="http://schemas.microsoft.com/office/drawing/2014/main" id="{1926139D-024E-486B-9117-BF001E113D60}"/>
              </a:ext>
            </a:extLst>
          </p:cNvPr>
          <p:cNvSpPr>
            <a:spLocks noGrp="1"/>
          </p:cNvSpPr>
          <p:nvPr>
            <p:ph type="ftr" sz="quarter" idx="11"/>
          </p:nvPr>
        </p:nvSpPr>
        <p:spPr/>
        <p:txBody>
          <a:bodyPr/>
          <a:lstStyle/>
          <a:p>
            <a:endParaRPr lang="pl-PL"/>
          </a:p>
        </p:txBody>
      </p:sp>
      <p:sp>
        <p:nvSpPr>
          <p:cNvPr id="9" name="Symbol zastępczy numeru slajdu 8">
            <a:extLst>
              <a:ext uri="{FF2B5EF4-FFF2-40B4-BE49-F238E27FC236}">
                <a16:creationId xmlns:a16="http://schemas.microsoft.com/office/drawing/2014/main" id="{40966885-ECF8-452C-8065-28CB81E6AB8B}"/>
              </a:ext>
            </a:extLst>
          </p:cNvPr>
          <p:cNvSpPr>
            <a:spLocks noGrp="1"/>
          </p:cNvSpPr>
          <p:nvPr>
            <p:ph type="sldNum" sz="quarter" idx="12"/>
          </p:nvPr>
        </p:nvSpPr>
        <p:spPr/>
        <p:txBody>
          <a:bodyPr/>
          <a:lstStyle/>
          <a:p>
            <a:fld id="{BE24C9E4-7EE2-4816-97F4-7B0D3E92EC3E}" type="slidenum">
              <a:rPr lang="pl-PL" smtClean="0"/>
              <a:t>‹#›</a:t>
            </a:fld>
            <a:endParaRPr lang="pl-PL"/>
          </a:p>
        </p:txBody>
      </p:sp>
    </p:spTree>
    <p:extLst>
      <p:ext uri="{BB962C8B-B14F-4D97-AF65-F5344CB8AC3E}">
        <p14:creationId xmlns:p14="http://schemas.microsoft.com/office/powerpoint/2010/main" val="6238060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D805BAF-D862-4213-88D7-F8075AA8E045}"/>
              </a:ext>
            </a:extLst>
          </p:cNvPr>
          <p:cNvSpPr>
            <a:spLocks noGrp="1"/>
          </p:cNvSpPr>
          <p:nvPr>
            <p:ph type="title"/>
          </p:nvPr>
        </p:nvSpPr>
        <p:spPr/>
        <p:txBody>
          <a:bodyPr/>
          <a:lstStyle/>
          <a:p>
            <a:r>
              <a:rPr lang="pl-PL"/>
              <a:t>Kliknij, aby edytować styl</a:t>
            </a:r>
          </a:p>
        </p:txBody>
      </p:sp>
      <p:sp>
        <p:nvSpPr>
          <p:cNvPr id="3" name="Symbol zastępczy daty 2">
            <a:extLst>
              <a:ext uri="{FF2B5EF4-FFF2-40B4-BE49-F238E27FC236}">
                <a16:creationId xmlns:a16="http://schemas.microsoft.com/office/drawing/2014/main" id="{79AED24C-8503-43D0-9A54-A3F5E54958C5}"/>
              </a:ext>
            </a:extLst>
          </p:cNvPr>
          <p:cNvSpPr>
            <a:spLocks noGrp="1"/>
          </p:cNvSpPr>
          <p:nvPr>
            <p:ph type="dt" sz="half" idx="10"/>
          </p:nvPr>
        </p:nvSpPr>
        <p:spPr/>
        <p:txBody>
          <a:bodyPr/>
          <a:lstStyle/>
          <a:p>
            <a:fld id="{48D791CD-5555-415C-ADB5-726342004173}" type="datetimeFigureOut">
              <a:rPr lang="pl-PL" smtClean="0"/>
              <a:t>07.10.2021</a:t>
            </a:fld>
            <a:endParaRPr lang="pl-PL"/>
          </a:p>
        </p:txBody>
      </p:sp>
      <p:sp>
        <p:nvSpPr>
          <p:cNvPr id="4" name="Symbol zastępczy stopki 3">
            <a:extLst>
              <a:ext uri="{FF2B5EF4-FFF2-40B4-BE49-F238E27FC236}">
                <a16:creationId xmlns:a16="http://schemas.microsoft.com/office/drawing/2014/main" id="{B2C61A5F-3ABB-49C4-AE2A-35AD8FE3C260}"/>
              </a:ext>
            </a:extLst>
          </p:cNvPr>
          <p:cNvSpPr>
            <a:spLocks noGrp="1"/>
          </p:cNvSpPr>
          <p:nvPr>
            <p:ph type="ftr" sz="quarter" idx="11"/>
          </p:nvPr>
        </p:nvSpPr>
        <p:spPr/>
        <p:txBody>
          <a:bodyPr/>
          <a:lstStyle/>
          <a:p>
            <a:endParaRPr lang="pl-PL"/>
          </a:p>
        </p:txBody>
      </p:sp>
      <p:sp>
        <p:nvSpPr>
          <p:cNvPr id="5" name="Symbol zastępczy numeru slajdu 4">
            <a:extLst>
              <a:ext uri="{FF2B5EF4-FFF2-40B4-BE49-F238E27FC236}">
                <a16:creationId xmlns:a16="http://schemas.microsoft.com/office/drawing/2014/main" id="{4E50E5B4-F288-4445-AA68-D071C6433F4B}"/>
              </a:ext>
            </a:extLst>
          </p:cNvPr>
          <p:cNvSpPr>
            <a:spLocks noGrp="1"/>
          </p:cNvSpPr>
          <p:nvPr>
            <p:ph type="sldNum" sz="quarter" idx="12"/>
          </p:nvPr>
        </p:nvSpPr>
        <p:spPr/>
        <p:txBody>
          <a:bodyPr/>
          <a:lstStyle/>
          <a:p>
            <a:fld id="{BE24C9E4-7EE2-4816-97F4-7B0D3E92EC3E}" type="slidenum">
              <a:rPr lang="pl-PL" smtClean="0"/>
              <a:t>‹#›</a:t>
            </a:fld>
            <a:endParaRPr lang="pl-PL"/>
          </a:p>
        </p:txBody>
      </p:sp>
    </p:spTree>
    <p:extLst>
      <p:ext uri="{BB962C8B-B14F-4D97-AF65-F5344CB8AC3E}">
        <p14:creationId xmlns:p14="http://schemas.microsoft.com/office/powerpoint/2010/main" val="21497011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a:extLst>
              <a:ext uri="{FF2B5EF4-FFF2-40B4-BE49-F238E27FC236}">
                <a16:creationId xmlns:a16="http://schemas.microsoft.com/office/drawing/2014/main" id="{7FB75157-AA9D-4BC4-B492-3402B1F9BAC6}"/>
              </a:ext>
            </a:extLst>
          </p:cNvPr>
          <p:cNvSpPr>
            <a:spLocks noGrp="1"/>
          </p:cNvSpPr>
          <p:nvPr>
            <p:ph type="dt" sz="half" idx="10"/>
          </p:nvPr>
        </p:nvSpPr>
        <p:spPr/>
        <p:txBody>
          <a:bodyPr/>
          <a:lstStyle/>
          <a:p>
            <a:fld id="{48D791CD-5555-415C-ADB5-726342004173}" type="datetimeFigureOut">
              <a:rPr lang="pl-PL" smtClean="0"/>
              <a:t>07.10.2021</a:t>
            </a:fld>
            <a:endParaRPr lang="pl-PL"/>
          </a:p>
        </p:txBody>
      </p:sp>
      <p:sp>
        <p:nvSpPr>
          <p:cNvPr id="3" name="Symbol zastępczy stopki 2">
            <a:extLst>
              <a:ext uri="{FF2B5EF4-FFF2-40B4-BE49-F238E27FC236}">
                <a16:creationId xmlns:a16="http://schemas.microsoft.com/office/drawing/2014/main" id="{CF481AB0-D425-4B79-84D3-2D988FF7108E}"/>
              </a:ext>
            </a:extLst>
          </p:cNvPr>
          <p:cNvSpPr>
            <a:spLocks noGrp="1"/>
          </p:cNvSpPr>
          <p:nvPr>
            <p:ph type="ftr" sz="quarter" idx="11"/>
          </p:nvPr>
        </p:nvSpPr>
        <p:spPr/>
        <p:txBody>
          <a:bodyPr/>
          <a:lstStyle/>
          <a:p>
            <a:endParaRPr lang="pl-PL"/>
          </a:p>
        </p:txBody>
      </p:sp>
      <p:sp>
        <p:nvSpPr>
          <p:cNvPr id="4" name="Symbol zastępczy numeru slajdu 3">
            <a:extLst>
              <a:ext uri="{FF2B5EF4-FFF2-40B4-BE49-F238E27FC236}">
                <a16:creationId xmlns:a16="http://schemas.microsoft.com/office/drawing/2014/main" id="{0679BE6B-2047-4B7B-AAA6-8A501F690754}"/>
              </a:ext>
            </a:extLst>
          </p:cNvPr>
          <p:cNvSpPr>
            <a:spLocks noGrp="1"/>
          </p:cNvSpPr>
          <p:nvPr>
            <p:ph type="sldNum" sz="quarter" idx="12"/>
          </p:nvPr>
        </p:nvSpPr>
        <p:spPr/>
        <p:txBody>
          <a:bodyPr/>
          <a:lstStyle/>
          <a:p>
            <a:fld id="{BE24C9E4-7EE2-4816-97F4-7B0D3E92EC3E}" type="slidenum">
              <a:rPr lang="pl-PL" smtClean="0"/>
              <a:t>‹#›</a:t>
            </a:fld>
            <a:endParaRPr lang="pl-PL"/>
          </a:p>
        </p:txBody>
      </p:sp>
    </p:spTree>
    <p:extLst>
      <p:ext uri="{BB962C8B-B14F-4D97-AF65-F5344CB8AC3E}">
        <p14:creationId xmlns:p14="http://schemas.microsoft.com/office/powerpoint/2010/main" val="23601984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0274845-875A-4D7B-88F1-6D2572D4A723}"/>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zawartości 2">
            <a:extLst>
              <a:ext uri="{FF2B5EF4-FFF2-40B4-BE49-F238E27FC236}">
                <a16:creationId xmlns:a16="http://schemas.microsoft.com/office/drawing/2014/main" id="{E048F9DD-D572-462A-9400-3D1B35D09E0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a:extLst>
              <a:ext uri="{FF2B5EF4-FFF2-40B4-BE49-F238E27FC236}">
                <a16:creationId xmlns:a16="http://schemas.microsoft.com/office/drawing/2014/main" id="{65AC81AD-C502-4F71-877F-3CEA132A6C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D6FF4E98-2452-4D28-825B-1C72D08F5252}"/>
              </a:ext>
            </a:extLst>
          </p:cNvPr>
          <p:cNvSpPr>
            <a:spLocks noGrp="1"/>
          </p:cNvSpPr>
          <p:nvPr>
            <p:ph type="dt" sz="half" idx="10"/>
          </p:nvPr>
        </p:nvSpPr>
        <p:spPr/>
        <p:txBody>
          <a:bodyPr/>
          <a:lstStyle/>
          <a:p>
            <a:fld id="{48D791CD-5555-415C-ADB5-726342004173}" type="datetimeFigureOut">
              <a:rPr lang="pl-PL" smtClean="0"/>
              <a:t>07.10.2021</a:t>
            </a:fld>
            <a:endParaRPr lang="pl-PL"/>
          </a:p>
        </p:txBody>
      </p:sp>
      <p:sp>
        <p:nvSpPr>
          <p:cNvPr id="6" name="Symbol zastępczy stopki 5">
            <a:extLst>
              <a:ext uri="{FF2B5EF4-FFF2-40B4-BE49-F238E27FC236}">
                <a16:creationId xmlns:a16="http://schemas.microsoft.com/office/drawing/2014/main" id="{7AC4CFA7-4D20-4547-945A-D41392BAEF4D}"/>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B1E12748-4261-48F1-99E1-90693233323E}"/>
              </a:ext>
            </a:extLst>
          </p:cNvPr>
          <p:cNvSpPr>
            <a:spLocks noGrp="1"/>
          </p:cNvSpPr>
          <p:nvPr>
            <p:ph type="sldNum" sz="quarter" idx="12"/>
          </p:nvPr>
        </p:nvSpPr>
        <p:spPr/>
        <p:txBody>
          <a:bodyPr/>
          <a:lstStyle/>
          <a:p>
            <a:fld id="{BE24C9E4-7EE2-4816-97F4-7B0D3E92EC3E}" type="slidenum">
              <a:rPr lang="pl-PL" smtClean="0"/>
              <a:t>‹#›</a:t>
            </a:fld>
            <a:endParaRPr lang="pl-PL"/>
          </a:p>
        </p:txBody>
      </p:sp>
    </p:spTree>
    <p:extLst>
      <p:ext uri="{BB962C8B-B14F-4D97-AF65-F5344CB8AC3E}">
        <p14:creationId xmlns:p14="http://schemas.microsoft.com/office/powerpoint/2010/main" val="38078072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A104224-2A65-4293-8C49-1DE625DC5674}"/>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obrazu 2">
            <a:extLst>
              <a:ext uri="{FF2B5EF4-FFF2-40B4-BE49-F238E27FC236}">
                <a16:creationId xmlns:a16="http://schemas.microsoft.com/office/drawing/2014/main" id="{12FE2406-2364-4103-9247-F89B5F44925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a:extLst>
              <a:ext uri="{FF2B5EF4-FFF2-40B4-BE49-F238E27FC236}">
                <a16:creationId xmlns:a16="http://schemas.microsoft.com/office/drawing/2014/main" id="{347EA8F6-8EDF-463D-9AEA-F0CF40AD19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0C9BC631-EBD5-492C-8A62-29D4E2DEC447}"/>
              </a:ext>
            </a:extLst>
          </p:cNvPr>
          <p:cNvSpPr>
            <a:spLocks noGrp="1"/>
          </p:cNvSpPr>
          <p:nvPr>
            <p:ph type="dt" sz="half" idx="10"/>
          </p:nvPr>
        </p:nvSpPr>
        <p:spPr/>
        <p:txBody>
          <a:bodyPr/>
          <a:lstStyle/>
          <a:p>
            <a:fld id="{48D791CD-5555-415C-ADB5-726342004173}" type="datetimeFigureOut">
              <a:rPr lang="pl-PL" smtClean="0"/>
              <a:t>07.10.2021</a:t>
            </a:fld>
            <a:endParaRPr lang="pl-PL"/>
          </a:p>
        </p:txBody>
      </p:sp>
      <p:sp>
        <p:nvSpPr>
          <p:cNvPr id="6" name="Symbol zastępczy stopki 5">
            <a:extLst>
              <a:ext uri="{FF2B5EF4-FFF2-40B4-BE49-F238E27FC236}">
                <a16:creationId xmlns:a16="http://schemas.microsoft.com/office/drawing/2014/main" id="{01090625-E93C-48BA-B055-0E26CF619044}"/>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07DEB551-5E5A-469B-9DAF-59FE14698EA7}"/>
              </a:ext>
            </a:extLst>
          </p:cNvPr>
          <p:cNvSpPr>
            <a:spLocks noGrp="1"/>
          </p:cNvSpPr>
          <p:nvPr>
            <p:ph type="sldNum" sz="quarter" idx="12"/>
          </p:nvPr>
        </p:nvSpPr>
        <p:spPr/>
        <p:txBody>
          <a:bodyPr/>
          <a:lstStyle/>
          <a:p>
            <a:fld id="{BE24C9E4-7EE2-4816-97F4-7B0D3E92EC3E}" type="slidenum">
              <a:rPr lang="pl-PL" smtClean="0"/>
              <a:t>‹#›</a:t>
            </a:fld>
            <a:endParaRPr lang="pl-PL"/>
          </a:p>
        </p:txBody>
      </p:sp>
    </p:spTree>
    <p:extLst>
      <p:ext uri="{BB962C8B-B14F-4D97-AF65-F5344CB8AC3E}">
        <p14:creationId xmlns:p14="http://schemas.microsoft.com/office/powerpoint/2010/main" val="29795190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a:extLst>
              <a:ext uri="{FF2B5EF4-FFF2-40B4-BE49-F238E27FC236}">
                <a16:creationId xmlns:a16="http://schemas.microsoft.com/office/drawing/2014/main" id="{2D5ADEAE-91EF-4F3C-BCCD-F5495FB5E4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a:extLst>
              <a:ext uri="{FF2B5EF4-FFF2-40B4-BE49-F238E27FC236}">
                <a16:creationId xmlns:a16="http://schemas.microsoft.com/office/drawing/2014/main" id="{36AD2CBD-C310-4DD7-8637-B553C0DB7F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7E3F78C7-17F2-47DA-8CE7-AA6A966066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D791CD-5555-415C-ADB5-726342004173}" type="datetimeFigureOut">
              <a:rPr lang="pl-PL" smtClean="0"/>
              <a:t>07.10.2021</a:t>
            </a:fld>
            <a:endParaRPr lang="pl-PL"/>
          </a:p>
        </p:txBody>
      </p:sp>
      <p:sp>
        <p:nvSpPr>
          <p:cNvPr id="5" name="Symbol zastępczy stopki 4">
            <a:extLst>
              <a:ext uri="{FF2B5EF4-FFF2-40B4-BE49-F238E27FC236}">
                <a16:creationId xmlns:a16="http://schemas.microsoft.com/office/drawing/2014/main" id="{9928DAEA-A969-44D8-947A-EBD42558FB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a:extLst>
              <a:ext uri="{FF2B5EF4-FFF2-40B4-BE49-F238E27FC236}">
                <a16:creationId xmlns:a16="http://schemas.microsoft.com/office/drawing/2014/main" id="{D15EE3F7-DDF4-4D49-9EE3-1A0776ABDAE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24C9E4-7EE2-4816-97F4-7B0D3E92EC3E}" type="slidenum">
              <a:rPr lang="pl-PL" smtClean="0"/>
              <a:t>‹#›</a:t>
            </a:fld>
            <a:endParaRPr lang="pl-PL"/>
          </a:p>
        </p:txBody>
      </p:sp>
    </p:spTree>
    <p:extLst>
      <p:ext uri="{BB962C8B-B14F-4D97-AF65-F5344CB8AC3E}">
        <p14:creationId xmlns:p14="http://schemas.microsoft.com/office/powerpoint/2010/main" val="2691448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8.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8.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png"/><Relationship Id="rId3" Type="http://schemas.openxmlformats.org/officeDocument/2006/relationships/image" Target="../media/image11.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slide" Target="slide16.xml"/><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slide" Target="slide14.xml"/><Relationship Id="rId15" Type="http://schemas.openxmlformats.org/officeDocument/2006/relationships/slide" Target="slide18.xml"/><Relationship Id="rId10" Type="http://schemas.openxmlformats.org/officeDocument/2006/relationships/image" Target="../media/image16.svg"/><Relationship Id="rId4" Type="http://schemas.openxmlformats.org/officeDocument/2006/relationships/slide" Target="slide15.xml"/><Relationship Id="rId9" Type="http://schemas.openxmlformats.org/officeDocument/2006/relationships/image" Target="../media/image15.png"/><Relationship Id="rId14" Type="http://schemas.openxmlformats.org/officeDocument/2006/relationships/image" Target="../media/image20.svg"/></Relationships>
</file>

<file path=ppt/slides/_rels/slide13.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png"/><Relationship Id="rId3" Type="http://schemas.openxmlformats.org/officeDocument/2006/relationships/image" Target="../media/image11.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slide" Target="slide16.xml"/><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slide" Target="slide14.xml"/><Relationship Id="rId15" Type="http://schemas.openxmlformats.org/officeDocument/2006/relationships/slide" Target="slide18.xml"/><Relationship Id="rId10" Type="http://schemas.openxmlformats.org/officeDocument/2006/relationships/image" Target="../media/image16.svg"/><Relationship Id="rId4" Type="http://schemas.openxmlformats.org/officeDocument/2006/relationships/slide" Target="slide15.xml"/><Relationship Id="rId9" Type="http://schemas.openxmlformats.org/officeDocument/2006/relationships/image" Target="../media/image15.png"/><Relationship Id="rId14" Type="http://schemas.openxmlformats.org/officeDocument/2006/relationships/image" Target="../media/image20.svg"/></Relationships>
</file>

<file path=ppt/slides/_rels/slide14.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png"/><Relationship Id="rId3" Type="http://schemas.openxmlformats.org/officeDocument/2006/relationships/image" Target="../media/image11.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slide" Target="slide16.xml"/><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slide" Target="slide14.xml"/><Relationship Id="rId15" Type="http://schemas.openxmlformats.org/officeDocument/2006/relationships/slide" Target="slide18.xml"/><Relationship Id="rId10" Type="http://schemas.openxmlformats.org/officeDocument/2006/relationships/image" Target="../media/image16.svg"/><Relationship Id="rId4" Type="http://schemas.openxmlformats.org/officeDocument/2006/relationships/slide" Target="slide15.xml"/><Relationship Id="rId9" Type="http://schemas.openxmlformats.org/officeDocument/2006/relationships/image" Target="../media/image15.png"/><Relationship Id="rId14" Type="http://schemas.openxmlformats.org/officeDocument/2006/relationships/image" Target="../media/image20.svg"/></Relationships>
</file>

<file path=ppt/slides/_rels/slide15.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png"/><Relationship Id="rId3" Type="http://schemas.openxmlformats.org/officeDocument/2006/relationships/image" Target="../media/image11.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slide" Target="slide16.xml"/><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slide" Target="slide14.xml"/><Relationship Id="rId15" Type="http://schemas.openxmlformats.org/officeDocument/2006/relationships/slide" Target="slide18.xml"/><Relationship Id="rId10" Type="http://schemas.openxmlformats.org/officeDocument/2006/relationships/image" Target="../media/image16.svg"/><Relationship Id="rId4" Type="http://schemas.openxmlformats.org/officeDocument/2006/relationships/slide" Target="slide15.xml"/><Relationship Id="rId9" Type="http://schemas.openxmlformats.org/officeDocument/2006/relationships/image" Target="../media/image15.png"/><Relationship Id="rId14" Type="http://schemas.openxmlformats.org/officeDocument/2006/relationships/image" Target="../media/image20.svg"/></Relationships>
</file>

<file path=ppt/slides/_rels/slide16.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png"/><Relationship Id="rId3" Type="http://schemas.openxmlformats.org/officeDocument/2006/relationships/image" Target="../media/image11.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slide" Target="slide16.xml"/><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slide" Target="slide14.xml"/><Relationship Id="rId15" Type="http://schemas.openxmlformats.org/officeDocument/2006/relationships/slide" Target="slide18.xml"/><Relationship Id="rId10" Type="http://schemas.openxmlformats.org/officeDocument/2006/relationships/image" Target="../media/image16.svg"/><Relationship Id="rId4" Type="http://schemas.openxmlformats.org/officeDocument/2006/relationships/slide" Target="slide15.xml"/><Relationship Id="rId9" Type="http://schemas.openxmlformats.org/officeDocument/2006/relationships/image" Target="../media/image15.png"/><Relationship Id="rId14" Type="http://schemas.openxmlformats.org/officeDocument/2006/relationships/image" Target="../media/image20.svg"/></Relationships>
</file>

<file path=ppt/slides/_rels/slide17.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svg"/><Relationship Id="rId3" Type="http://schemas.openxmlformats.org/officeDocument/2006/relationships/image" Target="../media/image11.png"/><Relationship Id="rId7" Type="http://schemas.openxmlformats.org/officeDocument/2006/relationships/slide" Target="slide18.xml"/><Relationship Id="rId12" Type="http://schemas.openxmlformats.org/officeDocument/2006/relationships/image" Target="../media/image17.png"/><Relationship Id="rId2" Type="http://schemas.openxmlformats.org/officeDocument/2006/relationships/slide" Target="slide16.xml"/><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6.svg"/><Relationship Id="rId5" Type="http://schemas.openxmlformats.org/officeDocument/2006/relationships/slide" Target="slide14.xml"/><Relationship Id="rId15" Type="http://schemas.openxmlformats.org/officeDocument/2006/relationships/image" Target="../media/image20.svg"/><Relationship Id="rId10" Type="http://schemas.openxmlformats.org/officeDocument/2006/relationships/image" Target="../media/image15.png"/><Relationship Id="rId4" Type="http://schemas.openxmlformats.org/officeDocument/2006/relationships/slide" Target="slide15.xml"/><Relationship Id="rId9" Type="http://schemas.openxmlformats.org/officeDocument/2006/relationships/image" Target="../media/image14.svg"/><Relationship Id="rId1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jpg"/></Relationships>
</file>

<file path=ppt/slides/_rels/slide1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jp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g"/></Relationships>
</file>

<file path=ppt/slides/_rels/slide21.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4.png"/><Relationship Id="rId18" Type="http://schemas.openxmlformats.org/officeDocument/2006/relationships/slide" Target="slide23.xml"/><Relationship Id="rId26" Type="http://schemas.openxmlformats.org/officeDocument/2006/relationships/image" Target="../media/image43.svg"/><Relationship Id="rId3" Type="http://schemas.openxmlformats.org/officeDocument/2006/relationships/image" Target="../media/image27.svg"/><Relationship Id="rId21" Type="http://schemas.openxmlformats.org/officeDocument/2006/relationships/slide" Target="slide25.xml"/><Relationship Id="rId7" Type="http://schemas.openxmlformats.org/officeDocument/2006/relationships/image" Target="../media/image29.svg"/><Relationship Id="rId12" Type="http://schemas.openxmlformats.org/officeDocument/2006/relationships/slide" Target="slide26.xml"/><Relationship Id="rId17" Type="http://schemas.openxmlformats.org/officeDocument/2006/relationships/image" Target="../media/image37.svg"/><Relationship Id="rId25" Type="http://schemas.openxmlformats.org/officeDocument/2006/relationships/image" Target="../media/image42.png"/><Relationship Id="rId2" Type="http://schemas.openxmlformats.org/officeDocument/2006/relationships/image" Target="../media/image26.png"/><Relationship Id="rId16" Type="http://schemas.openxmlformats.org/officeDocument/2006/relationships/image" Target="../media/image36.png"/><Relationship Id="rId20" Type="http://schemas.openxmlformats.org/officeDocument/2006/relationships/image" Target="../media/image39.svg"/><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33.svg"/><Relationship Id="rId24" Type="http://schemas.openxmlformats.org/officeDocument/2006/relationships/slide" Target="slide22.xml"/><Relationship Id="rId5" Type="http://schemas.openxmlformats.org/officeDocument/2006/relationships/image" Target="../media/image14.svg"/><Relationship Id="rId15" Type="http://schemas.openxmlformats.org/officeDocument/2006/relationships/slide" Target="slide24.xml"/><Relationship Id="rId23" Type="http://schemas.openxmlformats.org/officeDocument/2006/relationships/image" Target="../media/image41.svg"/><Relationship Id="rId10" Type="http://schemas.openxmlformats.org/officeDocument/2006/relationships/image" Target="../media/image32.png"/><Relationship Id="rId19" Type="http://schemas.openxmlformats.org/officeDocument/2006/relationships/image" Target="../media/image38.png"/><Relationship Id="rId4" Type="http://schemas.openxmlformats.org/officeDocument/2006/relationships/image" Target="../media/image13.png"/><Relationship Id="rId9" Type="http://schemas.openxmlformats.org/officeDocument/2006/relationships/image" Target="../media/image31.svg"/><Relationship Id="rId14" Type="http://schemas.openxmlformats.org/officeDocument/2006/relationships/image" Target="../media/image35.svg"/><Relationship Id="rId22" Type="http://schemas.openxmlformats.org/officeDocument/2006/relationships/image" Target="../media/image40.png"/><Relationship Id="rId27" Type="http://schemas.openxmlformats.org/officeDocument/2006/relationships/image" Target="../media/image44.jpeg"/></Relationships>
</file>

<file path=ppt/slides/_rels/slide22.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slide" Target="slide26.xml"/><Relationship Id="rId18" Type="http://schemas.openxmlformats.org/officeDocument/2006/relationships/image" Target="../media/image37.svg"/><Relationship Id="rId26" Type="http://schemas.openxmlformats.org/officeDocument/2006/relationships/image" Target="../media/image46.png"/><Relationship Id="rId3" Type="http://schemas.openxmlformats.org/officeDocument/2006/relationships/image" Target="../media/image26.png"/><Relationship Id="rId21" Type="http://schemas.openxmlformats.org/officeDocument/2006/relationships/image" Target="../media/image39.svg"/><Relationship Id="rId7" Type="http://schemas.openxmlformats.org/officeDocument/2006/relationships/image" Target="../media/image28.png"/><Relationship Id="rId12" Type="http://schemas.openxmlformats.org/officeDocument/2006/relationships/image" Target="../media/image33.svg"/><Relationship Id="rId17" Type="http://schemas.openxmlformats.org/officeDocument/2006/relationships/image" Target="../media/image36.png"/><Relationship Id="rId25" Type="http://schemas.openxmlformats.org/officeDocument/2006/relationships/slide" Target="slide22.xml"/><Relationship Id="rId2" Type="http://schemas.openxmlformats.org/officeDocument/2006/relationships/image" Target="../media/image45.jpeg"/><Relationship Id="rId16" Type="http://schemas.openxmlformats.org/officeDocument/2006/relationships/slide" Target="slide24.xml"/><Relationship Id="rId20"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14.svg"/><Relationship Id="rId11" Type="http://schemas.openxmlformats.org/officeDocument/2006/relationships/image" Target="../media/image32.png"/><Relationship Id="rId24" Type="http://schemas.openxmlformats.org/officeDocument/2006/relationships/image" Target="../media/image41.svg"/><Relationship Id="rId5" Type="http://schemas.openxmlformats.org/officeDocument/2006/relationships/image" Target="../media/image13.png"/><Relationship Id="rId15" Type="http://schemas.openxmlformats.org/officeDocument/2006/relationships/image" Target="../media/image35.svg"/><Relationship Id="rId23" Type="http://schemas.openxmlformats.org/officeDocument/2006/relationships/image" Target="../media/image40.png"/><Relationship Id="rId10" Type="http://schemas.openxmlformats.org/officeDocument/2006/relationships/image" Target="../media/image31.svg"/><Relationship Id="rId19" Type="http://schemas.openxmlformats.org/officeDocument/2006/relationships/slide" Target="slide23.xml"/><Relationship Id="rId4" Type="http://schemas.openxmlformats.org/officeDocument/2006/relationships/image" Target="../media/image27.svg"/><Relationship Id="rId9" Type="http://schemas.openxmlformats.org/officeDocument/2006/relationships/image" Target="../media/image30.png"/><Relationship Id="rId14" Type="http://schemas.openxmlformats.org/officeDocument/2006/relationships/image" Target="../media/image34.png"/><Relationship Id="rId22" Type="http://schemas.openxmlformats.org/officeDocument/2006/relationships/slide" Target="slide25.xml"/><Relationship Id="rId27" Type="http://schemas.openxmlformats.org/officeDocument/2006/relationships/image" Target="../media/image47.svg"/></Relationships>
</file>

<file path=ppt/slides/_rels/slide23.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slide" Target="slide26.xml"/><Relationship Id="rId18" Type="http://schemas.openxmlformats.org/officeDocument/2006/relationships/image" Target="../media/image37.svg"/><Relationship Id="rId26" Type="http://schemas.openxmlformats.org/officeDocument/2006/relationships/image" Target="../media/image42.png"/><Relationship Id="rId3" Type="http://schemas.openxmlformats.org/officeDocument/2006/relationships/image" Target="../media/image26.png"/><Relationship Id="rId21" Type="http://schemas.openxmlformats.org/officeDocument/2006/relationships/image" Target="../media/image49.svg"/><Relationship Id="rId7" Type="http://schemas.openxmlformats.org/officeDocument/2006/relationships/image" Target="../media/image28.png"/><Relationship Id="rId12" Type="http://schemas.openxmlformats.org/officeDocument/2006/relationships/image" Target="../media/image33.svg"/><Relationship Id="rId17" Type="http://schemas.openxmlformats.org/officeDocument/2006/relationships/image" Target="../media/image36.png"/><Relationship Id="rId25" Type="http://schemas.openxmlformats.org/officeDocument/2006/relationships/slide" Target="slide22.xml"/><Relationship Id="rId2" Type="http://schemas.openxmlformats.org/officeDocument/2006/relationships/image" Target="../media/image48.jpeg"/><Relationship Id="rId16" Type="http://schemas.openxmlformats.org/officeDocument/2006/relationships/slide" Target="slide24.xml"/><Relationship Id="rId20"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14.svg"/><Relationship Id="rId11" Type="http://schemas.openxmlformats.org/officeDocument/2006/relationships/image" Target="../media/image32.png"/><Relationship Id="rId24" Type="http://schemas.openxmlformats.org/officeDocument/2006/relationships/image" Target="../media/image41.svg"/><Relationship Id="rId5" Type="http://schemas.openxmlformats.org/officeDocument/2006/relationships/image" Target="../media/image13.png"/><Relationship Id="rId15" Type="http://schemas.openxmlformats.org/officeDocument/2006/relationships/image" Target="../media/image35.svg"/><Relationship Id="rId23" Type="http://schemas.openxmlformats.org/officeDocument/2006/relationships/image" Target="../media/image40.png"/><Relationship Id="rId10" Type="http://schemas.openxmlformats.org/officeDocument/2006/relationships/image" Target="../media/image31.svg"/><Relationship Id="rId19" Type="http://schemas.openxmlformats.org/officeDocument/2006/relationships/slide" Target="slide23.xml"/><Relationship Id="rId4" Type="http://schemas.openxmlformats.org/officeDocument/2006/relationships/image" Target="../media/image27.svg"/><Relationship Id="rId9" Type="http://schemas.openxmlformats.org/officeDocument/2006/relationships/image" Target="../media/image30.png"/><Relationship Id="rId14" Type="http://schemas.openxmlformats.org/officeDocument/2006/relationships/image" Target="../media/image34.png"/><Relationship Id="rId22" Type="http://schemas.openxmlformats.org/officeDocument/2006/relationships/slide" Target="slide25.xml"/><Relationship Id="rId27" Type="http://schemas.openxmlformats.org/officeDocument/2006/relationships/image" Target="../media/image43.svg"/></Relationships>
</file>

<file path=ppt/slides/_rels/slide24.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slide" Target="slide26.xml"/><Relationship Id="rId18" Type="http://schemas.openxmlformats.org/officeDocument/2006/relationships/image" Target="../media/image51.svg"/><Relationship Id="rId26" Type="http://schemas.openxmlformats.org/officeDocument/2006/relationships/image" Target="../media/image42.png"/><Relationship Id="rId3" Type="http://schemas.openxmlformats.org/officeDocument/2006/relationships/image" Target="../media/image26.png"/><Relationship Id="rId21" Type="http://schemas.openxmlformats.org/officeDocument/2006/relationships/image" Target="../media/image39.svg"/><Relationship Id="rId7" Type="http://schemas.openxmlformats.org/officeDocument/2006/relationships/image" Target="../media/image28.png"/><Relationship Id="rId12" Type="http://schemas.openxmlformats.org/officeDocument/2006/relationships/image" Target="../media/image33.svg"/><Relationship Id="rId17" Type="http://schemas.openxmlformats.org/officeDocument/2006/relationships/image" Target="../media/image46.png"/><Relationship Id="rId25" Type="http://schemas.openxmlformats.org/officeDocument/2006/relationships/slide" Target="slide22.xml"/><Relationship Id="rId2" Type="http://schemas.openxmlformats.org/officeDocument/2006/relationships/image" Target="../media/image50.jpeg"/><Relationship Id="rId16" Type="http://schemas.openxmlformats.org/officeDocument/2006/relationships/slide" Target="slide24.xml"/><Relationship Id="rId20"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14.svg"/><Relationship Id="rId11" Type="http://schemas.openxmlformats.org/officeDocument/2006/relationships/image" Target="../media/image32.png"/><Relationship Id="rId24" Type="http://schemas.openxmlformats.org/officeDocument/2006/relationships/image" Target="../media/image41.svg"/><Relationship Id="rId5" Type="http://schemas.openxmlformats.org/officeDocument/2006/relationships/image" Target="../media/image13.png"/><Relationship Id="rId15" Type="http://schemas.openxmlformats.org/officeDocument/2006/relationships/image" Target="../media/image35.svg"/><Relationship Id="rId23" Type="http://schemas.openxmlformats.org/officeDocument/2006/relationships/image" Target="../media/image40.png"/><Relationship Id="rId10" Type="http://schemas.openxmlformats.org/officeDocument/2006/relationships/image" Target="../media/image31.svg"/><Relationship Id="rId19" Type="http://schemas.openxmlformats.org/officeDocument/2006/relationships/slide" Target="slide23.xml"/><Relationship Id="rId4" Type="http://schemas.openxmlformats.org/officeDocument/2006/relationships/image" Target="../media/image27.svg"/><Relationship Id="rId9" Type="http://schemas.openxmlformats.org/officeDocument/2006/relationships/image" Target="../media/image30.png"/><Relationship Id="rId14" Type="http://schemas.openxmlformats.org/officeDocument/2006/relationships/image" Target="../media/image34.png"/><Relationship Id="rId22" Type="http://schemas.openxmlformats.org/officeDocument/2006/relationships/slide" Target="slide25.xml"/><Relationship Id="rId27" Type="http://schemas.openxmlformats.org/officeDocument/2006/relationships/image" Target="../media/image43.svg"/></Relationships>
</file>

<file path=ppt/slides/_rels/slide25.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slide" Target="slide26.xml"/><Relationship Id="rId18" Type="http://schemas.openxmlformats.org/officeDocument/2006/relationships/image" Target="../media/image37.svg"/><Relationship Id="rId26" Type="http://schemas.openxmlformats.org/officeDocument/2006/relationships/image" Target="../media/image42.png"/><Relationship Id="rId3" Type="http://schemas.openxmlformats.org/officeDocument/2006/relationships/image" Target="../media/image26.png"/><Relationship Id="rId21" Type="http://schemas.openxmlformats.org/officeDocument/2006/relationships/image" Target="../media/image39.svg"/><Relationship Id="rId7" Type="http://schemas.openxmlformats.org/officeDocument/2006/relationships/image" Target="../media/image28.png"/><Relationship Id="rId12" Type="http://schemas.openxmlformats.org/officeDocument/2006/relationships/image" Target="../media/image33.svg"/><Relationship Id="rId17" Type="http://schemas.openxmlformats.org/officeDocument/2006/relationships/image" Target="../media/image36.png"/><Relationship Id="rId25" Type="http://schemas.openxmlformats.org/officeDocument/2006/relationships/slide" Target="slide22.xml"/><Relationship Id="rId2" Type="http://schemas.openxmlformats.org/officeDocument/2006/relationships/image" Target="../media/image52.jpeg"/><Relationship Id="rId16" Type="http://schemas.openxmlformats.org/officeDocument/2006/relationships/slide" Target="slide24.xml"/><Relationship Id="rId20"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14.svg"/><Relationship Id="rId11" Type="http://schemas.openxmlformats.org/officeDocument/2006/relationships/image" Target="../media/image32.png"/><Relationship Id="rId24" Type="http://schemas.openxmlformats.org/officeDocument/2006/relationships/image" Target="../media/image53.svg"/><Relationship Id="rId5" Type="http://schemas.openxmlformats.org/officeDocument/2006/relationships/image" Target="../media/image13.png"/><Relationship Id="rId15" Type="http://schemas.openxmlformats.org/officeDocument/2006/relationships/image" Target="../media/image35.svg"/><Relationship Id="rId23" Type="http://schemas.openxmlformats.org/officeDocument/2006/relationships/image" Target="../media/image46.png"/><Relationship Id="rId10" Type="http://schemas.openxmlformats.org/officeDocument/2006/relationships/image" Target="../media/image31.svg"/><Relationship Id="rId19" Type="http://schemas.openxmlformats.org/officeDocument/2006/relationships/slide" Target="slide23.xml"/><Relationship Id="rId4" Type="http://schemas.openxmlformats.org/officeDocument/2006/relationships/image" Target="../media/image27.svg"/><Relationship Id="rId9" Type="http://schemas.openxmlformats.org/officeDocument/2006/relationships/image" Target="../media/image30.png"/><Relationship Id="rId14" Type="http://schemas.openxmlformats.org/officeDocument/2006/relationships/image" Target="../media/image34.png"/><Relationship Id="rId22" Type="http://schemas.openxmlformats.org/officeDocument/2006/relationships/slide" Target="slide25.xml"/><Relationship Id="rId27" Type="http://schemas.openxmlformats.org/officeDocument/2006/relationships/image" Target="../media/image43.svg"/></Relationships>
</file>

<file path=ppt/slides/_rels/slide26.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slide" Target="slide26.xml"/><Relationship Id="rId18" Type="http://schemas.openxmlformats.org/officeDocument/2006/relationships/image" Target="../media/image37.svg"/><Relationship Id="rId26" Type="http://schemas.openxmlformats.org/officeDocument/2006/relationships/image" Target="../media/image42.png"/><Relationship Id="rId3" Type="http://schemas.openxmlformats.org/officeDocument/2006/relationships/image" Target="../media/image26.png"/><Relationship Id="rId21" Type="http://schemas.openxmlformats.org/officeDocument/2006/relationships/image" Target="../media/image39.svg"/><Relationship Id="rId7" Type="http://schemas.openxmlformats.org/officeDocument/2006/relationships/image" Target="../media/image28.png"/><Relationship Id="rId12" Type="http://schemas.openxmlformats.org/officeDocument/2006/relationships/image" Target="../media/image33.svg"/><Relationship Id="rId17" Type="http://schemas.openxmlformats.org/officeDocument/2006/relationships/image" Target="../media/image36.png"/><Relationship Id="rId25" Type="http://schemas.openxmlformats.org/officeDocument/2006/relationships/slide" Target="slide22.xml"/><Relationship Id="rId2" Type="http://schemas.openxmlformats.org/officeDocument/2006/relationships/image" Target="../media/image54.jpeg"/><Relationship Id="rId16" Type="http://schemas.openxmlformats.org/officeDocument/2006/relationships/slide" Target="slide24.xml"/><Relationship Id="rId20"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14.svg"/><Relationship Id="rId11" Type="http://schemas.openxmlformats.org/officeDocument/2006/relationships/image" Target="../media/image32.png"/><Relationship Id="rId24" Type="http://schemas.openxmlformats.org/officeDocument/2006/relationships/image" Target="../media/image41.svg"/><Relationship Id="rId5" Type="http://schemas.openxmlformats.org/officeDocument/2006/relationships/image" Target="../media/image13.png"/><Relationship Id="rId15" Type="http://schemas.openxmlformats.org/officeDocument/2006/relationships/image" Target="../media/image55.svg"/><Relationship Id="rId23" Type="http://schemas.openxmlformats.org/officeDocument/2006/relationships/image" Target="../media/image40.png"/><Relationship Id="rId10" Type="http://schemas.openxmlformats.org/officeDocument/2006/relationships/image" Target="../media/image31.svg"/><Relationship Id="rId19" Type="http://schemas.openxmlformats.org/officeDocument/2006/relationships/slide" Target="slide23.xml"/><Relationship Id="rId4" Type="http://schemas.openxmlformats.org/officeDocument/2006/relationships/image" Target="../media/image27.svg"/><Relationship Id="rId9" Type="http://schemas.openxmlformats.org/officeDocument/2006/relationships/image" Target="../media/image30.png"/><Relationship Id="rId14" Type="http://schemas.openxmlformats.org/officeDocument/2006/relationships/image" Target="../media/image46.png"/><Relationship Id="rId22" Type="http://schemas.openxmlformats.org/officeDocument/2006/relationships/slide" Target="slide25.xml"/><Relationship Id="rId27" Type="http://schemas.openxmlformats.org/officeDocument/2006/relationships/image" Target="../media/image43.svg"/></Relationships>
</file>

<file path=ppt/slides/_rels/slide2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24.png"/><Relationship Id="rId4" Type="http://schemas.openxmlformats.org/officeDocument/2006/relationships/image" Target="../media/image23.jpg"/></Relationships>
</file>

<file path=ppt/slides/_rels/slide2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jpg"/></Relationships>
</file>

<file path=ppt/slides/_rels/slide29.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65.png"/><Relationship Id="rId18" Type="http://schemas.openxmlformats.org/officeDocument/2006/relationships/image" Target="../media/image29.svg"/><Relationship Id="rId3" Type="http://schemas.openxmlformats.org/officeDocument/2006/relationships/image" Target="../media/image24.png"/><Relationship Id="rId21" Type="http://schemas.openxmlformats.org/officeDocument/2006/relationships/image" Target="../media/image71.svg"/><Relationship Id="rId7" Type="http://schemas.openxmlformats.org/officeDocument/2006/relationships/image" Target="../media/image13.png"/><Relationship Id="rId12" Type="http://schemas.openxmlformats.org/officeDocument/2006/relationships/image" Target="../media/image64.svg"/><Relationship Id="rId17" Type="http://schemas.openxmlformats.org/officeDocument/2006/relationships/image" Target="../media/image28.png"/><Relationship Id="rId2" Type="http://schemas.openxmlformats.org/officeDocument/2006/relationships/image" Target="../media/image57.jpeg"/><Relationship Id="rId16" Type="http://schemas.openxmlformats.org/officeDocument/2006/relationships/image" Target="../media/image68.svg"/><Relationship Id="rId20"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60.png"/><Relationship Id="rId11" Type="http://schemas.openxmlformats.org/officeDocument/2006/relationships/image" Target="../media/image63.png"/><Relationship Id="rId5" Type="http://schemas.openxmlformats.org/officeDocument/2006/relationships/image" Target="../media/image59.svg"/><Relationship Id="rId15" Type="http://schemas.openxmlformats.org/officeDocument/2006/relationships/image" Target="../media/image67.png"/><Relationship Id="rId10" Type="http://schemas.openxmlformats.org/officeDocument/2006/relationships/image" Target="../media/image62.png"/><Relationship Id="rId19" Type="http://schemas.openxmlformats.org/officeDocument/2006/relationships/image" Target="../media/image69.jpg"/><Relationship Id="rId4" Type="http://schemas.openxmlformats.org/officeDocument/2006/relationships/image" Target="../media/image58.png"/><Relationship Id="rId9" Type="http://schemas.openxmlformats.org/officeDocument/2006/relationships/image" Target="../media/image61.png"/><Relationship Id="rId14" Type="http://schemas.openxmlformats.org/officeDocument/2006/relationships/image" Target="../media/image66.sv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hyperlink" Target="https://www.as-pl.com/" TargetMode="External"/><Relationship Id="rId2" Type="http://schemas.openxmlformats.org/officeDocument/2006/relationships/image" Target="../media/image72.jpg"/><Relationship Id="rId1" Type="http://schemas.openxmlformats.org/officeDocument/2006/relationships/slideLayout" Target="../slideLayouts/slideLayout2.xml"/><Relationship Id="rId4" Type="http://schemas.openxmlformats.org/officeDocument/2006/relationships/image" Target="../media/image73.jpg"/></Relationships>
</file>

<file path=ppt/slides/_rels/slide31.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72.jpg"/><Relationship Id="rId1" Type="http://schemas.openxmlformats.org/officeDocument/2006/relationships/slideLayout" Target="../slideLayouts/slideLayout2.xml"/><Relationship Id="rId5" Type="http://schemas.openxmlformats.org/officeDocument/2006/relationships/hyperlink" Target="https://as-pl.com/" TargetMode="External"/><Relationship Id="rId4" Type="http://schemas.openxmlformats.org/officeDocument/2006/relationships/hyperlink" Target="https://www.as-pl.com/" TargetMode="External"/></Relationships>
</file>

<file path=ppt/slides/_rels/slide32.xml.rels><?xml version="1.0" encoding="UTF-8" standalone="yes"?>
<Relationships xmlns="http://schemas.openxmlformats.org/package/2006/relationships"><Relationship Id="rId8" Type="http://schemas.openxmlformats.org/officeDocument/2006/relationships/hyperlink" Target="mailto:info@as-pl.com" TargetMode="External"/><Relationship Id="rId3" Type="http://schemas.openxmlformats.org/officeDocument/2006/relationships/image" Target="../media/image75.png"/><Relationship Id="rId7" Type="http://schemas.openxmlformats.org/officeDocument/2006/relationships/image" Target="../media/image79.sv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8.png"/><Relationship Id="rId5" Type="http://schemas.openxmlformats.org/officeDocument/2006/relationships/image" Target="../media/image77.svg"/><Relationship Id="rId4" Type="http://schemas.openxmlformats.org/officeDocument/2006/relationships/image" Target="../media/image76.png"/><Relationship Id="rId9" Type="http://schemas.openxmlformats.org/officeDocument/2006/relationships/hyperlink" Target="https://as-pl.com/pl"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Obraz 73">
            <a:extLst>
              <a:ext uri="{FF2B5EF4-FFF2-40B4-BE49-F238E27FC236}">
                <a16:creationId xmlns:a16="http://schemas.microsoft.com/office/drawing/2014/main" id="{DDE43676-B65F-4811-8034-CB432B073361}"/>
              </a:ext>
            </a:extLst>
          </p:cNvPr>
          <p:cNvPicPr>
            <a:picLocks noChangeAspect="1"/>
          </p:cNvPicPr>
          <p:nvPr/>
        </p:nvPicPr>
        <p:blipFill rotWithShape="1">
          <a:blip r:embed="rId2">
            <a:extLst>
              <a:ext uri="{28A0092B-C50C-407E-A947-70E740481C1C}">
                <a14:useLocalDpi xmlns:a14="http://schemas.microsoft.com/office/drawing/2010/main" val="0"/>
              </a:ext>
            </a:extLst>
          </a:blip>
          <a:srcRect l="28843"/>
          <a:stretch/>
        </p:blipFill>
        <p:spPr>
          <a:xfrm>
            <a:off x="4660490" y="0"/>
            <a:ext cx="7531515" cy="6858000"/>
          </a:xfrm>
          <a:prstGeom prst="rect">
            <a:avLst/>
          </a:prstGeom>
        </p:spPr>
      </p:pic>
      <p:sp>
        <p:nvSpPr>
          <p:cNvPr id="77" name="Prostokąt 76">
            <a:extLst>
              <a:ext uri="{FF2B5EF4-FFF2-40B4-BE49-F238E27FC236}">
                <a16:creationId xmlns:a16="http://schemas.microsoft.com/office/drawing/2014/main" id="{18E4CEFB-5001-42B2-9F97-F65A724E0A29}"/>
              </a:ext>
            </a:extLst>
          </p:cNvPr>
          <p:cNvSpPr/>
          <p:nvPr/>
        </p:nvSpPr>
        <p:spPr>
          <a:xfrm>
            <a:off x="-409371" y="5576742"/>
            <a:ext cx="137394" cy="140887"/>
          </a:xfrm>
          <a:prstGeom prst="rect">
            <a:avLst/>
          </a:prstGeom>
          <a:solidFill>
            <a:srgbClr val="E30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4" name="Obraz 3">
            <a:extLst>
              <a:ext uri="{FF2B5EF4-FFF2-40B4-BE49-F238E27FC236}">
                <a16:creationId xmlns:a16="http://schemas.microsoft.com/office/drawing/2014/main" id="{216C901A-126C-470B-89C2-A1A884E96C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501" y="771954"/>
            <a:ext cx="4109989" cy="1699169"/>
          </a:xfrm>
          <a:prstGeom prst="rect">
            <a:avLst/>
          </a:prstGeom>
        </p:spPr>
      </p:pic>
    </p:spTree>
    <p:extLst>
      <p:ext uri="{BB962C8B-B14F-4D97-AF65-F5344CB8AC3E}">
        <p14:creationId xmlns:p14="http://schemas.microsoft.com/office/powerpoint/2010/main" val="1986581519"/>
      </p:ext>
    </p:extLst>
  </p:cSld>
  <p:clrMapOvr>
    <a:masterClrMapping/>
  </p:clrMapOvr>
  <mc:AlternateContent xmlns:mc="http://schemas.openxmlformats.org/markup-compatibility/2006" xmlns:p159="http://schemas.microsoft.com/office/powerpoint/2015/09/main">
    <mc:Choice Requires="p159">
      <p:transition advTm="0">
        <p159:morph option="byObject"/>
      </p:transition>
    </mc:Choice>
    <mc:Fallback xmlns="">
      <p:transition advTm="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a:extLst>
              <a:ext uri="{FF2B5EF4-FFF2-40B4-BE49-F238E27FC236}">
                <a16:creationId xmlns:a16="http://schemas.microsoft.com/office/drawing/2014/main" id="{C60C5997-7608-4D8C-A81C-A04F8367A6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Obraz 4">
            <a:extLst>
              <a:ext uri="{FF2B5EF4-FFF2-40B4-BE49-F238E27FC236}">
                <a16:creationId xmlns:a16="http://schemas.microsoft.com/office/drawing/2014/main" id="{F979CAB7-BC1E-4973-9ECD-C332DB1AE7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Obraz 3">
            <a:extLst>
              <a:ext uri="{FF2B5EF4-FFF2-40B4-BE49-F238E27FC236}">
                <a16:creationId xmlns:a16="http://schemas.microsoft.com/office/drawing/2014/main" id="{EE0686DF-1D7B-4803-870F-40386EBE4E4E}"/>
              </a:ext>
            </a:extLst>
          </p:cNvPr>
          <p:cNvPicPr>
            <a:picLocks noChangeAspect="1"/>
          </p:cNvPicPr>
          <p:nvPr/>
        </p:nvPicPr>
        <p:blipFill rotWithShape="1">
          <a:blip r:embed="rId4">
            <a:extLst>
              <a:ext uri="{28A0092B-C50C-407E-A947-70E740481C1C}">
                <a14:useLocalDpi xmlns:a14="http://schemas.microsoft.com/office/drawing/2010/main" val="0"/>
              </a:ext>
            </a:extLst>
          </a:blip>
          <a:srcRect l="34281" r="32906"/>
          <a:stretch/>
        </p:blipFill>
        <p:spPr>
          <a:xfrm>
            <a:off x="5619749" y="2203156"/>
            <a:ext cx="242275" cy="415329"/>
          </a:xfrm>
          <a:prstGeom prst="rect">
            <a:avLst/>
          </a:prstGeom>
        </p:spPr>
      </p:pic>
      <p:pic>
        <p:nvPicPr>
          <p:cNvPr id="3" name="Obraz 2">
            <a:extLst>
              <a:ext uri="{FF2B5EF4-FFF2-40B4-BE49-F238E27FC236}">
                <a16:creationId xmlns:a16="http://schemas.microsoft.com/office/drawing/2014/main" id="{DADD9447-6900-421A-8358-8AF78924B2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6576" y="10633"/>
            <a:ext cx="11747498" cy="6858000"/>
          </a:xfrm>
          <a:prstGeom prst="rect">
            <a:avLst/>
          </a:prstGeom>
        </p:spPr>
      </p:pic>
      <p:pic>
        <p:nvPicPr>
          <p:cNvPr id="24" name="Obraz 23">
            <a:extLst>
              <a:ext uri="{FF2B5EF4-FFF2-40B4-BE49-F238E27FC236}">
                <a16:creationId xmlns:a16="http://schemas.microsoft.com/office/drawing/2014/main" id="{98AEAD4C-D47D-477D-BDC6-789538EE677A}"/>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3166"/>
                    </a14:imgEffect>
                    <a14:imgEffect>
                      <a14:saturation sat="0"/>
                    </a14:imgEffect>
                  </a14:imgLayer>
                </a14:imgProps>
              </a:ext>
              <a:ext uri="{28A0092B-C50C-407E-A947-70E740481C1C}">
                <a14:useLocalDpi xmlns:a14="http://schemas.microsoft.com/office/drawing/2010/main" val="0"/>
              </a:ext>
            </a:extLst>
          </a:blip>
          <a:stretch>
            <a:fillRect/>
          </a:stretch>
        </p:blipFill>
        <p:spPr>
          <a:xfrm>
            <a:off x="5463349" y="773805"/>
            <a:ext cx="192495" cy="192495"/>
          </a:xfrm>
          <a:prstGeom prst="rect">
            <a:avLst/>
          </a:prstGeom>
        </p:spPr>
      </p:pic>
      <p:pic>
        <p:nvPicPr>
          <p:cNvPr id="25" name="Obraz 24">
            <a:extLst>
              <a:ext uri="{FF2B5EF4-FFF2-40B4-BE49-F238E27FC236}">
                <a16:creationId xmlns:a16="http://schemas.microsoft.com/office/drawing/2014/main" id="{56C049C4-4626-49A3-B15D-AE4738272105}"/>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3166"/>
                    </a14:imgEffect>
                    <a14:imgEffect>
                      <a14:saturation sat="0"/>
                    </a14:imgEffect>
                  </a14:imgLayer>
                </a14:imgProps>
              </a:ext>
              <a:ext uri="{28A0092B-C50C-407E-A947-70E740481C1C}">
                <a14:useLocalDpi xmlns:a14="http://schemas.microsoft.com/office/drawing/2010/main" val="0"/>
              </a:ext>
            </a:extLst>
          </a:blip>
          <a:stretch>
            <a:fillRect/>
          </a:stretch>
        </p:blipFill>
        <p:spPr>
          <a:xfrm>
            <a:off x="5692076" y="860325"/>
            <a:ext cx="192495" cy="192495"/>
          </a:xfrm>
          <a:prstGeom prst="rect">
            <a:avLst/>
          </a:prstGeom>
        </p:spPr>
      </p:pic>
      <p:pic>
        <p:nvPicPr>
          <p:cNvPr id="26" name="Obraz 25">
            <a:extLst>
              <a:ext uri="{FF2B5EF4-FFF2-40B4-BE49-F238E27FC236}">
                <a16:creationId xmlns:a16="http://schemas.microsoft.com/office/drawing/2014/main" id="{A8983522-B03A-4003-9538-190A9613F56A}"/>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3166"/>
                    </a14:imgEffect>
                    <a14:imgEffect>
                      <a14:saturation sat="0"/>
                    </a14:imgEffect>
                  </a14:imgLayer>
                </a14:imgProps>
              </a:ext>
              <a:ext uri="{28A0092B-C50C-407E-A947-70E740481C1C}">
                <a14:useLocalDpi xmlns:a14="http://schemas.microsoft.com/office/drawing/2010/main" val="0"/>
              </a:ext>
            </a:extLst>
          </a:blip>
          <a:stretch>
            <a:fillRect/>
          </a:stretch>
        </p:blipFill>
        <p:spPr>
          <a:xfrm>
            <a:off x="5369772" y="1427263"/>
            <a:ext cx="192495" cy="192495"/>
          </a:xfrm>
          <a:prstGeom prst="rect">
            <a:avLst/>
          </a:prstGeom>
        </p:spPr>
      </p:pic>
      <p:pic>
        <p:nvPicPr>
          <p:cNvPr id="27" name="Obraz 26">
            <a:extLst>
              <a:ext uri="{FF2B5EF4-FFF2-40B4-BE49-F238E27FC236}">
                <a16:creationId xmlns:a16="http://schemas.microsoft.com/office/drawing/2014/main" id="{570B94CF-79A9-4952-83EA-60F7C488E8E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82729" y="485201"/>
            <a:ext cx="113271" cy="45719"/>
          </a:xfrm>
          <a:prstGeom prst="rect">
            <a:avLst/>
          </a:prstGeom>
        </p:spPr>
      </p:pic>
      <p:sp>
        <p:nvSpPr>
          <p:cNvPr id="28" name="pole tekstowe 27">
            <a:extLst>
              <a:ext uri="{FF2B5EF4-FFF2-40B4-BE49-F238E27FC236}">
                <a16:creationId xmlns:a16="http://schemas.microsoft.com/office/drawing/2014/main" id="{930C1B53-B104-4EE0-AA09-8E984B01EF6B}"/>
              </a:ext>
            </a:extLst>
          </p:cNvPr>
          <p:cNvSpPr txBox="1"/>
          <p:nvPr/>
        </p:nvSpPr>
        <p:spPr>
          <a:xfrm>
            <a:off x="4492608" y="949692"/>
            <a:ext cx="1211876" cy="246221"/>
          </a:xfrm>
          <a:prstGeom prst="rect">
            <a:avLst/>
          </a:prstGeom>
          <a:noFill/>
        </p:spPr>
        <p:txBody>
          <a:bodyPr wrap="square" rtlCol="0">
            <a:spAutoFit/>
          </a:bodyPr>
          <a:lstStyle/>
          <a:p>
            <a:pPr algn="ctr"/>
            <a:r>
              <a:rPr lang="pl-PL" sz="1000" dirty="0" err="1">
                <a:solidFill>
                  <a:schemeClr val="bg1"/>
                </a:solidFill>
                <a:latin typeface="Century Gothic" panose="020B0502020202020204" pitchFamily="34" charset="0"/>
              </a:rPr>
              <a:t>Firmenzentrale</a:t>
            </a:r>
            <a:endParaRPr lang="pl-PL" sz="1000" dirty="0">
              <a:solidFill>
                <a:schemeClr val="bg1"/>
              </a:solidFill>
              <a:latin typeface="Century Gothic" panose="020B0502020202020204" pitchFamily="34" charset="0"/>
            </a:endParaRPr>
          </a:p>
        </p:txBody>
      </p:sp>
      <p:sp>
        <p:nvSpPr>
          <p:cNvPr id="29" name="pole tekstowe 28">
            <a:extLst>
              <a:ext uri="{FF2B5EF4-FFF2-40B4-BE49-F238E27FC236}">
                <a16:creationId xmlns:a16="http://schemas.microsoft.com/office/drawing/2014/main" id="{CED84AFA-2739-4383-93A2-73A74E14B23E}"/>
              </a:ext>
            </a:extLst>
          </p:cNvPr>
          <p:cNvSpPr txBox="1"/>
          <p:nvPr/>
        </p:nvSpPr>
        <p:spPr>
          <a:xfrm>
            <a:off x="5629194" y="1051825"/>
            <a:ext cx="1397248" cy="246221"/>
          </a:xfrm>
          <a:prstGeom prst="rect">
            <a:avLst/>
          </a:prstGeom>
          <a:noFill/>
        </p:spPr>
        <p:txBody>
          <a:bodyPr wrap="square" rtlCol="0">
            <a:spAutoFit/>
          </a:bodyPr>
          <a:lstStyle/>
          <a:p>
            <a:pPr algn="ctr"/>
            <a:r>
              <a:rPr lang="pl-PL" sz="1000" dirty="0" err="1">
                <a:solidFill>
                  <a:schemeClr val="bg1"/>
                </a:solidFill>
                <a:latin typeface="Century Gothic" panose="020B0502020202020204" pitchFamily="34" charset="0"/>
              </a:rPr>
              <a:t>Verkaufsabteilung</a:t>
            </a:r>
            <a:endParaRPr lang="pl-PL" sz="1000" dirty="0">
              <a:solidFill>
                <a:schemeClr val="bg1"/>
              </a:solidFill>
              <a:latin typeface="Century Gothic" panose="020B0502020202020204" pitchFamily="34" charset="0"/>
            </a:endParaRPr>
          </a:p>
        </p:txBody>
      </p:sp>
      <p:sp>
        <p:nvSpPr>
          <p:cNvPr id="30" name="pole tekstowe 29">
            <a:extLst>
              <a:ext uri="{FF2B5EF4-FFF2-40B4-BE49-F238E27FC236}">
                <a16:creationId xmlns:a16="http://schemas.microsoft.com/office/drawing/2014/main" id="{B4E0B2A2-216E-4C6D-8188-E4C687C7D8A1}"/>
              </a:ext>
            </a:extLst>
          </p:cNvPr>
          <p:cNvSpPr txBox="1"/>
          <p:nvPr/>
        </p:nvSpPr>
        <p:spPr>
          <a:xfrm>
            <a:off x="4701766" y="1632859"/>
            <a:ext cx="1523934" cy="246221"/>
          </a:xfrm>
          <a:prstGeom prst="rect">
            <a:avLst/>
          </a:prstGeom>
          <a:noFill/>
        </p:spPr>
        <p:txBody>
          <a:bodyPr wrap="square" rtlCol="0">
            <a:spAutoFit/>
          </a:bodyPr>
          <a:lstStyle/>
          <a:p>
            <a:pPr algn="ctr"/>
            <a:r>
              <a:rPr lang="pl-PL" sz="1000" dirty="0" err="1">
                <a:solidFill>
                  <a:schemeClr val="bg1"/>
                </a:solidFill>
                <a:latin typeface="Century Gothic" panose="020B0502020202020204" pitchFamily="34" charset="0"/>
              </a:rPr>
              <a:t>Produktionswerk</a:t>
            </a:r>
            <a:endParaRPr lang="pl-PL" sz="1000" dirty="0">
              <a:solidFill>
                <a:schemeClr val="bg1"/>
              </a:solidFill>
              <a:latin typeface="Century Gothic" panose="020B0502020202020204" pitchFamily="34" charset="0"/>
            </a:endParaRPr>
          </a:p>
        </p:txBody>
      </p:sp>
      <p:pic>
        <p:nvPicPr>
          <p:cNvPr id="31" name="Obraz 30">
            <a:extLst>
              <a:ext uri="{FF2B5EF4-FFF2-40B4-BE49-F238E27FC236}">
                <a16:creationId xmlns:a16="http://schemas.microsoft.com/office/drawing/2014/main" id="{3EE4C14E-5ED5-4062-8F3E-FB9FAC88603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84571" y="132377"/>
            <a:ext cx="266580" cy="107598"/>
          </a:xfrm>
          <a:prstGeom prst="rect">
            <a:avLst/>
          </a:prstGeom>
        </p:spPr>
      </p:pic>
      <p:sp>
        <p:nvSpPr>
          <p:cNvPr id="32" name="Prostokąt 31">
            <a:extLst>
              <a:ext uri="{FF2B5EF4-FFF2-40B4-BE49-F238E27FC236}">
                <a16:creationId xmlns:a16="http://schemas.microsoft.com/office/drawing/2014/main" id="{44A225E6-05F6-4866-A6C9-1FBE6FDA3342}"/>
              </a:ext>
            </a:extLst>
          </p:cNvPr>
          <p:cNvSpPr/>
          <p:nvPr/>
        </p:nvSpPr>
        <p:spPr>
          <a:xfrm>
            <a:off x="159489" y="5592726"/>
            <a:ext cx="510363" cy="11695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3" name="pole tekstowe 32">
            <a:extLst>
              <a:ext uri="{FF2B5EF4-FFF2-40B4-BE49-F238E27FC236}">
                <a16:creationId xmlns:a16="http://schemas.microsoft.com/office/drawing/2014/main" id="{1C1F3E2A-715D-49B8-91D0-2B7B9BB3C786}"/>
              </a:ext>
            </a:extLst>
          </p:cNvPr>
          <p:cNvSpPr txBox="1"/>
          <p:nvPr/>
        </p:nvSpPr>
        <p:spPr>
          <a:xfrm>
            <a:off x="669851" y="5512705"/>
            <a:ext cx="3015883" cy="276999"/>
          </a:xfrm>
          <a:prstGeom prst="rect">
            <a:avLst/>
          </a:prstGeom>
          <a:noFill/>
        </p:spPr>
        <p:txBody>
          <a:bodyPr wrap="square" rtlCol="0">
            <a:spAutoFit/>
          </a:bodyPr>
          <a:lstStyle/>
          <a:p>
            <a:r>
              <a:rPr lang="pl-PL" sz="1200" dirty="0" err="1">
                <a:latin typeface="Century Gothic" panose="020B0502020202020204" pitchFamily="34" charset="0"/>
              </a:rPr>
              <a:t>Firmenzentrale</a:t>
            </a:r>
            <a:r>
              <a:rPr lang="pl-PL" sz="1200" dirty="0">
                <a:latin typeface="Century Gothic" panose="020B0502020202020204" pitchFamily="34" charset="0"/>
              </a:rPr>
              <a:t> </a:t>
            </a:r>
            <a:r>
              <a:rPr lang="pl-PL" sz="1200" dirty="0" err="1">
                <a:latin typeface="Century Gothic" panose="020B0502020202020204" pitchFamily="34" charset="0"/>
              </a:rPr>
              <a:t>und</a:t>
            </a:r>
            <a:r>
              <a:rPr lang="pl-PL" sz="1200" dirty="0">
                <a:latin typeface="Century Gothic" panose="020B0502020202020204" pitchFamily="34" charset="0"/>
              </a:rPr>
              <a:t> </a:t>
            </a:r>
            <a:r>
              <a:rPr lang="pl-PL" sz="1200" dirty="0" err="1">
                <a:latin typeface="Century Gothic" panose="020B0502020202020204" pitchFamily="34" charset="0"/>
              </a:rPr>
              <a:t>Niederlassungen</a:t>
            </a:r>
            <a:endParaRPr lang="pl-PL" sz="1200" dirty="0">
              <a:latin typeface="Century Gothic" panose="020B0502020202020204" pitchFamily="34" charset="0"/>
            </a:endParaRPr>
          </a:p>
        </p:txBody>
      </p:sp>
      <p:sp>
        <p:nvSpPr>
          <p:cNvPr id="34" name="Prostokąt 33">
            <a:extLst>
              <a:ext uri="{FF2B5EF4-FFF2-40B4-BE49-F238E27FC236}">
                <a16:creationId xmlns:a16="http://schemas.microsoft.com/office/drawing/2014/main" id="{876C077E-490A-4636-A171-6D3AAB4650C5}"/>
              </a:ext>
            </a:extLst>
          </p:cNvPr>
          <p:cNvSpPr/>
          <p:nvPr/>
        </p:nvSpPr>
        <p:spPr>
          <a:xfrm>
            <a:off x="159489" y="5872124"/>
            <a:ext cx="510363" cy="116958"/>
          </a:xfrm>
          <a:prstGeom prst="rect">
            <a:avLst/>
          </a:prstGeom>
          <a:solidFill>
            <a:srgbClr val="A2A4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5" name="pole tekstowe 34">
            <a:extLst>
              <a:ext uri="{FF2B5EF4-FFF2-40B4-BE49-F238E27FC236}">
                <a16:creationId xmlns:a16="http://schemas.microsoft.com/office/drawing/2014/main" id="{2CE348D6-C3EB-4587-BC06-BF9FCD14CF39}"/>
              </a:ext>
            </a:extLst>
          </p:cNvPr>
          <p:cNvSpPr txBox="1"/>
          <p:nvPr/>
        </p:nvSpPr>
        <p:spPr>
          <a:xfrm>
            <a:off x="669852" y="5792103"/>
            <a:ext cx="2056734" cy="276999"/>
          </a:xfrm>
          <a:prstGeom prst="rect">
            <a:avLst/>
          </a:prstGeom>
          <a:noFill/>
        </p:spPr>
        <p:txBody>
          <a:bodyPr wrap="square" rtlCol="0">
            <a:spAutoFit/>
          </a:bodyPr>
          <a:lstStyle/>
          <a:p>
            <a:r>
              <a:rPr lang="pl-PL" sz="1200" dirty="0" err="1">
                <a:latin typeface="Century Gothic" panose="020B0502020202020204" pitchFamily="34" charset="0"/>
              </a:rPr>
              <a:t>Unsere</a:t>
            </a:r>
            <a:r>
              <a:rPr lang="pl-PL" sz="1200" dirty="0">
                <a:latin typeface="Century Gothic" panose="020B0502020202020204" pitchFamily="34" charset="0"/>
              </a:rPr>
              <a:t> </a:t>
            </a:r>
            <a:r>
              <a:rPr lang="pl-PL" sz="1200" dirty="0" err="1">
                <a:latin typeface="Century Gothic" panose="020B0502020202020204" pitchFamily="34" charset="0"/>
              </a:rPr>
              <a:t>Kunden</a:t>
            </a:r>
            <a:endParaRPr lang="pl-PL" sz="1200" dirty="0">
              <a:latin typeface="Century Gothic" panose="020B0502020202020204" pitchFamily="34" charset="0"/>
            </a:endParaRPr>
          </a:p>
        </p:txBody>
      </p:sp>
    </p:spTree>
    <p:extLst>
      <p:ext uri="{BB962C8B-B14F-4D97-AF65-F5344CB8AC3E}">
        <p14:creationId xmlns:p14="http://schemas.microsoft.com/office/powerpoint/2010/main" val="4281900031"/>
      </p:ext>
    </p:extLst>
  </p:cSld>
  <p:clrMapOvr>
    <a:masterClrMapping/>
  </p:clrMapOvr>
  <mc:AlternateContent xmlns:mc="http://schemas.openxmlformats.org/markup-compatibility/2006" xmlns:p159="http://schemas.microsoft.com/office/powerpoint/2015/09/main">
    <mc:Choice Requires="p159">
      <p:transition spd="med" advTm="0">
        <p159:morph option="byObject"/>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250" fill="hold"/>
                                        <p:tgtEl>
                                          <p:spTgt spid="24"/>
                                        </p:tgtEl>
                                        <p:attrNameLst>
                                          <p:attrName>ppt_x</p:attrName>
                                        </p:attrNameLst>
                                      </p:cBhvr>
                                      <p:tavLst>
                                        <p:tav tm="0">
                                          <p:val>
                                            <p:strVal val="#ppt_x"/>
                                          </p:val>
                                        </p:tav>
                                        <p:tav tm="100000">
                                          <p:val>
                                            <p:strVal val="#ppt_x"/>
                                          </p:val>
                                        </p:tav>
                                      </p:tavLst>
                                    </p:anim>
                                    <p:anim calcmode="lin" valueType="num">
                                      <p:cBhvr additive="base">
                                        <p:cTn id="8" dur="250" fill="hold"/>
                                        <p:tgtEl>
                                          <p:spTgt spid="24"/>
                                        </p:tgtEl>
                                        <p:attrNameLst>
                                          <p:attrName>ppt_y</p:attrName>
                                        </p:attrNameLst>
                                      </p:cBhvr>
                                      <p:tavLst>
                                        <p:tav tm="0">
                                          <p:val>
                                            <p:strVal val="0-#ppt_h/2"/>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xEl>
                                              <p:pRg st="0" end="0"/>
                                            </p:txEl>
                                          </p:spTgt>
                                        </p:tgtEl>
                                        <p:attrNameLst>
                                          <p:attrName>style.visibility</p:attrName>
                                        </p:attrNameLst>
                                      </p:cBhvr>
                                      <p:to>
                                        <p:strVal val="visible"/>
                                      </p:to>
                                    </p:set>
                                    <p:animEffect transition="in" filter="fade">
                                      <p:cBhvr>
                                        <p:cTn id="12" dur="150"/>
                                        <p:tgtEl>
                                          <p:spTgt spid="28">
                                            <p:txEl>
                                              <p:pRg st="0" end="0"/>
                                            </p:txEl>
                                          </p:spTgt>
                                        </p:tgtEl>
                                      </p:cBhvr>
                                    </p:animEffect>
                                  </p:childTnLst>
                                </p:cTn>
                              </p:par>
                            </p:childTnLst>
                          </p:cTn>
                        </p:par>
                        <p:par>
                          <p:cTn id="13" fill="hold">
                            <p:stCondLst>
                              <p:cond delay="400"/>
                            </p:stCondLst>
                            <p:childTnLst>
                              <p:par>
                                <p:cTn id="14" presetID="2" presetClass="entr" presetSubtype="1" fill="hold" nodeType="afterEffect">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cBhvr additive="base">
                                        <p:cTn id="16" dur="250" fill="hold"/>
                                        <p:tgtEl>
                                          <p:spTgt spid="25"/>
                                        </p:tgtEl>
                                        <p:attrNameLst>
                                          <p:attrName>ppt_x</p:attrName>
                                        </p:attrNameLst>
                                      </p:cBhvr>
                                      <p:tavLst>
                                        <p:tav tm="0">
                                          <p:val>
                                            <p:strVal val="#ppt_x"/>
                                          </p:val>
                                        </p:tav>
                                        <p:tav tm="100000">
                                          <p:val>
                                            <p:strVal val="#ppt_x"/>
                                          </p:val>
                                        </p:tav>
                                      </p:tavLst>
                                    </p:anim>
                                    <p:anim calcmode="lin" valueType="num">
                                      <p:cBhvr additive="base">
                                        <p:cTn id="17" dur="250" fill="hold"/>
                                        <p:tgtEl>
                                          <p:spTgt spid="25"/>
                                        </p:tgtEl>
                                        <p:attrNameLst>
                                          <p:attrName>ppt_y</p:attrName>
                                        </p:attrNameLst>
                                      </p:cBhvr>
                                      <p:tavLst>
                                        <p:tav tm="0">
                                          <p:val>
                                            <p:strVal val="0-#ppt_h/2"/>
                                          </p:val>
                                        </p:tav>
                                        <p:tav tm="100000">
                                          <p:val>
                                            <p:strVal val="#ppt_y"/>
                                          </p:val>
                                        </p:tav>
                                      </p:tavLst>
                                    </p:anim>
                                  </p:childTnLst>
                                </p:cTn>
                              </p:par>
                            </p:childTnLst>
                          </p:cTn>
                        </p:par>
                        <p:par>
                          <p:cTn id="18" fill="hold">
                            <p:stCondLst>
                              <p:cond delay="650"/>
                            </p:stCondLst>
                            <p:childTnLst>
                              <p:par>
                                <p:cTn id="19" presetID="10" presetClass="entr" presetSubtype="0" fill="hold" grpId="0" nodeType="afterEffect">
                                  <p:stCondLst>
                                    <p:cond delay="0"/>
                                  </p:stCondLst>
                                  <p:childTnLst>
                                    <p:set>
                                      <p:cBhvr>
                                        <p:cTn id="20" dur="1" fill="hold">
                                          <p:stCondLst>
                                            <p:cond delay="0"/>
                                          </p:stCondLst>
                                        </p:cTn>
                                        <p:tgtEl>
                                          <p:spTgt spid="29">
                                            <p:txEl>
                                              <p:pRg st="0" end="0"/>
                                            </p:txEl>
                                          </p:spTgt>
                                        </p:tgtEl>
                                        <p:attrNameLst>
                                          <p:attrName>style.visibility</p:attrName>
                                        </p:attrNameLst>
                                      </p:cBhvr>
                                      <p:to>
                                        <p:strVal val="visible"/>
                                      </p:to>
                                    </p:set>
                                    <p:animEffect transition="in" filter="fade">
                                      <p:cBhvr>
                                        <p:cTn id="21" dur="150"/>
                                        <p:tgtEl>
                                          <p:spTgt spid="29">
                                            <p:txEl>
                                              <p:pRg st="0" end="0"/>
                                            </p:txEl>
                                          </p:spTgt>
                                        </p:tgtEl>
                                      </p:cBhvr>
                                    </p:animEffect>
                                  </p:childTnLst>
                                </p:cTn>
                              </p:par>
                            </p:childTnLst>
                          </p:cTn>
                        </p:par>
                        <p:par>
                          <p:cTn id="22" fill="hold">
                            <p:stCondLst>
                              <p:cond delay="800"/>
                            </p:stCondLst>
                            <p:childTnLst>
                              <p:par>
                                <p:cTn id="23" presetID="2" presetClass="entr" presetSubtype="1" fill="hold" nodeType="after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250" fill="hold"/>
                                        <p:tgtEl>
                                          <p:spTgt spid="26"/>
                                        </p:tgtEl>
                                        <p:attrNameLst>
                                          <p:attrName>ppt_x</p:attrName>
                                        </p:attrNameLst>
                                      </p:cBhvr>
                                      <p:tavLst>
                                        <p:tav tm="0">
                                          <p:val>
                                            <p:strVal val="#ppt_x"/>
                                          </p:val>
                                        </p:tav>
                                        <p:tav tm="100000">
                                          <p:val>
                                            <p:strVal val="#ppt_x"/>
                                          </p:val>
                                        </p:tav>
                                      </p:tavLst>
                                    </p:anim>
                                    <p:anim calcmode="lin" valueType="num">
                                      <p:cBhvr additive="base">
                                        <p:cTn id="26" dur="250" fill="hold"/>
                                        <p:tgtEl>
                                          <p:spTgt spid="26"/>
                                        </p:tgtEl>
                                        <p:attrNameLst>
                                          <p:attrName>ppt_y</p:attrName>
                                        </p:attrNameLst>
                                      </p:cBhvr>
                                      <p:tavLst>
                                        <p:tav tm="0">
                                          <p:val>
                                            <p:strVal val="0-#ppt_h/2"/>
                                          </p:val>
                                        </p:tav>
                                        <p:tav tm="100000">
                                          <p:val>
                                            <p:strVal val="#ppt_y"/>
                                          </p:val>
                                        </p:tav>
                                      </p:tavLst>
                                    </p:anim>
                                  </p:childTnLst>
                                </p:cTn>
                              </p:par>
                            </p:childTnLst>
                          </p:cTn>
                        </p:par>
                        <p:par>
                          <p:cTn id="27" fill="hold">
                            <p:stCondLst>
                              <p:cond delay="1050"/>
                            </p:stCondLst>
                            <p:childTnLst>
                              <p:par>
                                <p:cTn id="28" presetID="10" presetClass="entr" presetSubtype="0" fill="hold" grpId="0" nodeType="afterEffect">
                                  <p:stCondLst>
                                    <p:cond delay="0"/>
                                  </p:stCondLst>
                                  <p:childTnLst>
                                    <p:set>
                                      <p:cBhvr>
                                        <p:cTn id="29" dur="1" fill="hold">
                                          <p:stCondLst>
                                            <p:cond delay="0"/>
                                          </p:stCondLst>
                                        </p:cTn>
                                        <p:tgtEl>
                                          <p:spTgt spid="30">
                                            <p:txEl>
                                              <p:pRg st="0" end="0"/>
                                            </p:txEl>
                                          </p:spTgt>
                                        </p:tgtEl>
                                        <p:attrNameLst>
                                          <p:attrName>style.visibility</p:attrName>
                                        </p:attrNameLst>
                                      </p:cBhvr>
                                      <p:to>
                                        <p:strVal val="visible"/>
                                      </p:to>
                                    </p:set>
                                    <p:animEffect transition="in" filter="fade">
                                      <p:cBhvr>
                                        <p:cTn id="30" dur="150"/>
                                        <p:tgtEl>
                                          <p:spTgt spid="3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uild="p"/>
      <p:bldP spid="29" grpId="0" build="p"/>
      <p:bldP spid="30"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a:extLst>
              <a:ext uri="{FF2B5EF4-FFF2-40B4-BE49-F238E27FC236}">
                <a16:creationId xmlns:a16="http://schemas.microsoft.com/office/drawing/2014/main" id="{C60C5997-7608-4D8C-A81C-A04F8367A6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Obraz 4">
            <a:extLst>
              <a:ext uri="{FF2B5EF4-FFF2-40B4-BE49-F238E27FC236}">
                <a16:creationId xmlns:a16="http://schemas.microsoft.com/office/drawing/2014/main" id="{F979CAB7-BC1E-4973-9ECD-C332DB1AE7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Obraz 3">
            <a:extLst>
              <a:ext uri="{FF2B5EF4-FFF2-40B4-BE49-F238E27FC236}">
                <a16:creationId xmlns:a16="http://schemas.microsoft.com/office/drawing/2014/main" id="{EE0686DF-1D7B-4803-870F-40386EBE4E4E}"/>
              </a:ext>
            </a:extLst>
          </p:cNvPr>
          <p:cNvPicPr>
            <a:picLocks noChangeAspect="1"/>
          </p:cNvPicPr>
          <p:nvPr/>
        </p:nvPicPr>
        <p:blipFill rotWithShape="1">
          <a:blip r:embed="rId4">
            <a:extLst>
              <a:ext uri="{28A0092B-C50C-407E-A947-70E740481C1C}">
                <a14:useLocalDpi xmlns:a14="http://schemas.microsoft.com/office/drawing/2010/main" val="0"/>
              </a:ext>
            </a:extLst>
          </a:blip>
          <a:srcRect l="34281" r="32906"/>
          <a:stretch/>
        </p:blipFill>
        <p:spPr>
          <a:xfrm>
            <a:off x="5619749" y="2203156"/>
            <a:ext cx="242275" cy="415329"/>
          </a:xfrm>
          <a:prstGeom prst="rect">
            <a:avLst/>
          </a:prstGeom>
        </p:spPr>
      </p:pic>
      <p:pic>
        <p:nvPicPr>
          <p:cNvPr id="3" name="Obraz 2">
            <a:extLst>
              <a:ext uri="{FF2B5EF4-FFF2-40B4-BE49-F238E27FC236}">
                <a16:creationId xmlns:a16="http://schemas.microsoft.com/office/drawing/2014/main" id="{DADD9447-6900-421A-8358-8AF78924B2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6576" y="10633"/>
            <a:ext cx="11747498" cy="6858000"/>
          </a:xfrm>
          <a:prstGeom prst="rect">
            <a:avLst/>
          </a:prstGeom>
        </p:spPr>
      </p:pic>
      <p:pic>
        <p:nvPicPr>
          <p:cNvPr id="24" name="Obraz 23">
            <a:extLst>
              <a:ext uri="{FF2B5EF4-FFF2-40B4-BE49-F238E27FC236}">
                <a16:creationId xmlns:a16="http://schemas.microsoft.com/office/drawing/2014/main" id="{98AEAD4C-D47D-477D-BDC6-789538EE677A}"/>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3166"/>
                    </a14:imgEffect>
                    <a14:imgEffect>
                      <a14:saturation sat="0"/>
                    </a14:imgEffect>
                  </a14:imgLayer>
                </a14:imgProps>
              </a:ext>
              <a:ext uri="{28A0092B-C50C-407E-A947-70E740481C1C}">
                <a14:useLocalDpi xmlns:a14="http://schemas.microsoft.com/office/drawing/2010/main" val="0"/>
              </a:ext>
            </a:extLst>
          </a:blip>
          <a:stretch>
            <a:fillRect/>
          </a:stretch>
        </p:blipFill>
        <p:spPr>
          <a:xfrm>
            <a:off x="5463349" y="773805"/>
            <a:ext cx="192495" cy="192495"/>
          </a:xfrm>
          <a:prstGeom prst="rect">
            <a:avLst/>
          </a:prstGeom>
        </p:spPr>
      </p:pic>
      <p:pic>
        <p:nvPicPr>
          <p:cNvPr id="25" name="Obraz 24">
            <a:extLst>
              <a:ext uri="{FF2B5EF4-FFF2-40B4-BE49-F238E27FC236}">
                <a16:creationId xmlns:a16="http://schemas.microsoft.com/office/drawing/2014/main" id="{56C049C4-4626-49A3-B15D-AE4738272105}"/>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3166"/>
                    </a14:imgEffect>
                    <a14:imgEffect>
                      <a14:saturation sat="0"/>
                    </a14:imgEffect>
                  </a14:imgLayer>
                </a14:imgProps>
              </a:ext>
              <a:ext uri="{28A0092B-C50C-407E-A947-70E740481C1C}">
                <a14:useLocalDpi xmlns:a14="http://schemas.microsoft.com/office/drawing/2010/main" val="0"/>
              </a:ext>
            </a:extLst>
          </a:blip>
          <a:stretch>
            <a:fillRect/>
          </a:stretch>
        </p:blipFill>
        <p:spPr>
          <a:xfrm>
            <a:off x="5692076" y="860325"/>
            <a:ext cx="192495" cy="192495"/>
          </a:xfrm>
          <a:prstGeom prst="rect">
            <a:avLst/>
          </a:prstGeom>
        </p:spPr>
      </p:pic>
      <p:pic>
        <p:nvPicPr>
          <p:cNvPr id="26" name="Obraz 25">
            <a:extLst>
              <a:ext uri="{FF2B5EF4-FFF2-40B4-BE49-F238E27FC236}">
                <a16:creationId xmlns:a16="http://schemas.microsoft.com/office/drawing/2014/main" id="{A8983522-B03A-4003-9538-190A9613F56A}"/>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3166"/>
                    </a14:imgEffect>
                    <a14:imgEffect>
                      <a14:saturation sat="0"/>
                    </a14:imgEffect>
                  </a14:imgLayer>
                </a14:imgProps>
              </a:ext>
              <a:ext uri="{28A0092B-C50C-407E-A947-70E740481C1C}">
                <a14:useLocalDpi xmlns:a14="http://schemas.microsoft.com/office/drawing/2010/main" val="0"/>
              </a:ext>
            </a:extLst>
          </a:blip>
          <a:stretch>
            <a:fillRect/>
          </a:stretch>
        </p:blipFill>
        <p:spPr>
          <a:xfrm>
            <a:off x="5369772" y="1427263"/>
            <a:ext cx="192495" cy="192495"/>
          </a:xfrm>
          <a:prstGeom prst="rect">
            <a:avLst/>
          </a:prstGeom>
        </p:spPr>
      </p:pic>
      <p:pic>
        <p:nvPicPr>
          <p:cNvPr id="27" name="Obraz 26">
            <a:extLst>
              <a:ext uri="{FF2B5EF4-FFF2-40B4-BE49-F238E27FC236}">
                <a16:creationId xmlns:a16="http://schemas.microsoft.com/office/drawing/2014/main" id="{570B94CF-79A9-4952-83EA-60F7C488E8E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82729" y="485201"/>
            <a:ext cx="113271" cy="45719"/>
          </a:xfrm>
          <a:prstGeom prst="rect">
            <a:avLst/>
          </a:prstGeom>
        </p:spPr>
      </p:pic>
      <p:sp>
        <p:nvSpPr>
          <p:cNvPr id="28" name="pole tekstowe 27">
            <a:extLst>
              <a:ext uri="{FF2B5EF4-FFF2-40B4-BE49-F238E27FC236}">
                <a16:creationId xmlns:a16="http://schemas.microsoft.com/office/drawing/2014/main" id="{930C1B53-B104-4EE0-AA09-8E984B01EF6B}"/>
              </a:ext>
            </a:extLst>
          </p:cNvPr>
          <p:cNvSpPr txBox="1"/>
          <p:nvPr/>
        </p:nvSpPr>
        <p:spPr>
          <a:xfrm>
            <a:off x="4492608" y="949692"/>
            <a:ext cx="1211876" cy="246221"/>
          </a:xfrm>
          <a:prstGeom prst="rect">
            <a:avLst/>
          </a:prstGeom>
          <a:noFill/>
        </p:spPr>
        <p:txBody>
          <a:bodyPr wrap="square" rtlCol="0">
            <a:spAutoFit/>
          </a:bodyPr>
          <a:lstStyle/>
          <a:p>
            <a:pPr algn="ctr"/>
            <a:r>
              <a:rPr lang="pl-PL" sz="1000" dirty="0" err="1">
                <a:solidFill>
                  <a:schemeClr val="bg1"/>
                </a:solidFill>
                <a:latin typeface="Century Gothic" panose="020B0502020202020204" pitchFamily="34" charset="0"/>
              </a:rPr>
              <a:t>Firmenzentrale</a:t>
            </a:r>
            <a:endParaRPr lang="pl-PL" sz="1000" dirty="0">
              <a:solidFill>
                <a:schemeClr val="bg1"/>
              </a:solidFill>
              <a:latin typeface="Century Gothic" panose="020B0502020202020204" pitchFamily="34" charset="0"/>
            </a:endParaRPr>
          </a:p>
        </p:txBody>
      </p:sp>
      <p:sp>
        <p:nvSpPr>
          <p:cNvPr id="29" name="pole tekstowe 28">
            <a:extLst>
              <a:ext uri="{FF2B5EF4-FFF2-40B4-BE49-F238E27FC236}">
                <a16:creationId xmlns:a16="http://schemas.microsoft.com/office/drawing/2014/main" id="{CED84AFA-2739-4383-93A2-73A74E14B23E}"/>
              </a:ext>
            </a:extLst>
          </p:cNvPr>
          <p:cNvSpPr txBox="1"/>
          <p:nvPr/>
        </p:nvSpPr>
        <p:spPr>
          <a:xfrm>
            <a:off x="5617162" y="1051825"/>
            <a:ext cx="1409280" cy="246221"/>
          </a:xfrm>
          <a:prstGeom prst="rect">
            <a:avLst/>
          </a:prstGeom>
          <a:noFill/>
        </p:spPr>
        <p:txBody>
          <a:bodyPr wrap="square" rtlCol="0">
            <a:spAutoFit/>
          </a:bodyPr>
          <a:lstStyle/>
          <a:p>
            <a:pPr algn="ctr"/>
            <a:r>
              <a:rPr lang="pl-PL" sz="1000" dirty="0" err="1">
                <a:solidFill>
                  <a:schemeClr val="bg1"/>
                </a:solidFill>
                <a:latin typeface="Century Gothic" panose="020B0502020202020204" pitchFamily="34" charset="0"/>
              </a:rPr>
              <a:t>Verkaufsabteilung</a:t>
            </a:r>
            <a:endParaRPr lang="pl-PL" sz="1000" dirty="0">
              <a:solidFill>
                <a:schemeClr val="bg1"/>
              </a:solidFill>
              <a:latin typeface="Century Gothic" panose="020B0502020202020204" pitchFamily="34" charset="0"/>
            </a:endParaRPr>
          </a:p>
        </p:txBody>
      </p:sp>
      <p:sp>
        <p:nvSpPr>
          <p:cNvPr id="30" name="pole tekstowe 29">
            <a:extLst>
              <a:ext uri="{FF2B5EF4-FFF2-40B4-BE49-F238E27FC236}">
                <a16:creationId xmlns:a16="http://schemas.microsoft.com/office/drawing/2014/main" id="{B4E0B2A2-216E-4C6D-8188-E4C687C7D8A1}"/>
              </a:ext>
            </a:extLst>
          </p:cNvPr>
          <p:cNvSpPr txBox="1"/>
          <p:nvPr/>
        </p:nvSpPr>
        <p:spPr>
          <a:xfrm>
            <a:off x="4701766" y="1632859"/>
            <a:ext cx="1523934" cy="246221"/>
          </a:xfrm>
          <a:prstGeom prst="rect">
            <a:avLst/>
          </a:prstGeom>
          <a:noFill/>
        </p:spPr>
        <p:txBody>
          <a:bodyPr wrap="square" rtlCol="0">
            <a:spAutoFit/>
          </a:bodyPr>
          <a:lstStyle/>
          <a:p>
            <a:pPr algn="ctr"/>
            <a:r>
              <a:rPr lang="pl-PL" sz="1000" dirty="0" err="1">
                <a:solidFill>
                  <a:schemeClr val="bg1"/>
                </a:solidFill>
                <a:latin typeface="Century Gothic" panose="020B0502020202020204" pitchFamily="34" charset="0"/>
              </a:rPr>
              <a:t>Produktionswerk</a:t>
            </a:r>
            <a:endParaRPr lang="pl-PL" sz="1000" dirty="0">
              <a:solidFill>
                <a:schemeClr val="bg1"/>
              </a:solidFill>
              <a:latin typeface="Century Gothic" panose="020B0502020202020204" pitchFamily="34" charset="0"/>
            </a:endParaRPr>
          </a:p>
        </p:txBody>
      </p:sp>
      <p:sp>
        <p:nvSpPr>
          <p:cNvPr id="14" name="Prostokąt 13">
            <a:extLst>
              <a:ext uri="{FF2B5EF4-FFF2-40B4-BE49-F238E27FC236}">
                <a16:creationId xmlns:a16="http://schemas.microsoft.com/office/drawing/2014/main" id="{FE028437-0B36-4C74-9019-4B1179788079}"/>
              </a:ext>
            </a:extLst>
          </p:cNvPr>
          <p:cNvSpPr/>
          <p:nvPr/>
        </p:nvSpPr>
        <p:spPr>
          <a:xfrm>
            <a:off x="159489" y="5592726"/>
            <a:ext cx="510363" cy="11695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5" name="pole tekstowe 14">
            <a:extLst>
              <a:ext uri="{FF2B5EF4-FFF2-40B4-BE49-F238E27FC236}">
                <a16:creationId xmlns:a16="http://schemas.microsoft.com/office/drawing/2014/main" id="{5986C469-6969-4C63-BC8C-9874EAF7CD6E}"/>
              </a:ext>
            </a:extLst>
          </p:cNvPr>
          <p:cNvSpPr txBox="1"/>
          <p:nvPr/>
        </p:nvSpPr>
        <p:spPr>
          <a:xfrm>
            <a:off x="669851" y="5512705"/>
            <a:ext cx="3029951" cy="276999"/>
          </a:xfrm>
          <a:prstGeom prst="rect">
            <a:avLst/>
          </a:prstGeom>
          <a:noFill/>
        </p:spPr>
        <p:txBody>
          <a:bodyPr wrap="square" rtlCol="0">
            <a:spAutoFit/>
          </a:bodyPr>
          <a:lstStyle/>
          <a:p>
            <a:r>
              <a:rPr lang="pl-PL" sz="1200" dirty="0" err="1">
                <a:latin typeface="Century Gothic" panose="020B0502020202020204" pitchFamily="34" charset="0"/>
              </a:rPr>
              <a:t>Firmenzentrale</a:t>
            </a:r>
            <a:r>
              <a:rPr lang="pl-PL" sz="1200" dirty="0">
                <a:latin typeface="Century Gothic" panose="020B0502020202020204" pitchFamily="34" charset="0"/>
              </a:rPr>
              <a:t> </a:t>
            </a:r>
            <a:r>
              <a:rPr lang="pl-PL" sz="1200" dirty="0" err="1">
                <a:latin typeface="Century Gothic" panose="020B0502020202020204" pitchFamily="34" charset="0"/>
              </a:rPr>
              <a:t>und</a:t>
            </a:r>
            <a:r>
              <a:rPr lang="pl-PL" sz="1200" dirty="0">
                <a:latin typeface="Century Gothic" panose="020B0502020202020204" pitchFamily="34" charset="0"/>
              </a:rPr>
              <a:t> </a:t>
            </a:r>
            <a:r>
              <a:rPr lang="pl-PL" sz="1200" dirty="0" err="1">
                <a:latin typeface="Century Gothic" panose="020B0502020202020204" pitchFamily="34" charset="0"/>
              </a:rPr>
              <a:t>Niederlassungen</a:t>
            </a:r>
            <a:endParaRPr lang="pl-PL" sz="1200" dirty="0">
              <a:latin typeface="Century Gothic" panose="020B0502020202020204" pitchFamily="34" charset="0"/>
            </a:endParaRPr>
          </a:p>
        </p:txBody>
      </p:sp>
      <p:sp>
        <p:nvSpPr>
          <p:cNvPr id="16" name="Prostokąt 15">
            <a:extLst>
              <a:ext uri="{FF2B5EF4-FFF2-40B4-BE49-F238E27FC236}">
                <a16:creationId xmlns:a16="http://schemas.microsoft.com/office/drawing/2014/main" id="{8C43AA4C-C357-4254-96C2-511BBEC884FF}"/>
              </a:ext>
            </a:extLst>
          </p:cNvPr>
          <p:cNvSpPr/>
          <p:nvPr/>
        </p:nvSpPr>
        <p:spPr>
          <a:xfrm>
            <a:off x="159489" y="5872124"/>
            <a:ext cx="510363" cy="116958"/>
          </a:xfrm>
          <a:prstGeom prst="rect">
            <a:avLst/>
          </a:prstGeom>
          <a:solidFill>
            <a:srgbClr val="A2A4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7" name="pole tekstowe 16">
            <a:extLst>
              <a:ext uri="{FF2B5EF4-FFF2-40B4-BE49-F238E27FC236}">
                <a16:creationId xmlns:a16="http://schemas.microsoft.com/office/drawing/2014/main" id="{80C8F393-75F0-4759-9DD2-F24EC5BD9DC1}"/>
              </a:ext>
            </a:extLst>
          </p:cNvPr>
          <p:cNvSpPr txBox="1"/>
          <p:nvPr/>
        </p:nvSpPr>
        <p:spPr>
          <a:xfrm>
            <a:off x="669852" y="5792103"/>
            <a:ext cx="2056734" cy="276999"/>
          </a:xfrm>
          <a:prstGeom prst="rect">
            <a:avLst/>
          </a:prstGeom>
          <a:noFill/>
        </p:spPr>
        <p:txBody>
          <a:bodyPr wrap="square" rtlCol="0">
            <a:spAutoFit/>
          </a:bodyPr>
          <a:lstStyle/>
          <a:p>
            <a:r>
              <a:rPr lang="pl-PL" sz="1200" dirty="0" err="1">
                <a:latin typeface="Century Gothic" panose="020B0502020202020204" pitchFamily="34" charset="0"/>
              </a:rPr>
              <a:t>Unsere</a:t>
            </a:r>
            <a:r>
              <a:rPr lang="pl-PL" sz="1200" dirty="0">
                <a:latin typeface="Century Gothic" panose="020B0502020202020204" pitchFamily="34" charset="0"/>
              </a:rPr>
              <a:t> </a:t>
            </a:r>
            <a:r>
              <a:rPr lang="pl-PL" sz="1200" dirty="0" err="1">
                <a:latin typeface="Century Gothic" panose="020B0502020202020204" pitchFamily="34" charset="0"/>
              </a:rPr>
              <a:t>Kunden</a:t>
            </a:r>
            <a:endParaRPr lang="pl-PL" sz="1200" dirty="0">
              <a:latin typeface="Century Gothic" panose="020B0502020202020204" pitchFamily="34" charset="0"/>
            </a:endParaRPr>
          </a:p>
        </p:txBody>
      </p:sp>
      <p:sp>
        <p:nvSpPr>
          <p:cNvPr id="18" name="pole tekstowe 17">
            <a:extLst>
              <a:ext uri="{FF2B5EF4-FFF2-40B4-BE49-F238E27FC236}">
                <a16:creationId xmlns:a16="http://schemas.microsoft.com/office/drawing/2014/main" id="{D00E3848-6B29-4069-879A-000216E09CDA}"/>
              </a:ext>
            </a:extLst>
          </p:cNvPr>
          <p:cNvSpPr txBox="1"/>
          <p:nvPr/>
        </p:nvSpPr>
        <p:spPr>
          <a:xfrm>
            <a:off x="5982729" y="4957261"/>
            <a:ext cx="3594061" cy="1384995"/>
          </a:xfrm>
          <a:prstGeom prst="rect">
            <a:avLst/>
          </a:prstGeom>
        </p:spPr>
        <p:txBody>
          <a:bodyPr wrap="square" rtlCol="0">
            <a:spAutoFit/>
          </a:bodyPr>
          <a:lstStyle/>
          <a:p>
            <a:pPr algn="ctr"/>
            <a:r>
              <a:rPr lang="pl-PL" sz="1400" b="1" i="1" dirty="0" err="1">
                <a:solidFill>
                  <a:schemeClr val="bg1"/>
                </a:solidFill>
                <a:latin typeface="Century Gothic" panose="020B0502020202020204" pitchFamily="34" charset="0"/>
              </a:rPr>
              <a:t>Die</a:t>
            </a:r>
            <a:r>
              <a:rPr lang="pl-PL" sz="1400" b="1" i="1" dirty="0">
                <a:solidFill>
                  <a:schemeClr val="bg1"/>
                </a:solidFill>
                <a:latin typeface="Century Gothic" panose="020B0502020202020204" pitchFamily="34" charset="0"/>
              </a:rPr>
              <a:t> </a:t>
            </a:r>
            <a:r>
              <a:rPr lang="pl-PL" sz="1400" b="1" i="1" dirty="0" err="1">
                <a:solidFill>
                  <a:schemeClr val="bg1"/>
                </a:solidFill>
                <a:latin typeface="Century Gothic" panose="020B0502020202020204" pitchFamily="34" charset="0"/>
              </a:rPr>
              <a:t>Mission</a:t>
            </a:r>
            <a:r>
              <a:rPr lang="pl-PL" sz="1400" b="1" i="1" dirty="0">
                <a:solidFill>
                  <a:schemeClr val="bg1"/>
                </a:solidFill>
                <a:latin typeface="Century Gothic" panose="020B0502020202020204" pitchFamily="34" charset="0"/>
              </a:rPr>
              <a:t> von AS-PL</a:t>
            </a:r>
          </a:p>
          <a:p>
            <a:pPr algn="ctr"/>
            <a:r>
              <a:rPr lang="pl-PL" sz="1400" b="1" i="1" dirty="0">
                <a:solidFill>
                  <a:schemeClr val="bg1"/>
                </a:solidFill>
                <a:latin typeface="Century Gothic" panose="020B0502020202020204" pitchFamily="34" charset="0"/>
              </a:rPr>
              <a:t>„</a:t>
            </a:r>
            <a:r>
              <a:rPr lang="de-DE" sz="1400" b="1" i="1" dirty="0">
                <a:solidFill>
                  <a:schemeClr val="bg1"/>
                </a:solidFill>
                <a:latin typeface="Century Gothic" panose="020B0502020202020204" pitchFamily="34" charset="0"/>
              </a:rPr>
              <a:t>Die Bereitstellung von Produkten höchster Qualität, die den Markterwartungen entsprechen, unter Verwendung moderner Technologie</a:t>
            </a:r>
            <a:r>
              <a:rPr lang="pl-PL" sz="1400" b="1" i="1" dirty="0">
                <a:solidFill>
                  <a:schemeClr val="bg1"/>
                </a:solidFill>
                <a:latin typeface="Century Gothic" panose="020B0502020202020204" pitchFamily="34" charset="0"/>
              </a:rPr>
              <a:t>”</a:t>
            </a:r>
            <a:endParaRPr lang="pl-PL" sz="1400" dirty="0">
              <a:solidFill>
                <a:schemeClr val="bg1"/>
              </a:solidFill>
              <a:latin typeface="Century Gothic" panose="020B0502020202020204" pitchFamily="34" charset="0"/>
            </a:endParaRPr>
          </a:p>
          <a:p>
            <a:pPr algn="ctr"/>
            <a:endParaRPr lang="pl-PL" sz="1400" dirty="0">
              <a:solidFill>
                <a:schemeClr val="bg1"/>
              </a:solidFill>
              <a:latin typeface="Century Gothic" panose="020B0502020202020204" pitchFamily="34" charset="0"/>
            </a:endParaRPr>
          </a:p>
        </p:txBody>
      </p:sp>
      <p:pic>
        <p:nvPicPr>
          <p:cNvPr id="19" name="Obraz 18">
            <a:extLst>
              <a:ext uri="{FF2B5EF4-FFF2-40B4-BE49-F238E27FC236}">
                <a16:creationId xmlns:a16="http://schemas.microsoft.com/office/drawing/2014/main" id="{1651DAF3-045E-4AB8-B625-A8F181442D6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98744" y="2166296"/>
            <a:ext cx="5430384" cy="2191831"/>
          </a:xfrm>
          <a:prstGeom prst="rect">
            <a:avLst/>
          </a:prstGeom>
        </p:spPr>
      </p:pic>
    </p:spTree>
    <p:extLst>
      <p:ext uri="{BB962C8B-B14F-4D97-AF65-F5344CB8AC3E}">
        <p14:creationId xmlns:p14="http://schemas.microsoft.com/office/powerpoint/2010/main" val="240329874"/>
      </p:ext>
    </p:extLst>
  </p:cSld>
  <p:clrMapOvr>
    <a:masterClrMapping/>
  </p:clrMapOvr>
  <mc:AlternateContent xmlns:mc="http://schemas.openxmlformats.org/markup-compatibility/2006" xmlns:p159="http://schemas.microsoft.com/office/powerpoint/2015/09/main">
    <mc:Choice Requires="p159">
      <p:transition advTm="4000">
        <p159:morph option="byObject"/>
      </p:transition>
    </mc:Choice>
    <mc:Fallback xmlns="">
      <p:transition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upa 26">
            <a:extLst>
              <a:ext uri="{FF2B5EF4-FFF2-40B4-BE49-F238E27FC236}">
                <a16:creationId xmlns:a16="http://schemas.microsoft.com/office/drawing/2014/main" id="{AB0D516F-498B-42AB-B152-97F06B3EB93D}"/>
              </a:ext>
            </a:extLst>
          </p:cNvPr>
          <p:cNvGrpSpPr/>
          <p:nvPr/>
        </p:nvGrpSpPr>
        <p:grpSpPr>
          <a:xfrm>
            <a:off x="-3982685" y="-2326252"/>
            <a:ext cx="10176335" cy="10051623"/>
            <a:chOff x="-2506332" y="-1946179"/>
            <a:chExt cx="10176335" cy="10051623"/>
          </a:xfrm>
        </p:grpSpPr>
        <p:sp>
          <p:nvSpPr>
            <p:cNvPr id="28" name="Sześciokąt 27">
              <a:extLst>
                <a:ext uri="{FF2B5EF4-FFF2-40B4-BE49-F238E27FC236}">
                  <a16:creationId xmlns:a16="http://schemas.microsoft.com/office/drawing/2014/main" id="{2A0D655B-07C7-44B8-ABB2-54C9FCC37C61}"/>
                </a:ext>
              </a:extLst>
            </p:cNvPr>
            <p:cNvSpPr/>
            <p:nvPr/>
          </p:nvSpPr>
          <p:spPr>
            <a:xfrm rot="1106717">
              <a:off x="4073588" y="2311164"/>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29" name="Sześciokąt 28">
              <a:extLst>
                <a:ext uri="{FF2B5EF4-FFF2-40B4-BE49-F238E27FC236}">
                  <a16:creationId xmlns:a16="http://schemas.microsoft.com/office/drawing/2014/main" id="{E632D642-651D-48BE-8675-59D3CD792C36}"/>
                </a:ext>
              </a:extLst>
            </p:cNvPr>
            <p:cNvSpPr/>
            <p:nvPr/>
          </p:nvSpPr>
          <p:spPr>
            <a:xfrm rot="1106717">
              <a:off x="2426692" y="433746"/>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30" name="Sześciokąt 29">
              <a:extLst>
                <a:ext uri="{FF2B5EF4-FFF2-40B4-BE49-F238E27FC236}">
                  <a16:creationId xmlns:a16="http://schemas.microsoft.com/office/drawing/2014/main" id="{E2BCEFA6-B035-494B-927F-9C4B7EA9D0FD}"/>
                </a:ext>
              </a:extLst>
            </p:cNvPr>
            <p:cNvSpPr/>
            <p:nvPr/>
          </p:nvSpPr>
          <p:spPr>
            <a:xfrm rot="1106717">
              <a:off x="4884142" y="-61554"/>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1" name="Sześciokąt 30">
              <a:extLst>
                <a:ext uri="{FF2B5EF4-FFF2-40B4-BE49-F238E27FC236}">
                  <a16:creationId xmlns:a16="http://schemas.microsoft.com/office/drawing/2014/main" id="{5D74E3BF-3DE6-4984-B224-C65C075D5E63}"/>
                </a:ext>
              </a:extLst>
            </p:cNvPr>
            <p:cNvSpPr/>
            <p:nvPr/>
          </p:nvSpPr>
          <p:spPr>
            <a:xfrm rot="1106717">
              <a:off x="3236317" y="-1946179"/>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2" name="Sześciokąt 31">
              <a:extLst>
                <a:ext uri="{FF2B5EF4-FFF2-40B4-BE49-F238E27FC236}">
                  <a16:creationId xmlns:a16="http://schemas.microsoft.com/office/drawing/2014/main" id="{48BF1C30-1017-4ACE-806B-BA3304EC36F8}"/>
                </a:ext>
              </a:extLst>
            </p:cNvPr>
            <p:cNvSpPr/>
            <p:nvPr/>
          </p:nvSpPr>
          <p:spPr>
            <a:xfrm rot="1106717">
              <a:off x="-1683762" y="-994332"/>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8" name="Sześciokąt 47">
              <a:extLst>
                <a:ext uri="{FF2B5EF4-FFF2-40B4-BE49-F238E27FC236}">
                  <a16:creationId xmlns:a16="http://schemas.microsoft.com/office/drawing/2014/main" id="{824B546B-3537-4D8C-AE85-15C683BBE0A6}"/>
                </a:ext>
              </a:extLst>
            </p:cNvPr>
            <p:cNvSpPr/>
            <p:nvPr/>
          </p:nvSpPr>
          <p:spPr>
            <a:xfrm rot="1106717">
              <a:off x="-859434" y="3301438"/>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9" name="Sześciokąt 48">
              <a:extLst>
                <a:ext uri="{FF2B5EF4-FFF2-40B4-BE49-F238E27FC236}">
                  <a16:creationId xmlns:a16="http://schemas.microsoft.com/office/drawing/2014/main" id="{B60ABB7E-EAAA-4162-B0DA-0B9D451EFCF3}"/>
                </a:ext>
              </a:extLst>
            </p:cNvPr>
            <p:cNvSpPr/>
            <p:nvPr/>
          </p:nvSpPr>
          <p:spPr>
            <a:xfrm rot="1106717">
              <a:off x="1612555" y="2794106"/>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0" name="Sześciokąt 49">
              <a:extLst>
                <a:ext uri="{FF2B5EF4-FFF2-40B4-BE49-F238E27FC236}">
                  <a16:creationId xmlns:a16="http://schemas.microsoft.com/office/drawing/2014/main" id="{1B5922F0-7F57-4F32-97AF-E4C16962508E}"/>
                </a:ext>
              </a:extLst>
            </p:cNvPr>
            <p:cNvSpPr/>
            <p:nvPr/>
          </p:nvSpPr>
          <p:spPr>
            <a:xfrm rot="1106717">
              <a:off x="-59334" y="921513"/>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1" name="Sześciokąt 50">
              <a:extLst>
                <a:ext uri="{FF2B5EF4-FFF2-40B4-BE49-F238E27FC236}">
                  <a16:creationId xmlns:a16="http://schemas.microsoft.com/office/drawing/2014/main" id="{5184464D-7156-44D7-A944-8493A4056585}"/>
                </a:ext>
              </a:extLst>
            </p:cNvPr>
            <p:cNvSpPr/>
            <p:nvPr/>
          </p:nvSpPr>
          <p:spPr>
            <a:xfrm rot="1106717">
              <a:off x="-2506332" y="1409280"/>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2" name="Sześciokąt 51">
              <a:extLst>
                <a:ext uri="{FF2B5EF4-FFF2-40B4-BE49-F238E27FC236}">
                  <a16:creationId xmlns:a16="http://schemas.microsoft.com/office/drawing/2014/main" id="{A0F76A51-F910-494E-83CB-6E6F5CC526B5}"/>
                </a:ext>
              </a:extLst>
            </p:cNvPr>
            <p:cNvSpPr/>
            <p:nvPr/>
          </p:nvSpPr>
          <p:spPr>
            <a:xfrm rot="1106717">
              <a:off x="3267571" y="4684790"/>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3" name="Sześciokąt 52">
              <a:extLst>
                <a:ext uri="{FF2B5EF4-FFF2-40B4-BE49-F238E27FC236}">
                  <a16:creationId xmlns:a16="http://schemas.microsoft.com/office/drawing/2014/main" id="{59D4439D-4191-4817-9CE0-6A0DFEA53DD6}"/>
                </a:ext>
              </a:extLst>
            </p:cNvPr>
            <p:cNvSpPr/>
            <p:nvPr/>
          </p:nvSpPr>
          <p:spPr>
            <a:xfrm rot="1106717">
              <a:off x="810121" y="5161040"/>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4" name="Sześciokąt 53">
              <a:extLst>
                <a:ext uri="{FF2B5EF4-FFF2-40B4-BE49-F238E27FC236}">
                  <a16:creationId xmlns:a16="http://schemas.microsoft.com/office/drawing/2014/main" id="{5F67D12E-5441-4987-B2E9-6D4271041597}"/>
                </a:ext>
              </a:extLst>
            </p:cNvPr>
            <p:cNvSpPr/>
            <p:nvPr/>
          </p:nvSpPr>
          <p:spPr>
            <a:xfrm rot="1106717">
              <a:off x="-1644832" y="5686484"/>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5" name="Sześciokąt 54">
              <a:extLst>
                <a:ext uri="{FF2B5EF4-FFF2-40B4-BE49-F238E27FC236}">
                  <a16:creationId xmlns:a16="http://schemas.microsoft.com/office/drawing/2014/main" id="{719B908D-7EE9-4CC7-A038-24EFFDE05160}"/>
                </a:ext>
              </a:extLst>
            </p:cNvPr>
            <p:cNvSpPr/>
            <p:nvPr/>
          </p:nvSpPr>
          <p:spPr>
            <a:xfrm rot="1106717">
              <a:off x="770269" y="-1439362"/>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pic>
        <p:nvPicPr>
          <p:cNvPr id="20" name="Obraz 19">
            <a:hlinkClick r:id="rId2" action="ppaction://hlinksldjump"/>
            <a:extLst>
              <a:ext uri="{FF2B5EF4-FFF2-40B4-BE49-F238E27FC236}">
                <a16:creationId xmlns:a16="http://schemas.microsoft.com/office/drawing/2014/main" id="{560CFE28-8A3B-44EB-9767-31E426E8589A}"/>
              </a:ext>
            </a:extLst>
          </p:cNvPr>
          <p:cNvPicPr>
            <a:picLocks noChangeAspect="1"/>
          </p:cNvPicPr>
          <p:nvPr/>
        </p:nvPicPr>
        <p:blipFill rotWithShape="1">
          <a:blip r:embed="rId3">
            <a:extLst>
              <a:ext uri="{28A0092B-C50C-407E-A947-70E740481C1C}">
                <a14:useLocalDpi xmlns:a14="http://schemas.microsoft.com/office/drawing/2010/main" val="0"/>
              </a:ext>
            </a:extLst>
          </a:blip>
          <a:srcRect l="67850" t="24145" b="14626"/>
          <a:stretch/>
        </p:blipFill>
        <p:spPr>
          <a:xfrm>
            <a:off x="9217485" y="4404459"/>
            <a:ext cx="2363053" cy="504114"/>
          </a:xfrm>
          <a:prstGeom prst="rect">
            <a:avLst/>
          </a:prstGeom>
        </p:spPr>
      </p:pic>
      <p:pic>
        <p:nvPicPr>
          <p:cNvPr id="21" name="Obraz 20">
            <a:hlinkClick r:id="rId4" action="ppaction://hlinksldjump"/>
            <a:extLst>
              <a:ext uri="{FF2B5EF4-FFF2-40B4-BE49-F238E27FC236}">
                <a16:creationId xmlns:a16="http://schemas.microsoft.com/office/drawing/2014/main" id="{E9E6F391-D600-40E6-BC52-4E73A8E37E47}"/>
              </a:ext>
            </a:extLst>
          </p:cNvPr>
          <p:cNvPicPr>
            <a:picLocks noChangeAspect="1"/>
          </p:cNvPicPr>
          <p:nvPr/>
        </p:nvPicPr>
        <p:blipFill rotWithShape="1">
          <a:blip r:embed="rId3">
            <a:extLst>
              <a:ext uri="{28A0092B-C50C-407E-A947-70E740481C1C}">
                <a14:useLocalDpi xmlns:a14="http://schemas.microsoft.com/office/drawing/2010/main" val="0"/>
              </a:ext>
            </a:extLst>
          </a:blip>
          <a:srcRect l="35121" t="24056" r="32729" b="14715"/>
          <a:stretch/>
        </p:blipFill>
        <p:spPr>
          <a:xfrm>
            <a:off x="6931423" y="4404792"/>
            <a:ext cx="2363053" cy="504114"/>
          </a:xfrm>
          <a:prstGeom prst="rect">
            <a:avLst/>
          </a:prstGeom>
        </p:spPr>
      </p:pic>
      <p:pic>
        <p:nvPicPr>
          <p:cNvPr id="22" name="Obraz 21">
            <a:hlinkClick r:id="rId5" action="ppaction://hlinksldjump"/>
            <a:extLst>
              <a:ext uri="{FF2B5EF4-FFF2-40B4-BE49-F238E27FC236}">
                <a16:creationId xmlns:a16="http://schemas.microsoft.com/office/drawing/2014/main" id="{AC36F3AF-161B-484B-A6E7-10C841336684}"/>
              </a:ext>
            </a:extLst>
          </p:cNvPr>
          <p:cNvPicPr>
            <a:picLocks noChangeAspect="1"/>
          </p:cNvPicPr>
          <p:nvPr/>
        </p:nvPicPr>
        <p:blipFill rotWithShape="1">
          <a:blip r:embed="rId3">
            <a:extLst>
              <a:ext uri="{28A0092B-C50C-407E-A947-70E740481C1C}">
                <a14:useLocalDpi xmlns:a14="http://schemas.microsoft.com/office/drawing/2010/main" val="0"/>
              </a:ext>
            </a:extLst>
          </a:blip>
          <a:srcRect l="1894" t="24227" r="65956" b="14544"/>
          <a:stretch/>
        </p:blipFill>
        <p:spPr>
          <a:xfrm>
            <a:off x="4670644" y="4408512"/>
            <a:ext cx="2363053" cy="504114"/>
          </a:xfrm>
          <a:prstGeom prst="rect">
            <a:avLst/>
          </a:prstGeom>
        </p:spPr>
      </p:pic>
      <p:sp>
        <p:nvSpPr>
          <p:cNvPr id="3" name="pole tekstowe 2">
            <a:extLst>
              <a:ext uri="{FF2B5EF4-FFF2-40B4-BE49-F238E27FC236}">
                <a16:creationId xmlns:a16="http://schemas.microsoft.com/office/drawing/2014/main" id="{8CC45938-A427-4576-A48E-FD2701107D2E}"/>
              </a:ext>
            </a:extLst>
          </p:cNvPr>
          <p:cNvSpPr txBox="1"/>
          <p:nvPr/>
        </p:nvSpPr>
        <p:spPr>
          <a:xfrm>
            <a:off x="4819364" y="5704590"/>
            <a:ext cx="6614311" cy="461665"/>
          </a:xfrm>
          <a:prstGeom prst="rect">
            <a:avLst/>
          </a:prstGeom>
          <a:noFill/>
        </p:spPr>
        <p:txBody>
          <a:bodyPr wrap="none" rtlCol="0">
            <a:spAutoFit/>
          </a:bodyPr>
          <a:lstStyle/>
          <a:p>
            <a:pPr algn="ctr"/>
            <a:r>
              <a:rPr lang="pl-PL" sz="2400" b="1" dirty="0">
                <a:solidFill>
                  <a:srgbClr val="FF0000"/>
                </a:solidFill>
                <a:latin typeface="Century Gothic" panose="020B0502020202020204" pitchFamily="34" charset="0"/>
              </a:rPr>
              <a:t>91 % </a:t>
            </a:r>
            <a:r>
              <a:rPr lang="de-DE" sz="1600" b="1" dirty="0">
                <a:solidFill>
                  <a:prstClr val="black">
                    <a:lumMod val="65000"/>
                    <a:lumOff val="35000"/>
                  </a:prstClr>
                </a:solidFill>
                <a:latin typeface="Century Gothic" panose="020B0502020202020204" pitchFamily="34" charset="0"/>
                <a:ea typeface="+mj-ea"/>
                <a:cs typeface="+mj-cs"/>
              </a:rPr>
              <a:t>des Angebots bestehen aus </a:t>
            </a:r>
            <a:r>
              <a:rPr lang="pl-PL" sz="2400" b="1" dirty="0">
                <a:solidFill>
                  <a:srgbClr val="FF0000"/>
                </a:solidFill>
                <a:latin typeface="Century Gothic" panose="020B0502020202020204" pitchFamily="34" charset="0"/>
              </a:rPr>
              <a:t>AS </a:t>
            </a:r>
            <a:r>
              <a:rPr lang="de-DE" sz="1600" b="1" dirty="0">
                <a:solidFill>
                  <a:prstClr val="black">
                    <a:lumMod val="65000"/>
                    <a:lumOff val="35000"/>
                  </a:prstClr>
                </a:solidFill>
                <a:latin typeface="Century Gothic" panose="020B0502020202020204" pitchFamily="34" charset="0"/>
              </a:rPr>
              <a:t>Eigenmarkenprodukten</a:t>
            </a:r>
            <a:endParaRPr lang="pl-PL" sz="1600" b="1" dirty="0">
              <a:solidFill>
                <a:srgbClr val="FF0000"/>
              </a:solidFill>
              <a:latin typeface="Century Gothic" panose="020B0502020202020204" pitchFamily="34" charset="0"/>
            </a:endParaRPr>
          </a:p>
        </p:txBody>
      </p:sp>
      <p:pic>
        <p:nvPicPr>
          <p:cNvPr id="4" name="Obraz 3">
            <a:extLst>
              <a:ext uri="{FF2B5EF4-FFF2-40B4-BE49-F238E27FC236}">
                <a16:creationId xmlns:a16="http://schemas.microsoft.com/office/drawing/2014/main" id="{79FB86BF-3BC4-4257-8685-4C5C9FAC251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5508" y="3506392"/>
            <a:ext cx="4336720" cy="3384191"/>
          </a:xfrm>
          <a:prstGeom prst="rect">
            <a:avLst/>
          </a:prstGeom>
        </p:spPr>
      </p:pic>
      <p:sp>
        <p:nvSpPr>
          <p:cNvPr id="33" name="pole tekstowe 32">
            <a:extLst>
              <a:ext uri="{FF2B5EF4-FFF2-40B4-BE49-F238E27FC236}">
                <a16:creationId xmlns:a16="http://schemas.microsoft.com/office/drawing/2014/main" id="{6A665F66-FD18-46E3-AE4A-2E6EE9716136}"/>
              </a:ext>
            </a:extLst>
          </p:cNvPr>
          <p:cNvSpPr txBox="1"/>
          <p:nvPr/>
        </p:nvSpPr>
        <p:spPr>
          <a:xfrm>
            <a:off x="543179" y="2521229"/>
            <a:ext cx="11105641" cy="584775"/>
          </a:xfrm>
          <a:prstGeom prst="rect">
            <a:avLst/>
          </a:prstGeom>
          <a:noFill/>
        </p:spPr>
        <p:txBody>
          <a:bodyPr wrap="square" rtlCol="0">
            <a:spAutoFit/>
          </a:bodyPr>
          <a:lstStyle/>
          <a:p>
            <a:pPr algn="ctr">
              <a:defRPr sz="2200" b="0" i="0" u="none" strike="noStrike" kern="1200" cap="none" spc="0" normalizeH="0" baseline="0">
                <a:solidFill>
                  <a:prstClr val="black">
                    <a:lumMod val="65000"/>
                    <a:lumOff val="35000"/>
                  </a:prstClr>
                </a:solidFill>
                <a:latin typeface="+mj-lt"/>
                <a:ea typeface="+mj-ea"/>
                <a:cs typeface="+mj-cs"/>
              </a:defRPr>
            </a:pPr>
            <a:r>
              <a:rPr lang="de-DE" sz="1600" dirty="0">
                <a:latin typeface="Century Gothic" panose="020B0502020202020204" pitchFamily="34" charset="0"/>
              </a:rPr>
              <a:t>AS-PL hat über </a:t>
            </a:r>
            <a:r>
              <a:rPr lang="de-DE" sz="1600" b="1" dirty="0">
                <a:latin typeface="Century Gothic" panose="020B0502020202020204" pitchFamily="34" charset="0"/>
              </a:rPr>
              <a:t>20 000 </a:t>
            </a:r>
            <a:r>
              <a:rPr lang="de-DE" sz="1600" dirty="0">
                <a:latin typeface="Century Gothic" panose="020B0502020202020204" pitchFamily="34" charset="0"/>
              </a:rPr>
              <a:t>qualitativ hochwertige Sortimentsartikel im Angebot, darunter mehrere hundert Modelle von wiederaufbereiteten Lichtmaschinen und Anlassern</a:t>
            </a:r>
            <a:r>
              <a:rPr lang="pl-PL" sz="1600" dirty="0">
                <a:latin typeface="Century Gothic" panose="020B0502020202020204" pitchFamily="34" charset="0"/>
              </a:rPr>
              <a:t>.</a:t>
            </a:r>
            <a:endParaRPr lang="pl-PL" sz="1600" dirty="0">
              <a:solidFill>
                <a:prstClr val="black">
                  <a:lumMod val="65000"/>
                  <a:lumOff val="35000"/>
                </a:prstClr>
              </a:solidFill>
              <a:latin typeface="Century Gothic" panose="020B0502020202020204" pitchFamily="34" charset="0"/>
              <a:ea typeface="+mj-ea"/>
              <a:cs typeface="+mj-cs"/>
            </a:endParaRPr>
          </a:p>
        </p:txBody>
      </p:sp>
      <p:sp>
        <p:nvSpPr>
          <p:cNvPr id="34" name="pole tekstowe 33">
            <a:extLst>
              <a:ext uri="{FF2B5EF4-FFF2-40B4-BE49-F238E27FC236}">
                <a16:creationId xmlns:a16="http://schemas.microsoft.com/office/drawing/2014/main" id="{B24C3658-9824-42C6-91B7-1BFA0A062FE5}"/>
              </a:ext>
            </a:extLst>
          </p:cNvPr>
          <p:cNvSpPr txBox="1"/>
          <p:nvPr/>
        </p:nvSpPr>
        <p:spPr>
          <a:xfrm>
            <a:off x="4619635" y="3717670"/>
            <a:ext cx="7378098" cy="338554"/>
          </a:xfrm>
          <a:prstGeom prst="rect">
            <a:avLst/>
          </a:prstGeom>
        </p:spPr>
        <p:txBody>
          <a:bodyPr wrap="square">
            <a:spAutoFit/>
          </a:bodyPr>
          <a:lstStyle/>
          <a:p>
            <a:r>
              <a:rPr lang="de-DE" sz="1600" b="1" dirty="0">
                <a:solidFill>
                  <a:prstClr val="black">
                    <a:lumMod val="65000"/>
                    <a:lumOff val="35000"/>
                  </a:prstClr>
                </a:solidFill>
                <a:latin typeface="Century Gothic" panose="020B0502020202020204" pitchFamily="34" charset="0"/>
                <a:ea typeface="+mj-ea"/>
                <a:cs typeface="+mj-cs"/>
              </a:rPr>
              <a:t>Das Sortiment ist in 3 Produktlinien unterteilt</a:t>
            </a:r>
            <a:r>
              <a:rPr lang="pl-PL" sz="1600" b="1" dirty="0">
                <a:solidFill>
                  <a:prstClr val="black">
                    <a:lumMod val="65000"/>
                    <a:lumOff val="35000"/>
                  </a:prstClr>
                </a:solidFill>
                <a:latin typeface="Century Gothic" panose="020B0502020202020204" pitchFamily="34" charset="0"/>
                <a:ea typeface="+mj-ea"/>
                <a:cs typeface="+mj-cs"/>
              </a:rPr>
              <a:t>:</a:t>
            </a:r>
          </a:p>
        </p:txBody>
      </p:sp>
      <p:sp>
        <p:nvSpPr>
          <p:cNvPr id="37" name="Prostokąt 36">
            <a:extLst>
              <a:ext uri="{FF2B5EF4-FFF2-40B4-BE49-F238E27FC236}">
                <a16:creationId xmlns:a16="http://schemas.microsoft.com/office/drawing/2014/main" id="{499E1137-ED9C-4BDB-BD64-B98B7DB4831C}"/>
              </a:ext>
            </a:extLst>
          </p:cNvPr>
          <p:cNvSpPr/>
          <p:nvPr/>
        </p:nvSpPr>
        <p:spPr>
          <a:xfrm rot="16200000">
            <a:off x="6025933" y="-6657635"/>
            <a:ext cx="139244" cy="13043814"/>
          </a:xfrm>
          <a:prstGeom prst="rect">
            <a:avLst/>
          </a:prstGeom>
          <a:solidFill>
            <a:srgbClr val="E30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8" name="Prostokąt 37">
            <a:extLst>
              <a:ext uri="{FF2B5EF4-FFF2-40B4-BE49-F238E27FC236}">
                <a16:creationId xmlns:a16="http://schemas.microsoft.com/office/drawing/2014/main" id="{310BBE8F-FF68-4078-BED2-8B78E5695CB1}"/>
              </a:ext>
            </a:extLst>
          </p:cNvPr>
          <p:cNvSpPr/>
          <p:nvPr/>
        </p:nvSpPr>
        <p:spPr>
          <a:xfrm rot="16200000">
            <a:off x="6016135" y="449333"/>
            <a:ext cx="139244" cy="13043814"/>
          </a:xfrm>
          <a:prstGeom prst="rect">
            <a:avLst/>
          </a:prstGeom>
          <a:solidFill>
            <a:srgbClr val="E30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nvGrpSpPr>
          <p:cNvPr id="41" name="Grupa 40">
            <a:extLst>
              <a:ext uri="{FF2B5EF4-FFF2-40B4-BE49-F238E27FC236}">
                <a16:creationId xmlns:a16="http://schemas.microsoft.com/office/drawing/2014/main" id="{52C85424-007A-429D-8DDD-5A69A351B179}"/>
              </a:ext>
            </a:extLst>
          </p:cNvPr>
          <p:cNvGrpSpPr/>
          <p:nvPr/>
        </p:nvGrpSpPr>
        <p:grpSpPr>
          <a:xfrm>
            <a:off x="8175338" y="404148"/>
            <a:ext cx="893450" cy="893450"/>
            <a:chOff x="7968013" y="163524"/>
            <a:chExt cx="1308100" cy="1308100"/>
          </a:xfrm>
        </p:grpSpPr>
        <p:sp>
          <p:nvSpPr>
            <p:cNvPr id="17" name="Owal 16">
              <a:extLst>
                <a:ext uri="{FF2B5EF4-FFF2-40B4-BE49-F238E27FC236}">
                  <a16:creationId xmlns:a16="http://schemas.microsoft.com/office/drawing/2014/main" id="{C7B849C0-C523-471B-8874-7E78A2788393}"/>
                </a:ext>
              </a:extLst>
            </p:cNvPr>
            <p:cNvSpPr/>
            <p:nvPr/>
          </p:nvSpPr>
          <p:spPr>
            <a:xfrm>
              <a:off x="7968013" y="163524"/>
              <a:ext cx="1308100" cy="13081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pic>
          <p:nvPicPr>
            <p:cNvPr id="15" name="Grafika 14" descr="Diament">
              <a:extLst>
                <a:ext uri="{FF2B5EF4-FFF2-40B4-BE49-F238E27FC236}">
                  <a16:creationId xmlns:a16="http://schemas.microsoft.com/office/drawing/2014/main" id="{A8C2A468-FBF4-4706-BDDA-5CA79C24914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119143" y="355521"/>
              <a:ext cx="1005840" cy="1005840"/>
            </a:xfrm>
            <a:prstGeom prst="rect">
              <a:avLst/>
            </a:prstGeom>
          </p:spPr>
        </p:pic>
      </p:grpSp>
      <p:sp>
        <p:nvSpPr>
          <p:cNvPr id="42" name="pole tekstowe 41">
            <a:extLst>
              <a:ext uri="{FF2B5EF4-FFF2-40B4-BE49-F238E27FC236}">
                <a16:creationId xmlns:a16="http://schemas.microsoft.com/office/drawing/2014/main" id="{88525828-52AF-49C8-9D54-C14A19010886}"/>
              </a:ext>
            </a:extLst>
          </p:cNvPr>
          <p:cNvSpPr txBox="1"/>
          <p:nvPr/>
        </p:nvSpPr>
        <p:spPr>
          <a:xfrm>
            <a:off x="2710635" y="1392597"/>
            <a:ext cx="1872347" cy="307777"/>
          </a:xfrm>
          <a:prstGeom prst="rect">
            <a:avLst/>
          </a:prstGeom>
        </p:spPr>
        <p:txBody>
          <a:bodyPr wrap="square">
            <a:spAutoFit/>
          </a:bodyPr>
          <a:lstStyle/>
          <a:p>
            <a:pPr algn="ctr"/>
            <a:r>
              <a:rPr lang="pl-PL" sz="1400" b="1" dirty="0">
                <a:solidFill>
                  <a:prstClr val="black">
                    <a:lumMod val="65000"/>
                    <a:lumOff val="35000"/>
                  </a:prstClr>
                </a:solidFill>
                <a:latin typeface="Century Gothic" panose="020B0502020202020204" pitchFamily="34" charset="0"/>
                <a:ea typeface="+mj-ea"/>
                <a:cs typeface="+mj-cs"/>
              </a:rPr>
              <a:t>BRANCHENFÜHRER</a:t>
            </a:r>
          </a:p>
        </p:txBody>
      </p:sp>
      <p:sp>
        <p:nvSpPr>
          <p:cNvPr id="43" name="pole tekstowe 42">
            <a:extLst>
              <a:ext uri="{FF2B5EF4-FFF2-40B4-BE49-F238E27FC236}">
                <a16:creationId xmlns:a16="http://schemas.microsoft.com/office/drawing/2014/main" id="{38ED3813-75BE-4D32-BE3D-F52511D703B8}"/>
              </a:ext>
            </a:extLst>
          </p:cNvPr>
          <p:cNvSpPr txBox="1"/>
          <p:nvPr/>
        </p:nvSpPr>
        <p:spPr>
          <a:xfrm>
            <a:off x="5172059" y="1392597"/>
            <a:ext cx="1872347" cy="523220"/>
          </a:xfrm>
          <a:prstGeom prst="rect">
            <a:avLst/>
          </a:prstGeom>
        </p:spPr>
        <p:txBody>
          <a:bodyPr wrap="square">
            <a:spAutoFit/>
          </a:bodyPr>
          <a:lstStyle/>
          <a:p>
            <a:pPr algn="ctr"/>
            <a:r>
              <a:rPr lang="pl-PL" sz="1400" b="1" dirty="0">
                <a:solidFill>
                  <a:prstClr val="black">
                    <a:lumMod val="65000"/>
                    <a:lumOff val="35000"/>
                  </a:prstClr>
                </a:solidFill>
                <a:latin typeface="Century Gothic" panose="020B0502020202020204" pitchFamily="34" charset="0"/>
                <a:ea typeface="+mj-ea"/>
                <a:cs typeface="+mj-cs"/>
              </a:rPr>
              <a:t>29 JAHRE ERFAHRUNG</a:t>
            </a:r>
          </a:p>
        </p:txBody>
      </p:sp>
      <p:sp>
        <p:nvSpPr>
          <p:cNvPr id="44" name="pole tekstowe 43">
            <a:extLst>
              <a:ext uri="{FF2B5EF4-FFF2-40B4-BE49-F238E27FC236}">
                <a16:creationId xmlns:a16="http://schemas.microsoft.com/office/drawing/2014/main" id="{3977721C-9BB8-4905-AB7A-E0FDA324DD76}"/>
              </a:ext>
            </a:extLst>
          </p:cNvPr>
          <p:cNvSpPr txBox="1"/>
          <p:nvPr/>
        </p:nvSpPr>
        <p:spPr>
          <a:xfrm>
            <a:off x="7338887" y="1392597"/>
            <a:ext cx="2600243" cy="307777"/>
          </a:xfrm>
          <a:prstGeom prst="rect">
            <a:avLst/>
          </a:prstGeom>
        </p:spPr>
        <p:txBody>
          <a:bodyPr wrap="square">
            <a:spAutoFit/>
          </a:bodyPr>
          <a:lstStyle/>
          <a:p>
            <a:pPr algn="ctr"/>
            <a:r>
              <a:rPr lang="pl-PL" sz="1400" b="1" dirty="0">
                <a:solidFill>
                  <a:prstClr val="black">
                    <a:lumMod val="65000"/>
                    <a:lumOff val="35000"/>
                  </a:prstClr>
                </a:solidFill>
                <a:latin typeface="Century Gothic" panose="020B0502020202020204" pitchFamily="34" charset="0"/>
                <a:ea typeface="+mj-ea"/>
                <a:cs typeface="+mj-cs"/>
              </a:rPr>
              <a:t>TOP-QUALITÄTSPRODUKTE</a:t>
            </a:r>
          </a:p>
        </p:txBody>
      </p:sp>
      <p:grpSp>
        <p:nvGrpSpPr>
          <p:cNvPr id="24" name="Grupa 23">
            <a:extLst>
              <a:ext uri="{FF2B5EF4-FFF2-40B4-BE49-F238E27FC236}">
                <a16:creationId xmlns:a16="http://schemas.microsoft.com/office/drawing/2014/main" id="{DC2AB580-9A45-4AD0-B81B-EF6B775CF1D1}"/>
              </a:ext>
            </a:extLst>
          </p:cNvPr>
          <p:cNvGrpSpPr/>
          <p:nvPr/>
        </p:nvGrpSpPr>
        <p:grpSpPr>
          <a:xfrm>
            <a:off x="5668831" y="404148"/>
            <a:ext cx="893450" cy="893450"/>
            <a:chOff x="5461506" y="163524"/>
            <a:chExt cx="1308100" cy="1308100"/>
          </a:xfrm>
        </p:grpSpPr>
        <p:sp>
          <p:nvSpPr>
            <p:cNvPr id="46" name="Owal 45">
              <a:extLst>
                <a:ext uri="{FF2B5EF4-FFF2-40B4-BE49-F238E27FC236}">
                  <a16:creationId xmlns:a16="http://schemas.microsoft.com/office/drawing/2014/main" id="{397B62C6-32B2-4A0F-83DF-3CA71776437D}"/>
                </a:ext>
              </a:extLst>
            </p:cNvPr>
            <p:cNvSpPr/>
            <p:nvPr/>
          </p:nvSpPr>
          <p:spPr>
            <a:xfrm>
              <a:off x="5461506" y="163524"/>
              <a:ext cx="1308100" cy="13081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pic>
          <p:nvPicPr>
            <p:cNvPr id="23" name="Grafika 22" descr="Klepsydra">
              <a:extLst>
                <a:ext uri="{FF2B5EF4-FFF2-40B4-BE49-F238E27FC236}">
                  <a16:creationId xmlns:a16="http://schemas.microsoft.com/office/drawing/2014/main" id="{2A8AD2D8-82C1-44D9-9A96-A6AA19A8F0C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699920" y="408626"/>
              <a:ext cx="831273" cy="831273"/>
            </a:xfrm>
            <a:prstGeom prst="rect">
              <a:avLst/>
            </a:prstGeom>
          </p:spPr>
        </p:pic>
      </p:grpSp>
      <p:grpSp>
        <p:nvGrpSpPr>
          <p:cNvPr id="40" name="Grupa 39">
            <a:extLst>
              <a:ext uri="{FF2B5EF4-FFF2-40B4-BE49-F238E27FC236}">
                <a16:creationId xmlns:a16="http://schemas.microsoft.com/office/drawing/2014/main" id="{C1346CC9-0A64-4292-81B4-C7A6D5903EB0}"/>
              </a:ext>
            </a:extLst>
          </p:cNvPr>
          <p:cNvGrpSpPr/>
          <p:nvPr/>
        </p:nvGrpSpPr>
        <p:grpSpPr>
          <a:xfrm>
            <a:off x="3188947" y="404148"/>
            <a:ext cx="893450" cy="893450"/>
            <a:chOff x="2981622" y="163524"/>
            <a:chExt cx="1308100" cy="1308100"/>
          </a:xfrm>
        </p:grpSpPr>
        <p:sp>
          <p:nvSpPr>
            <p:cNvPr id="47" name="Owal 46">
              <a:extLst>
                <a:ext uri="{FF2B5EF4-FFF2-40B4-BE49-F238E27FC236}">
                  <a16:creationId xmlns:a16="http://schemas.microsoft.com/office/drawing/2014/main" id="{725522DA-B8AB-469E-94AD-FDBAD5354826}"/>
                </a:ext>
              </a:extLst>
            </p:cNvPr>
            <p:cNvSpPr/>
            <p:nvPr/>
          </p:nvSpPr>
          <p:spPr>
            <a:xfrm>
              <a:off x="2981622" y="163524"/>
              <a:ext cx="1308100" cy="13081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pic>
          <p:nvPicPr>
            <p:cNvPr id="39" name="Grafika 38" descr="Medal">
              <a:extLst>
                <a:ext uri="{FF2B5EF4-FFF2-40B4-BE49-F238E27FC236}">
                  <a16:creationId xmlns:a16="http://schemas.microsoft.com/office/drawing/2014/main" id="{C8DFE67A-F4E8-49B0-B333-1E4A38280D8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178472" y="386608"/>
              <a:ext cx="914400" cy="914400"/>
            </a:xfrm>
            <a:prstGeom prst="rect">
              <a:avLst/>
            </a:prstGeom>
          </p:spPr>
        </p:pic>
      </p:grpSp>
      <p:pic>
        <p:nvPicPr>
          <p:cNvPr id="7" name="Grafika 6" descr="Informacje">
            <a:hlinkClick r:id="rId5" action="ppaction://hlinksldjump"/>
            <a:extLst>
              <a:ext uri="{FF2B5EF4-FFF2-40B4-BE49-F238E27FC236}">
                <a16:creationId xmlns:a16="http://schemas.microsoft.com/office/drawing/2014/main" id="{4E293FE2-FBAC-455B-859A-456BAE8D7E6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579264" y="4412541"/>
            <a:ext cx="199000" cy="199000"/>
          </a:xfrm>
          <a:prstGeom prst="rect">
            <a:avLst/>
          </a:prstGeom>
        </p:spPr>
      </p:pic>
      <p:pic>
        <p:nvPicPr>
          <p:cNvPr id="56" name="Grafika 55" descr="Informacje">
            <a:hlinkClick r:id="rId4" action="ppaction://hlinksldjump"/>
            <a:extLst>
              <a:ext uri="{FF2B5EF4-FFF2-40B4-BE49-F238E27FC236}">
                <a16:creationId xmlns:a16="http://schemas.microsoft.com/office/drawing/2014/main" id="{D94488AB-C804-4940-8D39-E0DF00BAA2B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894281" y="4412541"/>
            <a:ext cx="199000" cy="199000"/>
          </a:xfrm>
          <a:prstGeom prst="rect">
            <a:avLst/>
          </a:prstGeom>
        </p:spPr>
      </p:pic>
      <p:pic>
        <p:nvPicPr>
          <p:cNvPr id="57" name="Grafika 56" descr="Informacje">
            <a:hlinkClick r:id="rId2" action="ppaction://hlinksldjump"/>
            <a:extLst>
              <a:ext uri="{FF2B5EF4-FFF2-40B4-BE49-F238E27FC236}">
                <a16:creationId xmlns:a16="http://schemas.microsoft.com/office/drawing/2014/main" id="{9105EC11-729F-4556-B5F5-39D19AE3400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248562" y="4412541"/>
            <a:ext cx="199000" cy="199000"/>
          </a:xfrm>
          <a:prstGeom prst="rect">
            <a:avLst/>
          </a:prstGeom>
        </p:spPr>
      </p:pic>
      <p:grpSp>
        <p:nvGrpSpPr>
          <p:cNvPr id="45" name="Grupa 44">
            <a:extLst>
              <a:ext uri="{FF2B5EF4-FFF2-40B4-BE49-F238E27FC236}">
                <a16:creationId xmlns:a16="http://schemas.microsoft.com/office/drawing/2014/main" id="{5273ADFD-1FCB-4AE6-880C-997AAF394098}"/>
              </a:ext>
            </a:extLst>
          </p:cNvPr>
          <p:cNvGrpSpPr/>
          <p:nvPr/>
        </p:nvGrpSpPr>
        <p:grpSpPr>
          <a:xfrm>
            <a:off x="11207780" y="6452514"/>
            <a:ext cx="1372655" cy="307777"/>
            <a:chOff x="10648549" y="6251477"/>
            <a:chExt cx="1247866" cy="307777"/>
          </a:xfrm>
        </p:grpSpPr>
        <p:sp>
          <p:nvSpPr>
            <p:cNvPr id="58" name="Trójkąt równoramienny 57">
              <a:hlinkClick r:id="rId15" action="ppaction://hlinksldjump"/>
              <a:extLst>
                <a:ext uri="{FF2B5EF4-FFF2-40B4-BE49-F238E27FC236}">
                  <a16:creationId xmlns:a16="http://schemas.microsoft.com/office/drawing/2014/main" id="{46FC66BF-D474-4316-A57E-1EC1384CD970}"/>
                </a:ext>
              </a:extLst>
            </p:cNvPr>
            <p:cNvSpPr/>
            <p:nvPr/>
          </p:nvSpPr>
          <p:spPr>
            <a:xfrm rot="5400000">
              <a:off x="10632775" y="6306781"/>
              <a:ext cx="228719" cy="197171"/>
            </a:xfrm>
            <a:prstGeom prst="triangle">
              <a:avLst/>
            </a:prstGeom>
            <a:solidFill>
              <a:srgbClr val="C000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pl-PL"/>
            </a:p>
          </p:txBody>
        </p:sp>
        <p:sp>
          <p:nvSpPr>
            <p:cNvPr id="59" name="pole tekstowe 58">
              <a:hlinkClick r:id="rId15" action="ppaction://hlinksldjump"/>
              <a:extLst>
                <a:ext uri="{FF2B5EF4-FFF2-40B4-BE49-F238E27FC236}">
                  <a16:creationId xmlns:a16="http://schemas.microsoft.com/office/drawing/2014/main" id="{17642B21-BE39-4E93-85BC-5098811A94AD}"/>
                </a:ext>
              </a:extLst>
            </p:cNvPr>
            <p:cNvSpPr txBox="1"/>
            <p:nvPr/>
          </p:nvSpPr>
          <p:spPr>
            <a:xfrm>
              <a:off x="10795087" y="6251477"/>
              <a:ext cx="1101328" cy="307777"/>
            </a:xfrm>
            <a:prstGeom prst="rect">
              <a:avLst/>
            </a:prstGeom>
          </p:spPr>
          <p:txBody>
            <a:bodyPr wrap="square" rtlCol="0">
              <a:spAutoFit/>
            </a:bodyPr>
            <a:lstStyle/>
            <a:p>
              <a:pPr algn="just">
                <a:defRPr sz="2200" b="0" i="0" u="none" strike="noStrike" kern="1200" cap="none" spc="0" normalizeH="0" baseline="0">
                  <a:solidFill>
                    <a:prstClr val="black">
                      <a:lumMod val="65000"/>
                      <a:lumOff val="35000"/>
                    </a:prstClr>
                  </a:solidFill>
                  <a:latin typeface="+mj-lt"/>
                  <a:ea typeface="+mj-ea"/>
                  <a:cs typeface="+mj-cs"/>
                </a:defRPr>
              </a:pPr>
              <a:r>
                <a:rPr lang="pl-PL" sz="1400" b="1" dirty="0" err="1">
                  <a:solidFill>
                    <a:prstClr val="black">
                      <a:lumMod val="65000"/>
                      <a:lumOff val="35000"/>
                    </a:prstClr>
                  </a:solidFill>
                  <a:latin typeface="Century Gothic" panose="020B0502020202020204" pitchFamily="34" charset="0"/>
                </a:rPr>
                <a:t>Weiter</a:t>
              </a:r>
              <a:endParaRPr lang="pl-PL" sz="1400" dirty="0">
                <a:solidFill>
                  <a:prstClr val="black">
                    <a:lumMod val="65000"/>
                    <a:lumOff val="35000"/>
                  </a:prstClr>
                </a:solidFill>
                <a:latin typeface="Century Gothic" panose="020B0502020202020204" pitchFamily="34" charset="0"/>
              </a:endParaRPr>
            </a:p>
          </p:txBody>
        </p:sp>
      </p:grpSp>
    </p:spTree>
    <p:extLst>
      <p:ext uri="{BB962C8B-B14F-4D97-AF65-F5344CB8AC3E}">
        <p14:creationId xmlns:p14="http://schemas.microsoft.com/office/powerpoint/2010/main" val="163192653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p:cTn id="7" dur="250" fill="hold"/>
                                        <p:tgtEl>
                                          <p:spTgt spid="40"/>
                                        </p:tgtEl>
                                        <p:attrNameLst>
                                          <p:attrName>ppt_w</p:attrName>
                                        </p:attrNameLst>
                                      </p:cBhvr>
                                      <p:tavLst>
                                        <p:tav tm="0">
                                          <p:val>
                                            <p:fltVal val="0"/>
                                          </p:val>
                                        </p:tav>
                                        <p:tav tm="100000">
                                          <p:val>
                                            <p:strVal val="#ppt_w"/>
                                          </p:val>
                                        </p:tav>
                                      </p:tavLst>
                                    </p:anim>
                                    <p:anim calcmode="lin" valueType="num">
                                      <p:cBhvr>
                                        <p:cTn id="8" dur="250" fill="hold"/>
                                        <p:tgtEl>
                                          <p:spTgt spid="40"/>
                                        </p:tgtEl>
                                        <p:attrNameLst>
                                          <p:attrName>ppt_h</p:attrName>
                                        </p:attrNameLst>
                                      </p:cBhvr>
                                      <p:tavLst>
                                        <p:tav tm="0">
                                          <p:val>
                                            <p:fltVal val="0"/>
                                          </p:val>
                                        </p:tav>
                                        <p:tav tm="100000">
                                          <p:val>
                                            <p:strVal val="#ppt_h"/>
                                          </p:val>
                                        </p:tav>
                                      </p:tavLst>
                                    </p:anim>
                                    <p:animEffect transition="in" filter="fade">
                                      <p:cBhvr>
                                        <p:cTn id="9" dur="250"/>
                                        <p:tgtEl>
                                          <p:spTgt spid="40"/>
                                        </p:tgtEl>
                                      </p:cBhvr>
                                    </p:animEffect>
                                  </p:childTnLst>
                                </p:cTn>
                              </p:par>
                            </p:childTnLst>
                          </p:cTn>
                        </p:par>
                        <p:par>
                          <p:cTn id="10" fill="hold">
                            <p:stCondLst>
                              <p:cond delay="250"/>
                            </p:stCondLst>
                            <p:childTnLst>
                              <p:par>
                                <p:cTn id="11" presetID="53" presetClass="entr" presetSubtype="16" fill="hold" grpId="0" nodeType="afterEffect">
                                  <p:stCondLst>
                                    <p:cond delay="0"/>
                                  </p:stCondLst>
                                  <p:childTnLst>
                                    <p:set>
                                      <p:cBhvr>
                                        <p:cTn id="12" dur="1" fill="hold">
                                          <p:stCondLst>
                                            <p:cond delay="0"/>
                                          </p:stCondLst>
                                        </p:cTn>
                                        <p:tgtEl>
                                          <p:spTgt spid="42"/>
                                        </p:tgtEl>
                                        <p:attrNameLst>
                                          <p:attrName>style.visibility</p:attrName>
                                        </p:attrNameLst>
                                      </p:cBhvr>
                                      <p:to>
                                        <p:strVal val="visible"/>
                                      </p:to>
                                    </p:set>
                                    <p:anim calcmode="lin" valueType="num">
                                      <p:cBhvr>
                                        <p:cTn id="13" dur="250" fill="hold"/>
                                        <p:tgtEl>
                                          <p:spTgt spid="42"/>
                                        </p:tgtEl>
                                        <p:attrNameLst>
                                          <p:attrName>ppt_w</p:attrName>
                                        </p:attrNameLst>
                                      </p:cBhvr>
                                      <p:tavLst>
                                        <p:tav tm="0">
                                          <p:val>
                                            <p:fltVal val="0"/>
                                          </p:val>
                                        </p:tav>
                                        <p:tav tm="100000">
                                          <p:val>
                                            <p:strVal val="#ppt_w"/>
                                          </p:val>
                                        </p:tav>
                                      </p:tavLst>
                                    </p:anim>
                                    <p:anim calcmode="lin" valueType="num">
                                      <p:cBhvr>
                                        <p:cTn id="14" dur="250" fill="hold"/>
                                        <p:tgtEl>
                                          <p:spTgt spid="42"/>
                                        </p:tgtEl>
                                        <p:attrNameLst>
                                          <p:attrName>ppt_h</p:attrName>
                                        </p:attrNameLst>
                                      </p:cBhvr>
                                      <p:tavLst>
                                        <p:tav tm="0">
                                          <p:val>
                                            <p:fltVal val="0"/>
                                          </p:val>
                                        </p:tav>
                                        <p:tav tm="100000">
                                          <p:val>
                                            <p:strVal val="#ppt_h"/>
                                          </p:val>
                                        </p:tav>
                                      </p:tavLst>
                                    </p:anim>
                                    <p:animEffect transition="in" filter="fade">
                                      <p:cBhvr>
                                        <p:cTn id="15" dur="250"/>
                                        <p:tgtEl>
                                          <p:spTgt spid="42"/>
                                        </p:tgtEl>
                                      </p:cBhvr>
                                    </p:animEffect>
                                  </p:childTnLst>
                                </p:cTn>
                              </p:par>
                            </p:childTnLst>
                          </p:cTn>
                        </p:par>
                        <p:par>
                          <p:cTn id="16" fill="hold">
                            <p:stCondLst>
                              <p:cond delay="500"/>
                            </p:stCondLst>
                            <p:childTnLst>
                              <p:par>
                                <p:cTn id="17" presetID="53" presetClass="entr" presetSubtype="16" fill="hold" nodeType="after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p:cTn id="19" dur="250" fill="hold"/>
                                        <p:tgtEl>
                                          <p:spTgt spid="24"/>
                                        </p:tgtEl>
                                        <p:attrNameLst>
                                          <p:attrName>ppt_w</p:attrName>
                                        </p:attrNameLst>
                                      </p:cBhvr>
                                      <p:tavLst>
                                        <p:tav tm="0">
                                          <p:val>
                                            <p:fltVal val="0"/>
                                          </p:val>
                                        </p:tav>
                                        <p:tav tm="100000">
                                          <p:val>
                                            <p:strVal val="#ppt_w"/>
                                          </p:val>
                                        </p:tav>
                                      </p:tavLst>
                                    </p:anim>
                                    <p:anim calcmode="lin" valueType="num">
                                      <p:cBhvr>
                                        <p:cTn id="20" dur="250" fill="hold"/>
                                        <p:tgtEl>
                                          <p:spTgt spid="24"/>
                                        </p:tgtEl>
                                        <p:attrNameLst>
                                          <p:attrName>ppt_h</p:attrName>
                                        </p:attrNameLst>
                                      </p:cBhvr>
                                      <p:tavLst>
                                        <p:tav tm="0">
                                          <p:val>
                                            <p:fltVal val="0"/>
                                          </p:val>
                                        </p:tav>
                                        <p:tav tm="100000">
                                          <p:val>
                                            <p:strVal val="#ppt_h"/>
                                          </p:val>
                                        </p:tav>
                                      </p:tavLst>
                                    </p:anim>
                                    <p:animEffect transition="in" filter="fade">
                                      <p:cBhvr>
                                        <p:cTn id="21" dur="250"/>
                                        <p:tgtEl>
                                          <p:spTgt spid="24"/>
                                        </p:tgtEl>
                                      </p:cBhvr>
                                    </p:animEffect>
                                  </p:childTnLst>
                                </p:cTn>
                              </p:par>
                            </p:childTnLst>
                          </p:cTn>
                        </p:par>
                        <p:par>
                          <p:cTn id="22" fill="hold">
                            <p:stCondLst>
                              <p:cond delay="750"/>
                            </p:stCondLst>
                            <p:childTnLst>
                              <p:par>
                                <p:cTn id="23" presetID="53" presetClass="entr" presetSubtype="16" fill="hold" grpId="0" nodeType="afterEffect">
                                  <p:stCondLst>
                                    <p:cond delay="0"/>
                                  </p:stCondLst>
                                  <p:childTnLst>
                                    <p:set>
                                      <p:cBhvr>
                                        <p:cTn id="24" dur="1" fill="hold">
                                          <p:stCondLst>
                                            <p:cond delay="0"/>
                                          </p:stCondLst>
                                        </p:cTn>
                                        <p:tgtEl>
                                          <p:spTgt spid="43"/>
                                        </p:tgtEl>
                                        <p:attrNameLst>
                                          <p:attrName>style.visibility</p:attrName>
                                        </p:attrNameLst>
                                      </p:cBhvr>
                                      <p:to>
                                        <p:strVal val="visible"/>
                                      </p:to>
                                    </p:set>
                                    <p:anim calcmode="lin" valueType="num">
                                      <p:cBhvr>
                                        <p:cTn id="25" dur="250" fill="hold"/>
                                        <p:tgtEl>
                                          <p:spTgt spid="43"/>
                                        </p:tgtEl>
                                        <p:attrNameLst>
                                          <p:attrName>ppt_w</p:attrName>
                                        </p:attrNameLst>
                                      </p:cBhvr>
                                      <p:tavLst>
                                        <p:tav tm="0">
                                          <p:val>
                                            <p:fltVal val="0"/>
                                          </p:val>
                                        </p:tav>
                                        <p:tav tm="100000">
                                          <p:val>
                                            <p:strVal val="#ppt_w"/>
                                          </p:val>
                                        </p:tav>
                                      </p:tavLst>
                                    </p:anim>
                                    <p:anim calcmode="lin" valueType="num">
                                      <p:cBhvr>
                                        <p:cTn id="26" dur="250" fill="hold"/>
                                        <p:tgtEl>
                                          <p:spTgt spid="43"/>
                                        </p:tgtEl>
                                        <p:attrNameLst>
                                          <p:attrName>ppt_h</p:attrName>
                                        </p:attrNameLst>
                                      </p:cBhvr>
                                      <p:tavLst>
                                        <p:tav tm="0">
                                          <p:val>
                                            <p:fltVal val="0"/>
                                          </p:val>
                                        </p:tav>
                                        <p:tav tm="100000">
                                          <p:val>
                                            <p:strVal val="#ppt_h"/>
                                          </p:val>
                                        </p:tav>
                                      </p:tavLst>
                                    </p:anim>
                                    <p:animEffect transition="in" filter="fade">
                                      <p:cBhvr>
                                        <p:cTn id="27" dur="250"/>
                                        <p:tgtEl>
                                          <p:spTgt spid="43"/>
                                        </p:tgtEl>
                                      </p:cBhvr>
                                    </p:animEffect>
                                  </p:childTnLst>
                                </p:cTn>
                              </p:par>
                            </p:childTnLst>
                          </p:cTn>
                        </p:par>
                        <p:par>
                          <p:cTn id="28" fill="hold">
                            <p:stCondLst>
                              <p:cond delay="1000"/>
                            </p:stCondLst>
                            <p:childTnLst>
                              <p:par>
                                <p:cTn id="29" presetID="53" presetClass="entr" presetSubtype="16" fill="hold" nodeType="afterEffect">
                                  <p:stCondLst>
                                    <p:cond delay="0"/>
                                  </p:stCondLst>
                                  <p:childTnLst>
                                    <p:set>
                                      <p:cBhvr>
                                        <p:cTn id="30" dur="1" fill="hold">
                                          <p:stCondLst>
                                            <p:cond delay="0"/>
                                          </p:stCondLst>
                                        </p:cTn>
                                        <p:tgtEl>
                                          <p:spTgt spid="41"/>
                                        </p:tgtEl>
                                        <p:attrNameLst>
                                          <p:attrName>style.visibility</p:attrName>
                                        </p:attrNameLst>
                                      </p:cBhvr>
                                      <p:to>
                                        <p:strVal val="visible"/>
                                      </p:to>
                                    </p:set>
                                    <p:anim calcmode="lin" valueType="num">
                                      <p:cBhvr>
                                        <p:cTn id="31" dur="250" fill="hold"/>
                                        <p:tgtEl>
                                          <p:spTgt spid="41"/>
                                        </p:tgtEl>
                                        <p:attrNameLst>
                                          <p:attrName>ppt_w</p:attrName>
                                        </p:attrNameLst>
                                      </p:cBhvr>
                                      <p:tavLst>
                                        <p:tav tm="0">
                                          <p:val>
                                            <p:fltVal val="0"/>
                                          </p:val>
                                        </p:tav>
                                        <p:tav tm="100000">
                                          <p:val>
                                            <p:strVal val="#ppt_w"/>
                                          </p:val>
                                        </p:tav>
                                      </p:tavLst>
                                    </p:anim>
                                    <p:anim calcmode="lin" valueType="num">
                                      <p:cBhvr>
                                        <p:cTn id="32" dur="250" fill="hold"/>
                                        <p:tgtEl>
                                          <p:spTgt spid="41"/>
                                        </p:tgtEl>
                                        <p:attrNameLst>
                                          <p:attrName>ppt_h</p:attrName>
                                        </p:attrNameLst>
                                      </p:cBhvr>
                                      <p:tavLst>
                                        <p:tav tm="0">
                                          <p:val>
                                            <p:fltVal val="0"/>
                                          </p:val>
                                        </p:tav>
                                        <p:tav tm="100000">
                                          <p:val>
                                            <p:strVal val="#ppt_h"/>
                                          </p:val>
                                        </p:tav>
                                      </p:tavLst>
                                    </p:anim>
                                    <p:animEffect transition="in" filter="fade">
                                      <p:cBhvr>
                                        <p:cTn id="33" dur="250"/>
                                        <p:tgtEl>
                                          <p:spTgt spid="41"/>
                                        </p:tgtEl>
                                      </p:cBhvr>
                                    </p:animEffect>
                                  </p:childTnLst>
                                </p:cTn>
                              </p:par>
                            </p:childTnLst>
                          </p:cTn>
                        </p:par>
                        <p:par>
                          <p:cTn id="34" fill="hold">
                            <p:stCondLst>
                              <p:cond delay="1250"/>
                            </p:stCondLst>
                            <p:childTnLst>
                              <p:par>
                                <p:cTn id="35" presetID="53" presetClass="entr" presetSubtype="16" fill="hold" grpId="0" nodeType="afterEffect">
                                  <p:stCondLst>
                                    <p:cond delay="0"/>
                                  </p:stCondLst>
                                  <p:childTnLst>
                                    <p:set>
                                      <p:cBhvr>
                                        <p:cTn id="36" dur="1" fill="hold">
                                          <p:stCondLst>
                                            <p:cond delay="0"/>
                                          </p:stCondLst>
                                        </p:cTn>
                                        <p:tgtEl>
                                          <p:spTgt spid="44"/>
                                        </p:tgtEl>
                                        <p:attrNameLst>
                                          <p:attrName>style.visibility</p:attrName>
                                        </p:attrNameLst>
                                      </p:cBhvr>
                                      <p:to>
                                        <p:strVal val="visible"/>
                                      </p:to>
                                    </p:set>
                                    <p:anim calcmode="lin" valueType="num">
                                      <p:cBhvr>
                                        <p:cTn id="37" dur="250" fill="hold"/>
                                        <p:tgtEl>
                                          <p:spTgt spid="44"/>
                                        </p:tgtEl>
                                        <p:attrNameLst>
                                          <p:attrName>ppt_w</p:attrName>
                                        </p:attrNameLst>
                                      </p:cBhvr>
                                      <p:tavLst>
                                        <p:tav tm="0">
                                          <p:val>
                                            <p:fltVal val="0"/>
                                          </p:val>
                                        </p:tav>
                                        <p:tav tm="100000">
                                          <p:val>
                                            <p:strVal val="#ppt_w"/>
                                          </p:val>
                                        </p:tav>
                                      </p:tavLst>
                                    </p:anim>
                                    <p:anim calcmode="lin" valueType="num">
                                      <p:cBhvr>
                                        <p:cTn id="38" dur="250" fill="hold"/>
                                        <p:tgtEl>
                                          <p:spTgt spid="44"/>
                                        </p:tgtEl>
                                        <p:attrNameLst>
                                          <p:attrName>ppt_h</p:attrName>
                                        </p:attrNameLst>
                                      </p:cBhvr>
                                      <p:tavLst>
                                        <p:tav tm="0">
                                          <p:val>
                                            <p:fltVal val="0"/>
                                          </p:val>
                                        </p:tav>
                                        <p:tav tm="100000">
                                          <p:val>
                                            <p:strVal val="#ppt_h"/>
                                          </p:val>
                                        </p:tav>
                                      </p:tavLst>
                                    </p:anim>
                                    <p:animEffect transition="in" filter="fade">
                                      <p:cBhvr>
                                        <p:cTn id="39" dur="250"/>
                                        <p:tgtEl>
                                          <p:spTgt spid="44"/>
                                        </p:tgtEl>
                                      </p:cBhvr>
                                    </p:animEffect>
                                  </p:childTnLst>
                                </p:cTn>
                              </p:par>
                            </p:childTnLst>
                          </p:cTn>
                        </p:par>
                        <p:par>
                          <p:cTn id="40" fill="hold">
                            <p:stCondLst>
                              <p:cond delay="1500"/>
                            </p:stCondLst>
                            <p:childTnLst>
                              <p:par>
                                <p:cTn id="41" presetID="22" presetClass="entr" presetSubtype="1" fill="hold" grpId="0" nodeType="after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wipe(up)">
                                      <p:cBhvr>
                                        <p:cTn id="43" dur="500"/>
                                        <p:tgtEl>
                                          <p:spTgt spid="33"/>
                                        </p:tgtEl>
                                      </p:cBhvr>
                                    </p:animEffect>
                                  </p:childTnLst>
                                </p:cTn>
                              </p:par>
                            </p:childTnLst>
                          </p:cTn>
                        </p:par>
                        <p:par>
                          <p:cTn id="44" fill="hold">
                            <p:stCondLst>
                              <p:cond delay="2000"/>
                            </p:stCondLst>
                            <p:childTnLst>
                              <p:par>
                                <p:cTn id="45" presetID="22" presetClass="entr" presetSubtype="8" fill="hold" grpId="0" nodeType="afterEffect">
                                  <p:stCondLst>
                                    <p:cond delay="1250"/>
                                  </p:stCondLst>
                                  <p:childTnLst>
                                    <p:set>
                                      <p:cBhvr>
                                        <p:cTn id="46" dur="1" fill="hold">
                                          <p:stCondLst>
                                            <p:cond delay="0"/>
                                          </p:stCondLst>
                                        </p:cTn>
                                        <p:tgtEl>
                                          <p:spTgt spid="34"/>
                                        </p:tgtEl>
                                        <p:attrNameLst>
                                          <p:attrName>style.visibility</p:attrName>
                                        </p:attrNameLst>
                                      </p:cBhvr>
                                      <p:to>
                                        <p:strVal val="visible"/>
                                      </p:to>
                                    </p:set>
                                    <p:animEffect transition="in" filter="wipe(left)">
                                      <p:cBhvr>
                                        <p:cTn id="47" dur="500"/>
                                        <p:tgtEl>
                                          <p:spTgt spid="34"/>
                                        </p:tgtEl>
                                      </p:cBhvr>
                                    </p:animEffect>
                                  </p:childTnLst>
                                </p:cTn>
                              </p:par>
                            </p:childTnLst>
                          </p:cTn>
                        </p:par>
                        <p:par>
                          <p:cTn id="48" fill="hold">
                            <p:stCondLst>
                              <p:cond delay="3750"/>
                            </p:stCondLst>
                            <p:childTnLst>
                              <p:par>
                                <p:cTn id="49" presetID="53" presetClass="entr" presetSubtype="16" fill="hold" nodeType="afterEffect">
                                  <p:stCondLst>
                                    <p:cond delay="0"/>
                                  </p:stCondLst>
                                  <p:childTnLst>
                                    <p:set>
                                      <p:cBhvr>
                                        <p:cTn id="50" dur="1" fill="hold">
                                          <p:stCondLst>
                                            <p:cond delay="0"/>
                                          </p:stCondLst>
                                        </p:cTn>
                                        <p:tgtEl>
                                          <p:spTgt spid="22"/>
                                        </p:tgtEl>
                                        <p:attrNameLst>
                                          <p:attrName>style.visibility</p:attrName>
                                        </p:attrNameLst>
                                      </p:cBhvr>
                                      <p:to>
                                        <p:strVal val="visible"/>
                                      </p:to>
                                    </p:set>
                                    <p:anim calcmode="lin" valueType="num">
                                      <p:cBhvr>
                                        <p:cTn id="51" dur="250" fill="hold"/>
                                        <p:tgtEl>
                                          <p:spTgt spid="22"/>
                                        </p:tgtEl>
                                        <p:attrNameLst>
                                          <p:attrName>ppt_w</p:attrName>
                                        </p:attrNameLst>
                                      </p:cBhvr>
                                      <p:tavLst>
                                        <p:tav tm="0">
                                          <p:val>
                                            <p:fltVal val="0"/>
                                          </p:val>
                                        </p:tav>
                                        <p:tav tm="100000">
                                          <p:val>
                                            <p:strVal val="#ppt_w"/>
                                          </p:val>
                                        </p:tav>
                                      </p:tavLst>
                                    </p:anim>
                                    <p:anim calcmode="lin" valueType="num">
                                      <p:cBhvr>
                                        <p:cTn id="52" dur="250" fill="hold"/>
                                        <p:tgtEl>
                                          <p:spTgt spid="22"/>
                                        </p:tgtEl>
                                        <p:attrNameLst>
                                          <p:attrName>ppt_h</p:attrName>
                                        </p:attrNameLst>
                                      </p:cBhvr>
                                      <p:tavLst>
                                        <p:tav tm="0">
                                          <p:val>
                                            <p:fltVal val="0"/>
                                          </p:val>
                                        </p:tav>
                                        <p:tav tm="100000">
                                          <p:val>
                                            <p:strVal val="#ppt_h"/>
                                          </p:val>
                                        </p:tav>
                                      </p:tavLst>
                                    </p:anim>
                                    <p:animEffect transition="in" filter="fade">
                                      <p:cBhvr>
                                        <p:cTn id="53" dur="250"/>
                                        <p:tgtEl>
                                          <p:spTgt spid="22"/>
                                        </p:tgtEl>
                                      </p:cBhvr>
                                    </p:animEffect>
                                  </p:childTnLst>
                                </p:cTn>
                              </p:par>
                            </p:childTnLst>
                          </p:cTn>
                        </p:par>
                        <p:par>
                          <p:cTn id="54" fill="hold">
                            <p:stCondLst>
                              <p:cond delay="4000"/>
                            </p:stCondLst>
                            <p:childTnLst>
                              <p:par>
                                <p:cTn id="55" presetID="53" presetClass="entr" presetSubtype="16" fill="hold" nodeType="afterEffect">
                                  <p:stCondLst>
                                    <p:cond delay="0"/>
                                  </p:stCondLst>
                                  <p:childTnLst>
                                    <p:set>
                                      <p:cBhvr>
                                        <p:cTn id="56" dur="1" fill="hold">
                                          <p:stCondLst>
                                            <p:cond delay="0"/>
                                          </p:stCondLst>
                                        </p:cTn>
                                        <p:tgtEl>
                                          <p:spTgt spid="21"/>
                                        </p:tgtEl>
                                        <p:attrNameLst>
                                          <p:attrName>style.visibility</p:attrName>
                                        </p:attrNameLst>
                                      </p:cBhvr>
                                      <p:to>
                                        <p:strVal val="visible"/>
                                      </p:to>
                                    </p:set>
                                    <p:anim calcmode="lin" valueType="num">
                                      <p:cBhvr>
                                        <p:cTn id="57" dur="250" fill="hold"/>
                                        <p:tgtEl>
                                          <p:spTgt spid="21"/>
                                        </p:tgtEl>
                                        <p:attrNameLst>
                                          <p:attrName>ppt_w</p:attrName>
                                        </p:attrNameLst>
                                      </p:cBhvr>
                                      <p:tavLst>
                                        <p:tav tm="0">
                                          <p:val>
                                            <p:fltVal val="0"/>
                                          </p:val>
                                        </p:tav>
                                        <p:tav tm="100000">
                                          <p:val>
                                            <p:strVal val="#ppt_w"/>
                                          </p:val>
                                        </p:tav>
                                      </p:tavLst>
                                    </p:anim>
                                    <p:anim calcmode="lin" valueType="num">
                                      <p:cBhvr>
                                        <p:cTn id="58" dur="250" fill="hold"/>
                                        <p:tgtEl>
                                          <p:spTgt spid="21"/>
                                        </p:tgtEl>
                                        <p:attrNameLst>
                                          <p:attrName>ppt_h</p:attrName>
                                        </p:attrNameLst>
                                      </p:cBhvr>
                                      <p:tavLst>
                                        <p:tav tm="0">
                                          <p:val>
                                            <p:fltVal val="0"/>
                                          </p:val>
                                        </p:tav>
                                        <p:tav tm="100000">
                                          <p:val>
                                            <p:strVal val="#ppt_h"/>
                                          </p:val>
                                        </p:tav>
                                      </p:tavLst>
                                    </p:anim>
                                    <p:animEffect transition="in" filter="fade">
                                      <p:cBhvr>
                                        <p:cTn id="59" dur="250"/>
                                        <p:tgtEl>
                                          <p:spTgt spid="21"/>
                                        </p:tgtEl>
                                      </p:cBhvr>
                                    </p:animEffect>
                                  </p:childTnLst>
                                </p:cTn>
                              </p:par>
                            </p:childTnLst>
                          </p:cTn>
                        </p:par>
                        <p:par>
                          <p:cTn id="60" fill="hold">
                            <p:stCondLst>
                              <p:cond delay="4250"/>
                            </p:stCondLst>
                            <p:childTnLst>
                              <p:par>
                                <p:cTn id="61" presetID="53" presetClass="entr" presetSubtype="16" fill="hold" nodeType="afterEffect">
                                  <p:stCondLst>
                                    <p:cond delay="0"/>
                                  </p:stCondLst>
                                  <p:childTnLst>
                                    <p:set>
                                      <p:cBhvr>
                                        <p:cTn id="62" dur="1" fill="hold">
                                          <p:stCondLst>
                                            <p:cond delay="0"/>
                                          </p:stCondLst>
                                        </p:cTn>
                                        <p:tgtEl>
                                          <p:spTgt spid="20"/>
                                        </p:tgtEl>
                                        <p:attrNameLst>
                                          <p:attrName>style.visibility</p:attrName>
                                        </p:attrNameLst>
                                      </p:cBhvr>
                                      <p:to>
                                        <p:strVal val="visible"/>
                                      </p:to>
                                    </p:set>
                                    <p:anim calcmode="lin" valueType="num">
                                      <p:cBhvr>
                                        <p:cTn id="63" dur="250" fill="hold"/>
                                        <p:tgtEl>
                                          <p:spTgt spid="20"/>
                                        </p:tgtEl>
                                        <p:attrNameLst>
                                          <p:attrName>ppt_w</p:attrName>
                                        </p:attrNameLst>
                                      </p:cBhvr>
                                      <p:tavLst>
                                        <p:tav tm="0">
                                          <p:val>
                                            <p:fltVal val="0"/>
                                          </p:val>
                                        </p:tav>
                                        <p:tav tm="100000">
                                          <p:val>
                                            <p:strVal val="#ppt_w"/>
                                          </p:val>
                                        </p:tav>
                                      </p:tavLst>
                                    </p:anim>
                                    <p:anim calcmode="lin" valueType="num">
                                      <p:cBhvr>
                                        <p:cTn id="64" dur="250" fill="hold"/>
                                        <p:tgtEl>
                                          <p:spTgt spid="20"/>
                                        </p:tgtEl>
                                        <p:attrNameLst>
                                          <p:attrName>ppt_h</p:attrName>
                                        </p:attrNameLst>
                                      </p:cBhvr>
                                      <p:tavLst>
                                        <p:tav tm="0">
                                          <p:val>
                                            <p:fltVal val="0"/>
                                          </p:val>
                                        </p:tav>
                                        <p:tav tm="100000">
                                          <p:val>
                                            <p:strVal val="#ppt_h"/>
                                          </p:val>
                                        </p:tav>
                                      </p:tavLst>
                                    </p:anim>
                                    <p:animEffect transition="in" filter="fade">
                                      <p:cBhvr>
                                        <p:cTn id="65" dur="250"/>
                                        <p:tgtEl>
                                          <p:spTgt spid="20"/>
                                        </p:tgtEl>
                                      </p:cBhvr>
                                    </p:animEffect>
                                  </p:childTnLst>
                                </p:cTn>
                              </p:par>
                            </p:childTnLst>
                          </p:cTn>
                        </p:par>
                        <p:par>
                          <p:cTn id="66" fill="hold">
                            <p:stCondLst>
                              <p:cond delay="4500"/>
                            </p:stCondLst>
                            <p:childTnLst>
                              <p:par>
                                <p:cTn id="67" presetID="53" presetClass="entr" presetSubtype="16" fill="hold" nodeType="afterEffect">
                                  <p:stCondLst>
                                    <p:cond delay="0"/>
                                  </p:stCondLst>
                                  <p:childTnLst>
                                    <p:set>
                                      <p:cBhvr>
                                        <p:cTn id="68" dur="1" fill="hold">
                                          <p:stCondLst>
                                            <p:cond delay="0"/>
                                          </p:stCondLst>
                                        </p:cTn>
                                        <p:tgtEl>
                                          <p:spTgt spid="7"/>
                                        </p:tgtEl>
                                        <p:attrNameLst>
                                          <p:attrName>style.visibility</p:attrName>
                                        </p:attrNameLst>
                                      </p:cBhvr>
                                      <p:to>
                                        <p:strVal val="visible"/>
                                      </p:to>
                                    </p:set>
                                    <p:anim calcmode="lin" valueType="num">
                                      <p:cBhvr>
                                        <p:cTn id="69" dur="250" fill="hold"/>
                                        <p:tgtEl>
                                          <p:spTgt spid="7"/>
                                        </p:tgtEl>
                                        <p:attrNameLst>
                                          <p:attrName>ppt_w</p:attrName>
                                        </p:attrNameLst>
                                      </p:cBhvr>
                                      <p:tavLst>
                                        <p:tav tm="0">
                                          <p:val>
                                            <p:fltVal val="0"/>
                                          </p:val>
                                        </p:tav>
                                        <p:tav tm="100000">
                                          <p:val>
                                            <p:strVal val="#ppt_w"/>
                                          </p:val>
                                        </p:tav>
                                      </p:tavLst>
                                    </p:anim>
                                    <p:anim calcmode="lin" valueType="num">
                                      <p:cBhvr>
                                        <p:cTn id="70" dur="250" fill="hold"/>
                                        <p:tgtEl>
                                          <p:spTgt spid="7"/>
                                        </p:tgtEl>
                                        <p:attrNameLst>
                                          <p:attrName>ppt_h</p:attrName>
                                        </p:attrNameLst>
                                      </p:cBhvr>
                                      <p:tavLst>
                                        <p:tav tm="0">
                                          <p:val>
                                            <p:fltVal val="0"/>
                                          </p:val>
                                        </p:tav>
                                        <p:tav tm="100000">
                                          <p:val>
                                            <p:strVal val="#ppt_h"/>
                                          </p:val>
                                        </p:tav>
                                      </p:tavLst>
                                    </p:anim>
                                    <p:animEffect transition="in" filter="fade">
                                      <p:cBhvr>
                                        <p:cTn id="71" dur="250"/>
                                        <p:tgtEl>
                                          <p:spTgt spid="7"/>
                                        </p:tgtEl>
                                      </p:cBhvr>
                                    </p:animEffect>
                                  </p:childTnLst>
                                </p:cTn>
                              </p:par>
                            </p:childTnLst>
                          </p:cTn>
                        </p:par>
                        <p:par>
                          <p:cTn id="72" fill="hold">
                            <p:stCondLst>
                              <p:cond delay="4750"/>
                            </p:stCondLst>
                            <p:childTnLst>
                              <p:par>
                                <p:cTn id="73" presetID="53" presetClass="entr" presetSubtype="16" fill="hold" nodeType="afterEffect">
                                  <p:stCondLst>
                                    <p:cond delay="0"/>
                                  </p:stCondLst>
                                  <p:childTnLst>
                                    <p:set>
                                      <p:cBhvr>
                                        <p:cTn id="74" dur="1" fill="hold">
                                          <p:stCondLst>
                                            <p:cond delay="0"/>
                                          </p:stCondLst>
                                        </p:cTn>
                                        <p:tgtEl>
                                          <p:spTgt spid="56"/>
                                        </p:tgtEl>
                                        <p:attrNameLst>
                                          <p:attrName>style.visibility</p:attrName>
                                        </p:attrNameLst>
                                      </p:cBhvr>
                                      <p:to>
                                        <p:strVal val="visible"/>
                                      </p:to>
                                    </p:set>
                                    <p:anim calcmode="lin" valueType="num">
                                      <p:cBhvr>
                                        <p:cTn id="75" dur="250" fill="hold"/>
                                        <p:tgtEl>
                                          <p:spTgt spid="56"/>
                                        </p:tgtEl>
                                        <p:attrNameLst>
                                          <p:attrName>ppt_w</p:attrName>
                                        </p:attrNameLst>
                                      </p:cBhvr>
                                      <p:tavLst>
                                        <p:tav tm="0">
                                          <p:val>
                                            <p:fltVal val="0"/>
                                          </p:val>
                                        </p:tav>
                                        <p:tav tm="100000">
                                          <p:val>
                                            <p:strVal val="#ppt_w"/>
                                          </p:val>
                                        </p:tav>
                                      </p:tavLst>
                                    </p:anim>
                                    <p:anim calcmode="lin" valueType="num">
                                      <p:cBhvr>
                                        <p:cTn id="76" dur="250" fill="hold"/>
                                        <p:tgtEl>
                                          <p:spTgt spid="56"/>
                                        </p:tgtEl>
                                        <p:attrNameLst>
                                          <p:attrName>ppt_h</p:attrName>
                                        </p:attrNameLst>
                                      </p:cBhvr>
                                      <p:tavLst>
                                        <p:tav tm="0">
                                          <p:val>
                                            <p:fltVal val="0"/>
                                          </p:val>
                                        </p:tav>
                                        <p:tav tm="100000">
                                          <p:val>
                                            <p:strVal val="#ppt_h"/>
                                          </p:val>
                                        </p:tav>
                                      </p:tavLst>
                                    </p:anim>
                                    <p:animEffect transition="in" filter="fade">
                                      <p:cBhvr>
                                        <p:cTn id="77" dur="250"/>
                                        <p:tgtEl>
                                          <p:spTgt spid="56"/>
                                        </p:tgtEl>
                                      </p:cBhvr>
                                    </p:animEffect>
                                  </p:childTnLst>
                                </p:cTn>
                              </p:par>
                            </p:childTnLst>
                          </p:cTn>
                        </p:par>
                        <p:par>
                          <p:cTn id="78" fill="hold">
                            <p:stCondLst>
                              <p:cond delay="5000"/>
                            </p:stCondLst>
                            <p:childTnLst>
                              <p:par>
                                <p:cTn id="79" presetID="53" presetClass="entr" presetSubtype="16" fill="hold" nodeType="afterEffect">
                                  <p:stCondLst>
                                    <p:cond delay="0"/>
                                  </p:stCondLst>
                                  <p:childTnLst>
                                    <p:set>
                                      <p:cBhvr>
                                        <p:cTn id="80" dur="1" fill="hold">
                                          <p:stCondLst>
                                            <p:cond delay="0"/>
                                          </p:stCondLst>
                                        </p:cTn>
                                        <p:tgtEl>
                                          <p:spTgt spid="57"/>
                                        </p:tgtEl>
                                        <p:attrNameLst>
                                          <p:attrName>style.visibility</p:attrName>
                                        </p:attrNameLst>
                                      </p:cBhvr>
                                      <p:to>
                                        <p:strVal val="visible"/>
                                      </p:to>
                                    </p:set>
                                    <p:anim calcmode="lin" valueType="num">
                                      <p:cBhvr>
                                        <p:cTn id="81" dur="250" fill="hold"/>
                                        <p:tgtEl>
                                          <p:spTgt spid="57"/>
                                        </p:tgtEl>
                                        <p:attrNameLst>
                                          <p:attrName>ppt_w</p:attrName>
                                        </p:attrNameLst>
                                      </p:cBhvr>
                                      <p:tavLst>
                                        <p:tav tm="0">
                                          <p:val>
                                            <p:fltVal val="0"/>
                                          </p:val>
                                        </p:tav>
                                        <p:tav tm="100000">
                                          <p:val>
                                            <p:strVal val="#ppt_w"/>
                                          </p:val>
                                        </p:tav>
                                      </p:tavLst>
                                    </p:anim>
                                    <p:anim calcmode="lin" valueType="num">
                                      <p:cBhvr>
                                        <p:cTn id="82" dur="250" fill="hold"/>
                                        <p:tgtEl>
                                          <p:spTgt spid="57"/>
                                        </p:tgtEl>
                                        <p:attrNameLst>
                                          <p:attrName>ppt_h</p:attrName>
                                        </p:attrNameLst>
                                      </p:cBhvr>
                                      <p:tavLst>
                                        <p:tav tm="0">
                                          <p:val>
                                            <p:fltVal val="0"/>
                                          </p:val>
                                        </p:tav>
                                        <p:tav tm="100000">
                                          <p:val>
                                            <p:strVal val="#ppt_h"/>
                                          </p:val>
                                        </p:tav>
                                      </p:tavLst>
                                    </p:anim>
                                    <p:animEffect transition="in" filter="fade">
                                      <p:cBhvr>
                                        <p:cTn id="83" dur="250"/>
                                        <p:tgtEl>
                                          <p:spTgt spid="57"/>
                                        </p:tgtEl>
                                      </p:cBhvr>
                                    </p:animEffect>
                                  </p:childTnLst>
                                </p:cTn>
                              </p:par>
                            </p:childTnLst>
                          </p:cTn>
                        </p:par>
                        <p:par>
                          <p:cTn id="84" fill="hold">
                            <p:stCondLst>
                              <p:cond delay="5250"/>
                            </p:stCondLst>
                            <p:childTnLst>
                              <p:par>
                                <p:cTn id="85" presetID="26" presetClass="emph" presetSubtype="0" fill="hold" nodeType="afterEffect">
                                  <p:stCondLst>
                                    <p:cond delay="0"/>
                                  </p:stCondLst>
                                  <p:childTnLst>
                                    <p:animEffect transition="out" filter="fade">
                                      <p:cBhvr>
                                        <p:cTn id="86" dur="500" tmFilter="0, 0; .2, .5; .8, .5; 1, 0"/>
                                        <p:tgtEl>
                                          <p:spTgt spid="7"/>
                                        </p:tgtEl>
                                      </p:cBhvr>
                                    </p:animEffect>
                                    <p:animScale>
                                      <p:cBhvr>
                                        <p:cTn id="87" dur="250" autoRev="1" fill="hold"/>
                                        <p:tgtEl>
                                          <p:spTgt spid="7"/>
                                        </p:tgtEl>
                                      </p:cBhvr>
                                      <p:by x="105000" y="105000"/>
                                    </p:animScale>
                                  </p:childTnLst>
                                </p:cTn>
                              </p:par>
                              <p:par>
                                <p:cTn id="88" presetID="26" presetClass="emph" presetSubtype="0" fill="hold" nodeType="withEffect">
                                  <p:stCondLst>
                                    <p:cond delay="0"/>
                                  </p:stCondLst>
                                  <p:childTnLst>
                                    <p:animEffect transition="out" filter="fade">
                                      <p:cBhvr>
                                        <p:cTn id="89" dur="500" tmFilter="0, 0; .2, .5; .8, .5; 1, 0"/>
                                        <p:tgtEl>
                                          <p:spTgt spid="22"/>
                                        </p:tgtEl>
                                      </p:cBhvr>
                                    </p:animEffect>
                                    <p:animScale>
                                      <p:cBhvr>
                                        <p:cTn id="90" dur="250" autoRev="1" fill="hold"/>
                                        <p:tgtEl>
                                          <p:spTgt spid="22"/>
                                        </p:tgtEl>
                                      </p:cBhvr>
                                      <p:by x="105000" y="105000"/>
                                    </p:animScale>
                                  </p:childTnLst>
                                </p:cTn>
                              </p:par>
                            </p:childTnLst>
                          </p:cTn>
                        </p:par>
                        <p:par>
                          <p:cTn id="91" fill="hold">
                            <p:stCondLst>
                              <p:cond delay="5750"/>
                            </p:stCondLst>
                            <p:childTnLst>
                              <p:par>
                                <p:cTn id="92" presetID="26" presetClass="emph" presetSubtype="0" fill="hold" nodeType="afterEffect">
                                  <p:stCondLst>
                                    <p:cond delay="0"/>
                                  </p:stCondLst>
                                  <p:childTnLst>
                                    <p:animEffect transition="out" filter="fade">
                                      <p:cBhvr>
                                        <p:cTn id="93" dur="500" tmFilter="0, 0; .2, .5; .8, .5; 1, 0"/>
                                        <p:tgtEl>
                                          <p:spTgt spid="56"/>
                                        </p:tgtEl>
                                      </p:cBhvr>
                                    </p:animEffect>
                                    <p:animScale>
                                      <p:cBhvr>
                                        <p:cTn id="94" dur="250" autoRev="1" fill="hold"/>
                                        <p:tgtEl>
                                          <p:spTgt spid="56"/>
                                        </p:tgtEl>
                                      </p:cBhvr>
                                      <p:by x="105000" y="105000"/>
                                    </p:animScale>
                                  </p:childTnLst>
                                </p:cTn>
                              </p:par>
                              <p:par>
                                <p:cTn id="95" presetID="26" presetClass="emph" presetSubtype="0" fill="hold" nodeType="withEffect">
                                  <p:stCondLst>
                                    <p:cond delay="0"/>
                                  </p:stCondLst>
                                  <p:childTnLst>
                                    <p:animEffect transition="out" filter="fade">
                                      <p:cBhvr>
                                        <p:cTn id="96" dur="500" tmFilter="0, 0; .2, .5; .8, .5; 1, 0"/>
                                        <p:tgtEl>
                                          <p:spTgt spid="21"/>
                                        </p:tgtEl>
                                      </p:cBhvr>
                                    </p:animEffect>
                                    <p:animScale>
                                      <p:cBhvr>
                                        <p:cTn id="97" dur="250" autoRev="1" fill="hold"/>
                                        <p:tgtEl>
                                          <p:spTgt spid="21"/>
                                        </p:tgtEl>
                                      </p:cBhvr>
                                      <p:by x="105000" y="105000"/>
                                    </p:animScale>
                                  </p:childTnLst>
                                </p:cTn>
                              </p:par>
                            </p:childTnLst>
                          </p:cTn>
                        </p:par>
                        <p:par>
                          <p:cTn id="98" fill="hold">
                            <p:stCondLst>
                              <p:cond delay="6250"/>
                            </p:stCondLst>
                            <p:childTnLst>
                              <p:par>
                                <p:cTn id="99" presetID="26" presetClass="emph" presetSubtype="0" fill="hold" nodeType="afterEffect">
                                  <p:stCondLst>
                                    <p:cond delay="0"/>
                                  </p:stCondLst>
                                  <p:childTnLst>
                                    <p:animEffect transition="out" filter="fade">
                                      <p:cBhvr>
                                        <p:cTn id="100" dur="500" tmFilter="0, 0; .2, .5; .8, .5; 1, 0"/>
                                        <p:tgtEl>
                                          <p:spTgt spid="57"/>
                                        </p:tgtEl>
                                      </p:cBhvr>
                                    </p:animEffect>
                                    <p:animScale>
                                      <p:cBhvr>
                                        <p:cTn id="101" dur="250" autoRev="1" fill="hold"/>
                                        <p:tgtEl>
                                          <p:spTgt spid="57"/>
                                        </p:tgtEl>
                                      </p:cBhvr>
                                      <p:by x="105000" y="105000"/>
                                    </p:animScale>
                                  </p:childTnLst>
                                </p:cTn>
                              </p:par>
                              <p:par>
                                <p:cTn id="102" presetID="26" presetClass="emph" presetSubtype="0" fill="hold" nodeType="withEffect">
                                  <p:stCondLst>
                                    <p:cond delay="0"/>
                                  </p:stCondLst>
                                  <p:childTnLst>
                                    <p:animEffect transition="out" filter="fade">
                                      <p:cBhvr>
                                        <p:cTn id="103" dur="500" tmFilter="0, 0; .2, .5; .8, .5; 1, 0"/>
                                        <p:tgtEl>
                                          <p:spTgt spid="20"/>
                                        </p:tgtEl>
                                      </p:cBhvr>
                                    </p:animEffect>
                                    <p:animScale>
                                      <p:cBhvr>
                                        <p:cTn id="104" dur="250" autoRev="1" fill="hold"/>
                                        <p:tgtEl>
                                          <p:spTgt spid="20"/>
                                        </p:tgtEl>
                                      </p:cBhvr>
                                      <p:by x="105000" y="105000"/>
                                    </p:animScale>
                                  </p:childTnLst>
                                </p:cTn>
                              </p:par>
                            </p:childTnLst>
                          </p:cTn>
                        </p:par>
                        <p:par>
                          <p:cTn id="105" fill="hold">
                            <p:stCondLst>
                              <p:cond delay="6750"/>
                            </p:stCondLst>
                            <p:childTnLst>
                              <p:par>
                                <p:cTn id="106" presetID="53" presetClass="entr" presetSubtype="16" fill="hold" grpId="0" nodeType="afterEffect">
                                  <p:stCondLst>
                                    <p:cond delay="750"/>
                                  </p:stCondLst>
                                  <p:childTnLst>
                                    <p:set>
                                      <p:cBhvr>
                                        <p:cTn id="107" dur="1" fill="hold">
                                          <p:stCondLst>
                                            <p:cond delay="0"/>
                                          </p:stCondLst>
                                        </p:cTn>
                                        <p:tgtEl>
                                          <p:spTgt spid="3"/>
                                        </p:tgtEl>
                                        <p:attrNameLst>
                                          <p:attrName>style.visibility</p:attrName>
                                        </p:attrNameLst>
                                      </p:cBhvr>
                                      <p:to>
                                        <p:strVal val="visible"/>
                                      </p:to>
                                    </p:set>
                                    <p:anim calcmode="lin" valueType="num">
                                      <p:cBhvr>
                                        <p:cTn id="108" dur="500" fill="hold"/>
                                        <p:tgtEl>
                                          <p:spTgt spid="3"/>
                                        </p:tgtEl>
                                        <p:attrNameLst>
                                          <p:attrName>ppt_w</p:attrName>
                                        </p:attrNameLst>
                                      </p:cBhvr>
                                      <p:tavLst>
                                        <p:tav tm="0">
                                          <p:val>
                                            <p:fltVal val="0"/>
                                          </p:val>
                                        </p:tav>
                                        <p:tav tm="100000">
                                          <p:val>
                                            <p:strVal val="#ppt_w"/>
                                          </p:val>
                                        </p:tav>
                                      </p:tavLst>
                                    </p:anim>
                                    <p:anim calcmode="lin" valueType="num">
                                      <p:cBhvr>
                                        <p:cTn id="109" dur="500" fill="hold"/>
                                        <p:tgtEl>
                                          <p:spTgt spid="3"/>
                                        </p:tgtEl>
                                        <p:attrNameLst>
                                          <p:attrName>ppt_h</p:attrName>
                                        </p:attrNameLst>
                                      </p:cBhvr>
                                      <p:tavLst>
                                        <p:tav tm="0">
                                          <p:val>
                                            <p:fltVal val="0"/>
                                          </p:val>
                                        </p:tav>
                                        <p:tav tm="100000">
                                          <p:val>
                                            <p:strVal val="#ppt_h"/>
                                          </p:val>
                                        </p:tav>
                                      </p:tavLst>
                                    </p:anim>
                                    <p:animEffect transition="in" filter="fade">
                                      <p:cBhvr>
                                        <p:cTn id="1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3" grpId="0"/>
      <p:bldP spid="34" grpId="0"/>
      <p:bldP spid="42" grpId="0"/>
      <p:bldP spid="43" grpId="0"/>
      <p:bldP spid="4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upa 26">
            <a:extLst>
              <a:ext uri="{FF2B5EF4-FFF2-40B4-BE49-F238E27FC236}">
                <a16:creationId xmlns:a16="http://schemas.microsoft.com/office/drawing/2014/main" id="{AB0D516F-498B-42AB-B152-97F06B3EB93D}"/>
              </a:ext>
            </a:extLst>
          </p:cNvPr>
          <p:cNvGrpSpPr/>
          <p:nvPr/>
        </p:nvGrpSpPr>
        <p:grpSpPr>
          <a:xfrm>
            <a:off x="-3982685" y="-2326252"/>
            <a:ext cx="10176335" cy="10051623"/>
            <a:chOff x="-2506332" y="-1946179"/>
            <a:chExt cx="10176335" cy="10051623"/>
          </a:xfrm>
        </p:grpSpPr>
        <p:sp>
          <p:nvSpPr>
            <p:cNvPr id="28" name="Sześciokąt 27">
              <a:extLst>
                <a:ext uri="{FF2B5EF4-FFF2-40B4-BE49-F238E27FC236}">
                  <a16:creationId xmlns:a16="http://schemas.microsoft.com/office/drawing/2014/main" id="{2A0D655B-07C7-44B8-ABB2-54C9FCC37C61}"/>
                </a:ext>
              </a:extLst>
            </p:cNvPr>
            <p:cNvSpPr/>
            <p:nvPr/>
          </p:nvSpPr>
          <p:spPr>
            <a:xfrm rot="1106717">
              <a:off x="4073588" y="2311164"/>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29" name="Sześciokąt 28">
              <a:extLst>
                <a:ext uri="{FF2B5EF4-FFF2-40B4-BE49-F238E27FC236}">
                  <a16:creationId xmlns:a16="http://schemas.microsoft.com/office/drawing/2014/main" id="{E632D642-651D-48BE-8675-59D3CD792C36}"/>
                </a:ext>
              </a:extLst>
            </p:cNvPr>
            <p:cNvSpPr/>
            <p:nvPr/>
          </p:nvSpPr>
          <p:spPr>
            <a:xfrm rot="1106717">
              <a:off x="2426692" y="433746"/>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30" name="Sześciokąt 29">
              <a:extLst>
                <a:ext uri="{FF2B5EF4-FFF2-40B4-BE49-F238E27FC236}">
                  <a16:creationId xmlns:a16="http://schemas.microsoft.com/office/drawing/2014/main" id="{E2BCEFA6-B035-494B-927F-9C4B7EA9D0FD}"/>
                </a:ext>
              </a:extLst>
            </p:cNvPr>
            <p:cNvSpPr/>
            <p:nvPr/>
          </p:nvSpPr>
          <p:spPr>
            <a:xfrm rot="1106717">
              <a:off x="4884142" y="-61554"/>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1" name="Sześciokąt 30">
              <a:extLst>
                <a:ext uri="{FF2B5EF4-FFF2-40B4-BE49-F238E27FC236}">
                  <a16:creationId xmlns:a16="http://schemas.microsoft.com/office/drawing/2014/main" id="{5D74E3BF-3DE6-4984-B224-C65C075D5E63}"/>
                </a:ext>
              </a:extLst>
            </p:cNvPr>
            <p:cNvSpPr/>
            <p:nvPr/>
          </p:nvSpPr>
          <p:spPr>
            <a:xfrm rot="1106717">
              <a:off x="3236317" y="-1946179"/>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2" name="Sześciokąt 31">
              <a:extLst>
                <a:ext uri="{FF2B5EF4-FFF2-40B4-BE49-F238E27FC236}">
                  <a16:creationId xmlns:a16="http://schemas.microsoft.com/office/drawing/2014/main" id="{48BF1C30-1017-4ACE-806B-BA3304EC36F8}"/>
                </a:ext>
              </a:extLst>
            </p:cNvPr>
            <p:cNvSpPr/>
            <p:nvPr/>
          </p:nvSpPr>
          <p:spPr>
            <a:xfrm rot="1106717">
              <a:off x="-1683762" y="-994332"/>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8" name="Sześciokąt 47">
              <a:extLst>
                <a:ext uri="{FF2B5EF4-FFF2-40B4-BE49-F238E27FC236}">
                  <a16:creationId xmlns:a16="http://schemas.microsoft.com/office/drawing/2014/main" id="{824B546B-3537-4D8C-AE85-15C683BBE0A6}"/>
                </a:ext>
              </a:extLst>
            </p:cNvPr>
            <p:cNvSpPr/>
            <p:nvPr/>
          </p:nvSpPr>
          <p:spPr>
            <a:xfrm rot="1106717">
              <a:off x="-859434" y="3301438"/>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9" name="Sześciokąt 48">
              <a:extLst>
                <a:ext uri="{FF2B5EF4-FFF2-40B4-BE49-F238E27FC236}">
                  <a16:creationId xmlns:a16="http://schemas.microsoft.com/office/drawing/2014/main" id="{B60ABB7E-EAAA-4162-B0DA-0B9D451EFCF3}"/>
                </a:ext>
              </a:extLst>
            </p:cNvPr>
            <p:cNvSpPr/>
            <p:nvPr/>
          </p:nvSpPr>
          <p:spPr>
            <a:xfrm rot="1106717">
              <a:off x="1612555" y="2794106"/>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0" name="Sześciokąt 49">
              <a:extLst>
                <a:ext uri="{FF2B5EF4-FFF2-40B4-BE49-F238E27FC236}">
                  <a16:creationId xmlns:a16="http://schemas.microsoft.com/office/drawing/2014/main" id="{1B5922F0-7F57-4F32-97AF-E4C16962508E}"/>
                </a:ext>
              </a:extLst>
            </p:cNvPr>
            <p:cNvSpPr/>
            <p:nvPr/>
          </p:nvSpPr>
          <p:spPr>
            <a:xfrm rot="1106717">
              <a:off x="-59334" y="921513"/>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1" name="Sześciokąt 50">
              <a:extLst>
                <a:ext uri="{FF2B5EF4-FFF2-40B4-BE49-F238E27FC236}">
                  <a16:creationId xmlns:a16="http://schemas.microsoft.com/office/drawing/2014/main" id="{5184464D-7156-44D7-A944-8493A4056585}"/>
                </a:ext>
              </a:extLst>
            </p:cNvPr>
            <p:cNvSpPr/>
            <p:nvPr/>
          </p:nvSpPr>
          <p:spPr>
            <a:xfrm rot="1106717">
              <a:off x="-2506332" y="1409280"/>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2" name="Sześciokąt 51">
              <a:extLst>
                <a:ext uri="{FF2B5EF4-FFF2-40B4-BE49-F238E27FC236}">
                  <a16:creationId xmlns:a16="http://schemas.microsoft.com/office/drawing/2014/main" id="{A0F76A51-F910-494E-83CB-6E6F5CC526B5}"/>
                </a:ext>
              </a:extLst>
            </p:cNvPr>
            <p:cNvSpPr/>
            <p:nvPr/>
          </p:nvSpPr>
          <p:spPr>
            <a:xfrm rot="1106717">
              <a:off x="3267571" y="4684790"/>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3" name="Sześciokąt 52">
              <a:extLst>
                <a:ext uri="{FF2B5EF4-FFF2-40B4-BE49-F238E27FC236}">
                  <a16:creationId xmlns:a16="http://schemas.microsoft.com/office/drawing/2014/main" id="{59D4439D-4191-4817-9CE0-6A0DFEA53DD6}"/>
                </a:ext>
              </a:extLst>
            </p:cNvPr>
            <p:cNvSpPr/>
            <p:nvPr/>
          </p:nvSpPr>
          <p:spPr>
            <a:xfrm rot="1106717">
              <a:off x="810121" y="5161040"/>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4" name="Sześciokąt 53">
              <a:extLst>
                <a:ext uri="{FF2B5EF4-FFF2-40B4-BE49-F238E27FC236}">
                  <a16:creationId xmlns:a16="http://schemas.microsoft.com/office/drawing/2014/main" id="{5F67D12E-5441-4987-B2E9-6D4271041597}"/>
                </a:ext>
              </a:extLst>
            </p:cNvPr>
            <p:cNvSpPr/>
            <p:nvPr/>
          </p:nvSpPr>
          <p:spPr>
            <a:xfrm rot="1106717">
              <a:off x="-1644832" y="5686484"/>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5" name="Sześciokąt 54">
              <a:extLst>
                <a:ext uri="{FF2B5EF4-FFF2-40B4-BE49-F238E27FC236}">
                  <a16:creationId xmlns:a16="http://schemas.microsoft.com/office/drawing/2014/main" id="{719B908D-7EE9-4CC7-A038-24EFFDE05160}"/>
                </a:ext>
              </a:extLst>
            </p:cNvPr>
            <p:cNvSpPr/>
            <p:nvPr/>
          </p:nvSpPr>
          <p:spPr>
            <a:xfrm rot="1106717">
              <a:off x="770269" y="-1439362"/>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pic>
        <p:nvPicPr>
          <p:cNvPr id="20" name="Obraz 19">
            <a:hlinkClick r:id="rId2" action="ppaction://hlinksldjump"/>
            <a:extLst>
              <a:ext uri="{FF2B5EF4-FFF2-40B4-BE49-F238E27FC236}">
                <a16:creationId xmlns:a16="http://schemas.microsoft.com/office/drawing/2014/main" id="{560CFE28-8A3B-44EB-9767-31E426E8589A}"/>
              </a:ext>
            </a:extLst>
          </p:cNvPr>
          <p:cNvPicPr>
            <a:picLocks noChangeAspect="1"/>
          </p:cNvPicPr>
          <p:nvPr/>
        </p:nvPicPr>
        <p:blipFill rotWithShape="1">
          <a:blip r:embed="rId3">
            <a:extLst>
              <a:ext uri="{28A0092B-C50C-407E-A947-70E740481C1C}">
                <a14:useLocalDpi xmlns:a14="http://schemas.microsoft.com/office/drawing/2010/main" val="0"/>
              </a:ext>
            </a:extLst>
          </a:blip>
          <a:srcRect l="67850" t="24145" b="14626"/>
          <a:stretch/>
        </p:blipFill>
        <p:spPr>
          <a:xfrm>
            <a:off x="9217485" y="4404459"/>
            <a:ext cx="2363053" cy="504114"/>
          </a:xfrm>
          <a:prstGeom prst="rect">
            <a:avLst/>
          </a:prstGeom>
        </p:spPr>
      </p:pic>
      <p:pic>
        <p:nvPicPr>
          <p:cNvPr id="21" name="Obraz 20">
            <a:hlinkClick r:id="rId4" action="ppaction://hlinksldjump"/>
            <a:extLst>
              <a:ext uri="{FF2B5EF4-FFF2-40B4-BE49-F238E27FC236}">
                <a16:creationId xmlns:a16="http://schemas.microsoft.com/office/drawing/2014/main" id="{E9E6F391-D600-40E6-BC52-4E73A8E37E47}"/>
              </a:ext>
            </a:extLst>
          </p:cNvPr>
          <p:cNvPicPr>
            <a:picLocks noChangeAspect="1"/>
          </p:cNvPicPr>
          <p:nvPr/>
        </p:nvPicPr>
        <p:blipFill rotWithShape="1">
          <a:blip r:embed="rId3">
            <a:extLst>
              <a:ext uri="{28A0092B-C50C-407E-A947-70E740481C1C}">
                <a14:useLocalDpi xmlns:a14="http://schemas.microsoft.com/office/drawing/2010/main" val="0"/>
              </a:ext>
            </a:extLst>
          </a:blip>
          <a:srcRect l="35121" t="24056" r="32729" b="14715"/>
          <a:stretch/>
        </p:blipFill>
        <p:spPr>
          <a:xfrm>
            <a:off x="6931423" y="4404792"/>
            <a:ext cx="2363053" cy="504114"/>
          </a:xfrm>
          <a:prstGeom prst="rect">
            <a:avLst/>
          </a:prstGeom>
        </p:spPr>
      </p:pic>
      <p:pic>
        <p:nvPicPr>
          <p:cNvPr id="22" name="Obraz 21">
            <a:hlinkClick r:id="rId5" action="ppaction://hlinksldjump"/>
            <a:extLst>
              <a:ext uri="{FF2B5EF4-FFF2-40B4-BE49-F238E27FC236}">
                <a16:creationId xmlns:a16="http://schemas.microsoft.com/office/drawing/2014/main" id="{AC36F3AF-161B-484B-A6E7-10C841336684}"/>
              </a:ext>
            </a:extLst>
          </p:cNvPr>
          <p:cNvPicPr>
            <a:picLocks noChangeAspect="1"/>
          </p:cNvPicPr>
          <p:nvPr/>
        </p:nvPicPr>
        <p:blipFill rotWithShape="1">
          <a:blip r:embed="rId3">
            <a:extLst>
              <a:ext uri="{28A0092B-C50C-407E-A947-70E740481C1C}">
                <a14:useLocalDpi xmlns:a14="http://schemas.microsoft.com/office/drawing/2010/main" val="0"/>
              </a:ext>
            </a:extLst>
          </a:blip>
          <a:srcRect l="1894" t="24227" r="65956" b="14544"/>
          <a:stretch/>
        </p:blipFill>
        <p:spPr>
          <a:xfrm>
            <a:off x="4670644" y="4408512"/>
            <a:ext cx="2363053" cy="504114"/>
          </a:xfrm>
          <a:prstGeom prst="rect">
            <a:avLst/>
          </a:prstGeom>
        </p:spPr>
      </p:pic>
      <p:sp>
        <p:nvSpPr>
          <p:cNvPr id="3" name="pole tekstowe 2">
            <a:extLst>
              <a:ext uri="{FF2B5EF4-FFF2-40B4-BE49-F238E27FC236}">
                <a16:creationId xmlns:a16="http://schemas.microsoft.com/office/drawing/2014/main" id="{8CC45938-A427-4576-A48E-FD2701107D2E}"/>
              </a:ext>
            </a:extLst>
          </p:cNvPr>
          <p:cNvSpPr txBox="1"/>
          <p:nvPr/>
        </p:nvSpPr>
        <p:spPr>
          <a:xfrm>
            <a:off x="4819365" y="5704590"/>
            <a:ext cx="6614310" cy="461665"/>
          </a:xfrm>
          <a:prstGeom prst="rect">
            <a:avLst/>
          </a:prstGeom>
          <a:noFill/>
        </p:spPr>
        <p:txBody>
          <a:bodyPr wrap="none" rtlCol="0">
            <a:spAutoFit/>
          </a:bodyPr>
          <a:lstStyle/>
          <a:p>
            <a:pPr algn="ctr"/>
            <a:r>
              <a:rPr lang="pl-PL" sz="2400" b="1" dirty="0">
                <a:solidFill>
                  <a:srgbClr val="FF0000"/>
                </a:solidFill>
                <a:latin typeface="Century Gothic" panose="020B0502020202020204" pitchFamily="34" charset="0"/>
              </a:rPr>
              <a:t>91 % </a:t>
            </a:r>
            <a:r>
              <a:rPr lang="de-DE" sz="1600" b="1" dirty="0">
                <a:solidFill>
                  <a:prstClr val="black">
                    <a:lumMod val="65000"/>
                    <a:lumOff val="35000"/>
                  </a:prstClr>
                </a:solidFill>
                <a:latin typeface="Century Gothic" panose="020B0502020202020204" pitchFamily="34" charset="0"/>
                <a:ea typeface="+mj-ea"/>
                <a:cs typeface="+mj-cs"/>
              </a:rPr>
              <a:t>des Angebots bestehen aus </a:t>
            </a:r>
            <a:r>
              <a:rPr lang="pl-PL" sz="2400" b="1" dirty="0">
                <a:solidFill>
                  <a:srgbClr val="FF0000"/>
                </a:solidFill>
                <a:latin typeface="Century Gothic" panose="020B0502020202020204" pitchFamily="34" charset="0"/>
              </a:rPr>
              <a:t>AS </a:t>
            </a:r>
            <a:r>
              <a:rPr lang="de-DE" sz="1600" b="1" dirty="0">
                <a:solidFill>
                  <a:prstClr val="black">
                    <a:lumMod val="65000"/>
                    <a:lumOff val="35000"/>
                  </a:prstClr>
                </a:solidFill>
                <a:latin typeface="Century Gothic" panose="020B0502020202020204" pitchFamily="34" charset="0"/>
              </a:rPr>
              <a:t>Eigenmarkenprodukten</a:t>
            </a:r>
            <a:endParaRPr lang="pl-PL" sz="1600" b="1" dirty="0">
              <a:solidFill>
                <a:srgbClr val="FF0000"/>
              </a:solidFill>
              <a:latin typeface="Century Gothic" panose="020B0502020202020204" pitchFamily="34" charset="0"/>
            </a:endParaRPr>
          </a:p>
        </p:txBody>
      </p:sp>
      <p:pic>
        <p:nvPicPr>
          <p:cNvPr id="4" name="Obraz 3">
            <a:extLst>
              <a:ext uri="{FF2B5EF4-FFF2-40B4-BE49-F238E27FC236}">
                <a16:creationId xmlns:a16="http://schemas.microsoft.com/office/drawing/2014/main" id="{79FB86BF-3BC4-4257-8685-4C5C9FAC251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5508" y="3506392"/>
            <a:ext cx="4336720" cy="3384191"/>
          </a:xfrm>
          <a:prstGeom prst="rect">
            <a:avLst/>
          </a:prstGeom>
        </p:spPr>
      </p:pic>
      <p:sp>
        <p:nvSpPr>
          <p:cNvPr id="33" name="pole tekstowe 32">
            <a:extLst>
              <a:ext uri="{FF2B5EF4-FFF2-40B4-BE49-F238E27FC236}">
                <a16:creationId xmlns:a16="http://schemas.microsoft.com/office/drawing/2014/main" id="{6A665F66-FD18-46E3-AE4A-2E6EE9716136}"/>
              </a:ext>
            </a:extLst>
          </p:cNvPr>
          <p:cNvSpPr txBox="1"/>
          <p:nvPr/>
        </p:nvSpPr>
        <p:spPr>
          <a:xfrm>
            <a:off x="543179" y="2521229"/>
            <a:ext cx="11105641" cy="584775"/>
          </a:xfrm>
          <a:prstGeom prst="rect">
            <a:avLst/>
          </a:prstGeom>
          <a:noFill/>
        </p:spPr>
        <p:txBody>
          <a:bodyPr wrap="square" rtlCol="0">
            <a:spAutoFit/>
          </a:bodyPr>
          <a:lstStyle/>
          <a:p>
            <a:pPr algn="ctr">
              <a:defRPr sz="2200" b="0" i="0" u="none" strike="noStrike" kern="1200" cap="none" spc="0" normalizeH="0" baseline="0">
                <a:solidFill>
                  <a:prstClr val="black">
                    <a:lumMod val="65000"/>
                    <a:lumOff val="35000"/>
                  </a:prstClr>
                </a:solidFill>
                <a:latin typeface="+mj-lt"/>
                <a:ea typeface="+mj-ea"/>
                <a:cs typeface="+mj-cs"/>
              </a:defRPr>
            </a:pPr>
            <a:r>
              <a:rPr lang="de-DE" sz="1600" dirty="0">
                <a:latin typeface="Century Gothic" panose="020B0502020202020204" pitchFamily="34" charset="0"/>
              </a:rPr>
              <a:t>AS-PL hat über </a:t>
            </a:r>
            <a:r>
              <a:rPr lang="de-DE" sz="1600" b="1" dirty="0">
                <a:latin typeface="Century Gothic" panose="020B0502020202020204" pitchFamily="34" charset="0"/>
              </a:rPr>
              <a:t>20 000 </a:t>
            </a:r>
            <a:r>
              <a:rPr lang="de-DE" sz="1600" dirty="0">
                <a:latin typeface="Century Gothic" panose="020B0502020202020204" pitchFamily="34" charset="0"/>
              </a:rPr>
              <a:t>qualitativ hochwertige Sortimentsartikel im Angebot, darunter mehrere hundert Modelle von wiederaufbereiteten Lichtmaschinen und Anlassern</a:t>
            </a:r>
            <a:r>
              <a:rPr lang="pl-PL" sz="1600" dirty="0">
                <a:latin typeface="Century Gothic" panose="020B0502020202020204" pitchFamily="34" charset="0"/>
              </a:rPr>
              <a:t>.</a:t>
            </a:r>
            <a:endParaRPr lang="pl-PL" sz="1600" dirty="0">
              <a:solidFill>
                <a:prstClr val="black">
                  <a:lumMod val="65000"/>
                  <a:lumOff val="35000"/>
                </a:prstClr>
              </a:solidFill>
              <a:latin typeface="Century Gothic" panose="020B0502020202020204" pitchFamily="34" charset="0"/>
              <a:ea typeface="+mj-ea"/>
              <a:cs typeface="+mj-cs"/>
            </a:endParaRPr>
          </a:p>
        </p:txBody>
      </p:sp>
      <p:sp>
        <p:nvSpPr>
          <p:cNvPr id="34" name="pole tekstowe 33">
            <a:extLst>
              <a:ext uri="{FF2B5EF4-FFF2-40B4-BE49-F238E27FC236}">
                <a16:creationId xmlns:a16="http://schemas.microsoft.com/office/drawing/2014/main" id="{B24C3658-9824-42C6-91B7-1BFA0A062FE5}"/>
              </a:ext>
            </a:extLst>
          </p:cNvPr>
          <p:cNvSpPr txBox="1"/>
          <p:nvPr/>
        </p:nvSpPr>
        <p:spPr>
          <a:xfrm>
            <a:off x="4619635" y="3717670"/>
            <a:ext cx="7378098" cy="338554"/>
          </a:xfrm>
          <a:prstGeom prst="rect">
            <a:avLst/>
          </a:prstGeom>
        </p:spPr>
        <p:txBody>
          <a:bodyPr wrap="square">
            <a:spAutoFit/>
          </a:bodyPr>
          <a:lstStyle/>
          <a:p>
            <a:r>
              <a:rPr lang="de-DE" sz="1600" b="1" dirty="0">
                <a:solidFill>
                  <a:prstClr val="black">
                    <a:lumMod val="65000"/>
                    <a:lumOff val="35000"/>
                  </a:prstClr>
                </a:solidFill>
                <a:latin typeface="Century Gothic" panose="020B0502020202020204" pitchFamily="34" charset="0"/>
                <a:ea typeface="+mj-ea"/>
                <a:cs typeface="+mj-cs"/>
              </a:rPr>
              <a:t>Das Sortiment ist in 3 Produktlinien unterteilt</a:t>
            </a:r>
            <a:r>
              <a:rPr lang="pl-PL" sz="1600" b="1" dirty="0">
                <a:solidFill>
                  <a:prstClr val="black">
                    <a:lumMod val="65000"/>
                    <a:lumOff val="35000"/>
                  </a:prstClr>
                </a:solidFill>
                <a:latin typeface="Century Gothic" panose="020B0502020202020204" pitchFamily="34" charset="0"/>
                <a:ea typeface="+mj-ea"/>
                <a:cs typeface="+mj-cs"/>
              </a:rPr>
              <a:t>:</a:t>
            </a:r>
          </a:p>
        </p:txBody>
      </p:sp>
      <p:sp>
        <p:nvSpPr>
          <p:cNvPr id="37" name="Prostokąt 36">
            <a:extLst>
              <a:ext uri="{FF2B5EF4-FFF2-40B4-BE49-F238E27FC236}">
                <a16:creationId xmlns:a16="http://schemas.microsoft.com/office/drawing/2014/main" id="{499E1137-ED9C-4BDB-BD64-B98B7DB4831C}"/>
              </a:ext>
            </a:extLst>
          </p:cNvPr>
          <p:cNvSpPr/>
          <p:nvPr/>
        </p:nvSpPr>
        <p:spPr>
          <a:xfrm rot="16200000">
            <a:off x="6025933" y="-6657635"/>
            <a:ext cx="139244" cy="13043814"/>
          </a:xfrm>
          <a:prstGeom prst="rect">
            <a:avLst/>
          </a:prstGeom>
          <a:solidFill>
            <a:srgbClr val="E30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8" name="Prostokąt 37">
            <a:extLst>
              <a:ext uri="{FF2B5EF4-FFF2-40B4-BE49-F238E27FC236}">
                <a16:creationId xmlns:a16="http://schemas.microsoft.com/office/drawing/2014/main" id="{310BBE8F-FF68-4078-BED2-8B78E5695CB1}"/>
              </a:ext>
            </a:extLst>
          </p:cNvPr>
          <p:cNvSpPr/>
          <p:nvPr/>
        </p:nvSpPr>
        <p:spPr>
          <a:xfrm rot="16200000">
            <a:off x="6016135" y="449333"/>
            <a:ext cx="139244" cy="13043814"/>
          </a:xfrm>
          <a:prstGeom prst="rect">
            <a:avLst/>
          </a:prstGeom>
          <a:solidFill>
            <a:srgbClr val="E30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nvGrpSpPr>
          <p:cNvPr id="41" name="Grupa 40">
            <a:extLst>
              <a:ext uri="{FF2B5EF4-FFF2-40B4-BE49-F238E27FC236}">
                <a16:creationId xmlns:a16="http://schemas.microsoft.com/office/drawing/2014/main" id="{52C85424-007A-429D-8DDD-5A69A351B179}"/>
              </a:ext>
            </a:extLst>
          </p:cNvPr>
          <p:cNvGrpSpPr/>
          <p:nvPr/>
        </p:nvGrpSpPr>
        <p:grpSpPr>
          <a:xfrm>
            <a:off x="8175338" y="404148"/>
            <a:ext cx="893450" cy="893450"/>
            <a:chOff x="7968013" y="163524"/>
            <a:chExt cx="1308100" cy="1308100"/>
          </a:xfrm>
        </p:grpSpPr>
        <p:sp>
          <p:nvSpPr>
            <p:cNvPr id="17" name="Owal 16">
              <a:extLst>
                <a:ext uri="{FF2B5EF4-FFF2-40B4-BE49-F238E27FC236}">
                  <a16:creationId xmlns:a16="http://schemas.microsoft.com/office/drawing/2014/main" id="{C7B849C0-C523-471B-8874-7E78A2788393}"/>
                </a:ext>
              </a:extLst>
            </p:cNvPr>
            <p:cNvSpPr/>
            <p:nvPr/>
          </p:nvSpPr>
          <p:spPr>
            <a:xfrm>
              <a:off x="7968013" y="163524"/>
              <a:ext cx="1308100" cy="13081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pic>
          <p:nvPicPr>
            <p:cNvPr id="15" name="Grafika 14" descr="Diament">
              <a:extLst>
                <a:ext uri="{FF2B5EF4-FFF2-40B4-BE49-F238E27FC236}">
                  <a16:creationId xmlns:a16="http://schemas.microsoft.com/office/drawing/2014/main" id="{A8C2A468-FBF4-4706-BDDA-5CA79C24914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119143" y="355521"/>
              <a:ext cx="1005840" cy="1005840"/>
            </a:xfrm>
            <a:prstGeom prst="rect">
              <a:avLst/>
            </a:prstGeom>
          </p:spPr>
        </p:pic>
      </p:grpSp>
      <p:sp>
        <p:nvSpPr>
          <p:cNvPr id="42" name="pole tekstowe 41">
            <a:extLst>
              <a:ext uri="{FF2B5EF4-FFF2-40B4-BE49-F238E27FC236}">
                <a16:creationId xmlns:a16="http://schemas.microsoft.com/office/drawing/2014/main" id="{88525828-52AF-49C8-9D54-C14A19010886}"/>
              </a:ext>
            </a:extLst>
          </p:cNvPr>
          <p:cNvSpPr txBox="1"/>
          <p:nvPr/>
        </p:nvSpPr>
        <p:spPr>
          <a:xfrm>
            <a:off x="2710635" y="1392597"/>
            <a:ext cx="1872347" cy="307777"/>
          </a:xfrm>
          <a:prstGeom prst="rect">
            <a:avLst/>
          </a:prstGeom>
        </p:spPr>
        <p:txBody>
          <a:bodyPr wrap="square">
            <a:spAutoFit/>
          </a:bodyPr>
          <a:lstStyle/>
          <a:p>
            <a:pPr algn="ctr"/>
            <a:r>
              <a:rPr lang="pl-PL" sz="1400" b="1" dirty="0">
                <a:solidFill>
                  <a:prstClr val="black">
                    <a:lumMod val="65000"/>
                    <a:lumOff val="35000"/>
                  </a:prstClr>
                </a:solidFill>
                <a:latin typeface="Century Gothic" panose="020B0502020202020204" pitchFamily="34" charset="0"/>
                <a:ea typeface="+mj-ea"/>
                <a:cs typeface="+mj-cs"/>
              </a:rPr>
              <a:t>BRANCHENFÜHRER</a:t>
            </a:r>
          </a:p>
        </p:txBody>
      </p:sp>
      <p:sp>
        <p:nvSpPr>
          <p:cNvPr id="43" name="pole tekstowe 42">
            <a:extLst>
              <a:ext uri="{FF2B5EF4-FFF2-40B4-BE49-F238E27FC236}">
                <a16:creationId xmlns:a16="http://schemas.microsoft.com/office/drawing/2014/main" id="{38ED3813-75BE-4D32-BE3D-F52511D703B8}"/>
              </a:ext>
            </a:extLst>
          </p:cNvPr>
          <p:cNvSpPr txBox="1"/>
          <p:nvPr/>
        </p:nvSpPr>
        <p:spPr>
          <a:xfrm>
            <a:off x="5172059" y="1392597"/>
            <a:ext cx="1872347" cy="523220"/>
          </a:xfrm>
          <a:prstGeom prst="rect">
            <a:avLst/>
          </a:prstGeom>
        </p:spPr>
        <p:txBody>
          <a:bodyPr wrap="square">
            <a:spAutoFit/>
          </a:bodyPr>
          <a:lstStyle/>
          <a:p>
            <a:pPr algn="ctr"/>
            <a:r>
              <a:rPr lang="pl-PL" sz="1400" b="1" dirty="0">
                <a:solidFill>
                  <a:prstClr val="black">
                    <a:lumMod val="65000"/>
                    <a:lumOff val="35000"/>
                  </a:prstClr>
                </a:solidFill>
                <a:latin typeface="Century Gothic" panose="020B0502020202020204" pitchFamily="34" charset="0"/>
                <a:ea typeface="+mj-ea"/>
                <a:cs typeface="+mj-cs"/>
              </a:rPr>
              <a:t>29 JAHRE ERFAHRUNG</a:t>
            </a:r>
          </a:p>
        </p:txBody>
      </p:sp>
      <p:sp>
        <p:nvSpPr>
          <p:cNvPr id="44" name="pole tekstowe 43">
            <a:extLst>
              <a:ext uri="{FF2B5EF4-FFF2-40B4-BE49-F238E27FC236}">
                <a16:creationId xmlns:a16="http://schemas.microsoft.com/office/drawing/2014/main" id="{3977721C-9BB8-4905-AB7A-E0FDA324DD76}"/>
              </a:ext>
            </a:extLst>
          </p:cNvPr>
          <p:cNvSpPr txBox="1"/>
          <p:nvPr/>
        </p:nvSpPr>
        <p:spPr>
          <a:xfrm>
            <a:off x="7338887" y="1392597"/>
            <a:ext cx="2600243" cy="307777"/>
          </a:xfrm>
          <a:prstGeom prst="rect">
            <a:avLst/>
          </a:prstGeom>
        </p:spPr>
        <p:txBody>
          <a:bodyPr wrap="square">
            <a:spAutoFit/>
          </a:bodyPr>
          <a:lstStyle/>
          <a:p>
            <a:pPr algn="ctr"/>
            <a:r>
              <a:rPr lang="pl-PL" sz="1400" b="1" dirty="0">
                <a:solidFill>
                  <a:prstClr val="black">
                    <a:lumMod val="65000"/>
                    <a:lumOff val="35000"/>
                  </a:prstClr>
                </a:solidFill>
                <a:latin typeface="Century Gothic" panose="020B0502020202020204" pitchFamily="34" charset="0"/>
                <a:ea typeface="+mj-ea"/>
                <a:cs typeface="+mj-cs"/>
              </a:rPr>
              <a:t>TOP-QUALITÄTSPRODUKTE</a:t>
            </a:r>
          </a:p>
        </p:txBody>
      </p:sp>
      <p:grpSp>
        <p:nvGrpSpPr>
          <p:cNvPr id="24" name="Grupa 23">
            <a:extLst>
              <a:ext uri="{FF2B5EF4-FFF2-40B4-BE49-F238E27FC236}">
                <a16:creationId xmlns:a16="http://schemas.microsoft.com/office/drawing/2014/main" id="{DC2AB580-9A45-4AD0-B81B-EF6B775CF1D1}"/>
              </a:ext>
            </a:extLst>
          </p:cNvPr>
          <p:cNvGrpSpPr/>
          <p:nvPr/>
        </p:nvGrpSpPr>
        <p:grpSpPr>
          <a:xfrm>
            <a:off x="5668831" y="404148"/>
            <a:ext cx="893450" cy="893450"/>
            <a:chOff x="5461506" y="163524"/>
            <a:chExt cx="1308100" cy="1308100"/>
          </a:xfrm>
        </p:grpSpPr>
        <p:sp>
          <p:nvSpPr>
            <p:cNvPr id="46" name="Owal 45">
              <a:extLst>
                <a:ext uri="{FF2B5EF4-FFF2-40B4-BE49-F238E27FC236}">
                  <a16:creationId xmlns:a16="http://schemas.microsoft.com/office/drawing/2014/main" id="{397B62C6-32B2-4A0F-83DF-3CA71776437D}"/>
                </a:ext>
              </a:extLst>
            </p:cNvPr>
            <p:cNvSpPr/>
            <p:nvPr/>
          </p:nvSpPr>
          <p:spPr>
            <a:xfrm>
              <a:off x="5461506" y="163524"/>
              <a:ext cx="1308100" cy="13081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pic>
          <p:nvPicPr>
            <p:cNvPr id="23" name="Grafika 22" descr="Klepsydra">
              <a:extLst>
                <a:ext uri="{FF2B5EF4-FFF2-40B4-BE49-F238E27FC236}">
                  <a16:creationId xmlns:a16="http://schemas.microsoft.com/office/drawing/2014/main" id="{2A8AD2D8-82C1-44D9-9A96-A6AA19A8F0C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699920" y="408626"/>
              <a:ext cx="831273" cy="831273"/>
            </a:xfrm>
            <a:prstGeom prst="rect">
              <a:avLst/>
            </a:prstGeom>
          </p:spPr>
        </p:pic>
      </p:grpSp>
      <p:grpSp>
        <p:nvGrpSpPr>
          <p:cNvPr id="40" name="Grupa 39">
            <a:extLst>
              <a:ext uri="{FF2B5EF4-FFF2-40B4-BE49-F238E27FC236}">
                <a16:creationId xmlns:a16="http://schemas.microsoft.com/office/drawing/2014/main" id="{C1346CC9-0A64-4292-81B4-C7A6D5903EB0}"/>
              </a:ext>
            </a:extLst>
          </p:cNvPr>
          <p:cNvGrpSpPr/>
          <p:nvPr/>
        </p:nvGrpSpPr>
        <p:grpSpPr>
          <a:xfrm>
            <a:off x="3188947" y="404148"/>
            <a:ext cx="893450" cy="893450"/>
            <a:chOff x="2981622" y="163524"/>
            <a:chExt cx="1308100" cy="1308100"/>
          </a:xfrm>
        </p:grpSpPr>
        <p:sp>
          <p:nvSpPr>
            <p:cNvPr id="47" name="Owal 46">
              <a:extLst>
                <a:ext uri="{FF2B5EF4-FFF2-40B4-BE49-F238E27FC236}">
                  <a16:creationId xmlns:a16="http://schemas.microsoft.com/office/drawing/2014/main" id="{725522DA-B8AB-469E-94AD-FDBAD5354826}"/>
                </a:ext>
              </a:extLst>
            </p:cNvPr>
            <p:cNvSpPr/>
            <p:nvPr/>
          </p:nvSpPr>
          <p:spPr>
            <a:xfrm>
              <a:off x="2981622" y="163524"/>
              <a:ext cx="1308100" cy="13081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pic>
          <p:nvPicPr>
            <p:cNvPr id="39" name="Grafika 38" descr="Medal">
              <a:extLst>
                <a:ext uri="{FF2B5EF4-FFF2-40B4-BE49-F238E27FC236}">
                  <a16:creationId xmlns:a16="http://schemas.microsoft.com/office/drawing/2014/main" id="{C8DFE67A-F4E8-49B0-B333-1E4A38280D8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178472" y="386608"/>
              <a:ext cx="914400" cy="914400"/>
            </a:xfrm>
            <a:prstGeom prst="rect">
              <a:avLst/>
            </a:prstGeom>
          </p:spPr>
        </p:pic>
      </p:grpSp>
      <p:pic>
        <p:nvPicPr>
          <p:cNvPr id="7" name="Grafika 6" descr="Informacje">
            <a:hlinkClick r:id="rId5" action="ppaction://hlinksldjump"/>
            <a:extLst>
              <a:ext uri="{FF2B5EF4-FFF2-40B4-BE49-F238E27FC236}">
                <a16:creationId xmlns:a16="http://schemas.microsoft.com/office/drawing/2014/main" id="{4E293FE2-FBAC-455B-859A-456BAE8D7E6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579264" y="4412541"/>
            <a:ext cx="199000" cy="199000"/>
          </a:xfrm>
          <a:prstGeom prst="rect">
            <a:avLst/>
          </a:prstGeom>
        </p:spPr>
      </p:pic>
      <p:pic>
        <p:nvPicPr>
          <p:cNvPr id="56" name="Grafika 55" descr="Informacje">
            <a:hlinkClick r:id="rId4" action="ppaction://hlinksldjump"/>
            <a:extLst>
              <a:ext uri="{FF2B5EF4-FFF2-40B4-BE49-F238E27FC236}">
                <a16:creationId xmlns:a16="http://schemas.microsoft.com/office/drawing/2014/main" id="{D94488AB-C804-4940-8D39-E0DF00BAA2B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894281" y="4412541"/>
            <a:ext cx="199000" cy="199000"/>
          </a:xfrm>
          <a:prstGeom prst="rect">
            <a:avLst/>
          </a:prstGeom>
        </p:spPr>
      </p:pic>
      <p:pic>
        <p:nvPicPr>
          <p:cNvPr id="57" name="Grafika 56" descr="Informacje">
            <a:hlinkClick r:id="rId2" action="ppaction://hlinksldjump"/>
            <a:extLst>
              <a:ext uri="{FF2B5EF4-FFF2-40B4-BE49-F238E27FC236}">
                <a16:creationId xmlns:a16="http://schemas.microsoft.com/office/drawing/2014/main" id="{9105EC11-729F-4556-B5F5-39D19AE3400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248562" y="4412541"/>
            <a:ext cx="199000" cy="199000"/>
          </a:xfrm>
          <a:prstGeom prst="rect">
            <a:avLst/>
          </a:prstGeom>
        </p:spPr>
      </p:pic>
      <p:grpSp>
        <p:nvGrpSpPr>
          <p:cNvPr id="45" name="Grupa 44">
            <a:extLst>
              <a:ext uri="{FF2B5EF4-FFF2-40B4-BE49-F238E27FC236}">
                <a16:creationId xmlns:a16="http://schemas.microsoft.com/office/drawing/2014/main" id="{5273ADFD-1FCB-4AE6-880C-997AAF394098}"/>
              </a:ext>
            </a:extLst>
          </p:cNvPr>
          <p:cNvGrpSpPr/>
          <p:nvPr/>
        </p:nvGrpSpPr>
        <p:grpSpPr>
          <a:xfrm>
            <a:off x="11207780" y="6452514"/>
            <a:ext cx="1372655" cy="307777"/>
            <a:chOff x="10648549" y="6251477"/>
            <a:chExt cx="1247866" cy="307777"/>
          </a:xfrm>
        </p:grpSpPr>
        <p:sp>
          <p:nvSpPr>
            <p:cNvPr id="58" name="Trójkąt równoramienny 57">
              <a:hlinkClick r:id="rId15" action="ppaction://hlinksldjump"/>
              <a:extLst>
                <a:ext uri="{FF2B5EF4-FFF2-40B4-BE49-F238E27FC236}">
                  <a16:creationId xmlns:a16="http://schemas.microsoft.com/office/drawing/2014/main" id="{46FC66BF-D474-4316-A57E-1EC1384CD970}"/>
                </a:ext>
              </a:extLst>
            </p:cNvPr>
            <p:cNvSpPr/>
            <p:nvPr/>
          </p:nvSpPr>
          <p:spPr>
            <a:xfrm rot="5400000">
              <a:off x="10632775" y="6306781"/>
              <a:ext cx="228719" cy="197171"/>
            </a:xfrm>
            <a:prstGeom prst="triangle">
              <a:avLst/>
            </a:prstGeom>
            <a:solidFill>
              <a:srgbClr val="C000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pl-PL"/>
            </a:p>
          </p:txBody>
        </p:sp>
        <p:sp>
          <p:nvSpPr>
            <p:cNvPr id="59" name="pole tekstowe 58">
              <a:hlinkClick r:id="rId15" action="ppaction://hlinksldjump"/>
              <a:extLst>
                <a:ext uri="{FF2B5EF4-FFF2-40B4-BE49-F238E27FC236}">
                  <a16:creationId xmlns:a16="http://schemas.microsoft.com/office/drawing/2014/main" id="{17642B21-BE39-4E93-85BC-5098811A94AD}"/>
                </a:ext>
              </a:extLst>
            </p:cNvPr>
            <p:cNvSpPr txBox="1"/>
            <p:nvPr/>
          </p:nvSpPr>
          <p:spPr>
            <a:xfrm>
              <a:off x="10795087" y="6251477"/>
              <a:ext cx="1101328" cy="307777"/>
            </a:xfrm>
            <a:prstGeom prst="rect">
              <a:avLst/>
            </a:prstGeom>
          </p:spPr>
          <p:txBody>
            <a:bodyPr wrap="square" rtlCol="0">
              <a:spAutoFit/>
            </a:bodyPr>
            <a:lstStyle/>
            <a:p>
              <a:pPr algn="just">
                <a:defRPr sz="2200" b="0" i="0" u="none" strike="noStrike" kern="1200" cap="none" spc="0" normalizeH="0" baseline="0">
                  <a:solidFill>
                    <a:prstClr val="black">
                      <a:lumMod val="65000"/>
                      <a:lumOff val="35000"/>
                    </a:prstClr>
                  </a:solidFill>
                  <a:latin typeface="+mj-lt"/>
                  <a:ea typeface="+mj-ea"/>
                  <a:cs typeface="+mj-cs"/>
                </a:defRPr>
              </a:pPr>
              <a:r>
                <a:rPr lang="pl-PL" sz="1400" b="1" dirty="0" err="1">
                  <a:solidFill>
                    <a:prstClr val="black">
                      <a:lumMod val="65000"/>
                      <a:lumOff val="35000"/>
                    </a:prstClr>
                  </a:solidFill>
                  <a:latin typeface="Century Gothic" panose="020B0502020202020204" pitchFamily="34" charset="0"/>
                </a:rPr>
                <a:t>Weiter</a:t>
              </a:r>
              <a:endParaRPr lang="pl-PL" sz="1400" dirty="0">
                <a:solidFill>
                  <a:prstClr val="black">
                    <a:lumMod val="65000"/>
                    <a:lumOff val="35000"/>
                  </a:prstClr>
                </a:solidFill>
                <a:latin typeface="Century Gothic" panose="020B0502020202020204" pitchFamily="34" charset="0"/>
              </a:endParaRPr>
            </a:p>
          </p:txBody>
        </p:sp>
      </p:grpSp>
    </p:spTree>
    <p:extLst>
      <p:ext uri="{BB962C8B-B14F-4D97-AF65-F5344CB8AC3E}">
        <p14:creationId xmlns:p14="http://schemas.microsoft.com/office/powerpoint/2010/main" val="8880187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upa 26">
            <a:extLst>
              <a:ext uri="{FF2B5EF4-FFF2-40B4-BE49-F238E27FC236}">
                <a16:creationId xmlns:a16="http://schemas.microsoft.com/office/drawing/2014/main" id="{AB0D516F-498B-42AB-B152-97F06B3EB93D}"/>
              </a:ext>
            </a:extLst>
          </p:cNvPr>
          <p:cNvGrpSpPr/>
          <p:nvPr/>
        </p:nvGrpSpPr>
        <p:grpSpPr>
          <a:xfrm>
            <a:off x="-3982685" y="-2326252"/>
            <a:ext cx="10176335" cy="10051623"/>
            <a:chOff x="-2506332" y="-1946179"/>
            <a:chExt cx="10176335" cy="10051623"/>
          </a:xfrm>
        </p:grpSpPr>
        <p:sp>
          <p:nvSpPr>
            <p:cNvPr id="28" name="Sześciokąt 27">
              <a:extLst>
                <a:ext uri="{FF2B5EF4-FFF2-40B4-BE49-F238E27FC236}">
                  <a16:creationId xmlns:a16="http://schemas.microsoft.com/office/drawing/2014/main" id="{2A0D655B-07C7-44B8-ABB2-54C9FCC37C61}"/>
                </a:ext>
              </a:extLst>
            </p:cNvPr>
            <p:cNvSpPr/>
            <p:nvPr/>
          </p:nvSpPr>
          <p:spPr>
            <a:xfrm rot="1106717">
              <a:off x="4073588" y="2311164"/>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29" name="Sześciokąt 28">
              <a:extLst>
                <a:ext uri="{FF2B5EF4-FFF2-40B4-BE49-F238E27FC236}">
                  <a16:creationId xmlns:a16="http://schemas.microsoft.com/office/drawing/2014/main" id="{E632D642-651D-48BE-8675-59D3CD792C36}"/>
                </a:ext>
              </a:extLst>
            </p:cNvPr>
            <p:cNvSpPr/>
            <p:nvPr/>
          </p:nvSpPr>
          <p:spPr>
            <a:xfrm rot="1106717">
              <a:off x="2426692" y="433746"/>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30" name="Sześciokąt 29">
              <a:extLst>
                <a:ext uri="{FF2B5EF4-FFF2-40B4-BE49-F238E27FC236}">
                  <a16:creationId xmlns:a16="http://schemas.microsoft.com/office/drawing/2014/main" id="{E2BCEFA6-B035-494B-927F-9C4B7EA9D0FD}"/>
                </a:ext>
              </a:extLst>
            </p:cNvPr>
            <p:cNvSpPr/>
            <p:nvPr/>
          </p:nvSpPr>
          <p:spPr>
            <a:xfrm rot="1106717">
              <a:off x="4884142" y="-61554"/>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1" name="Sześciokąt 30">
              <a:extLst>
                <a:ext uri="{FF2B5EF4-FFF2-40B4-BE49-F238E27FC236}">
                  <a16:creationId xmlns:a16="http://schemas.microsoft.com/office/drawing/2014/main" id="{5D74E3BF-3DE6-4984-B224-C65C075D5E63}"/>
                </a:ext>
              </a:extLst>
            </p:cNvPr>
            <p:cNvSpPr/>
            <p:nvPr/>
          </p:nvSpPr>
          <p:spPr>
            <a:xfrm rot="1106717">
              <a:off x="3236317" y="-1946179"/>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2" name="Sześciokąt 31">
              <a:extLst>
                <a:ext uri="{FF2B5EF4-FFF2-40B4-BE49-F238E27FC236}">
                  <a16:creationId xmlns:a16="http://schemas.microsoft.com/office/drawing/2014/main" id="{48BF1C30-1017-4ACE-806B-BA3304EC36F8}"/>
                </a:ext>
              </a:extLst>
            </p:cNvPr>
            <p:cNvSpPr/>
            <p:nvPr/>
          </p:nvSpPr>
          <p:spPr>
            <a:xfrm rot="1106717">
              <a:off x="-1683762" y="-994332"/>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8" name="Sześciokąt 47">
              <a:extLst>
                <a:ext uri="{FF2B5EF4-FFF2-40B4-BE49-F238E27FC236}">
                  <a16:creationId xmlns:a16="http://schemas.microsoft.com/office/drawing/2014/main" id="{824B546B-3537-4D8C-AE85-15C683BBE0A6}"/>
                </a:ext>
              </a:extLst>
            </p:cNvPr>
            <p:cNvSpPr/>
            <p:nvPr/>
          </p:nvSpPr>
          <p:spPr>
            <a:xfrm rot="1106717">
              <a:off x="-859434" y="3301438"/>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9" name="Sześciokąt 48">
              <a:extLst>
                <a:ext uri="{FF2B5EF4-FFF2-40B4-BE49-F238E27FC236}">
                  <a16:creationId xmlns:a16="http://schemas.microsoft.com/office/drawing/2014/main" id="{B60ABB7E-EAAA-4162-B0DA-0B9D451EFCF3}"/>
                </a:ext>
              </a:extLst>
            </p:cNvPr>
            <p:cNvSpPr/>
            <p:nvPr/>
          </p:nvSpPr>
          <p:spPr>
            <a:xfrm rot="1106717">
              <a:off x="1612555" y="2794106"/>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0" name="Sześciokąt 49">
              <a:extLst>
                <a:ext uri="{FF2B5EF4-FFF2-40B4-BE49-F238E27FC236}">
                  <a16:creationId xmlns:a16="http://schemas.microsoft.com/office/drawing/2014/main" id="{1B5922F0-7F57-4F32-97AF-E4C16962508E}"/>
                </a:ext>
              </a:extLst>
            </p:cNvPr>
            <p:cNvSpPr/>
            <p:nvPr/>
          </p:nvSpPr>
          <p:spPr>
            <a:xfrm rot="1106717">
              <a:off x="-59334" y="921513"/>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1" name="Sześciokąt 50">
              <a:extLst>
                <a:ext uri="{FF2B5EF4-FFF2-40B4-BE49-F238E27FC236}">
                  <a16:creationId xmlns:a16="http://schemas.microsoft.com/office/drawing/2014/main" id="{5184464D-7156-44D7-A944-8493A4056585}"/>
                </a:ext>
              </a:extLst>
            </p:cNvPr>
            <p:cNvSpPr/>
            <p:nvPr/>
          </p:nvSpPr>
          <p:spPr>
            <a:xfrm rot="1106717">
              <a:off x="-2506332" y="1409280"/>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2" name="Sześciokąt 51">
              <a:extLst>
                <a:ext uri="{FF2B5EF4-FFF2-40B4-BE49-F238E27FC236}">
                  <a16:creationId xmlns:a16="http://schemas.microsoft.com/office/drawing/2014/main" id="{A0F76A51-F910-494E-83CB-6E6F5CC526B5}"/>
                </a:ext>
              </a:extLst>
            </p:cNvPr>
            <p:cNvSpPr/>
            <p:nvPr/>
          </p:nvSpPr>
          <p:spPr>
            <a:xfrm rot="1106717">
              <a:off x="3267571" y="4684790"/>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3" name="Sześciokąt 52">
              <a:extLst>
                <a:ext uri="{FF2B5EF4-FFF2-40B4-BE49-F238E27FC236}">
                  <a16:creationId xmlns:a16="http://schemas.microsoft.com/office/drawing/2014/main" id="{59D4439D-4191-4817-9CE0-6A0DFEA53DD6}"/>
                </a:ext>
              </a:extLst>
            </p:cNvPr>
            <p:cNvSpPr/>
            <p:nvPr/>
          </p:nvSpPr>
          <p:spPr>
            <a:xfrm rot="1106717">
              <a:off x="810121" y="5161040"/>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4" name="Sześciokąt 53">
              <a:extLst>
                <a:ext uri="{FF2B5EF4-FFF2-40B4-BE49-F238E27FC236}">
                  <a16:creationId xmlns:a16="http://schemas.microsoft.com/office/drawing/2014/main" id="{5F67D12E-5441-4987-B2E9-6D4271041597}"/>
                </a:ext>
              </a:extLst>
            </p:cNvPr>
            <p:cNvSpPr/>
            <p:nvPr/>
          </p:nvSpPr>
          <p:spPr>
            <a:xfrm rot="1106717">
              <a:off x="-1644832" y="5686484"/>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5" name="Sześciokąt 54">
              <a:extLst>
                <a:ext uri="{FF2B5EF4-FFF2-40B4-BE49-F238E27FC236}">
                  <a16:creationId xmlns:a16="http://schemas.microsoft.com/office/drawing/2014/main" id="{719B908D-7EE9-4CC7-A038-24EFFDE05160}"/>
                </a:ext>
              </a:extLst>
            </p:cNvPr>
            <p:cNvSpPr/>
            <p:nvPr/>
          </p:nvSpPr>
          <p:spPr>
            <a:xfrm rot="1106717">
              <a:off x="770269" y="-1439362"/>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pic>
        <p:nvPicPr>
          <p:cNvPr id="20" name="Obraz 19">
            <a:hlinkClick r:id="rId2" action="ppaction://hlinksldjump"/>
            <a:extLst>
              <a:ext uri="{FF2B5EF4-FFF2-40B4-BE49-F238E27FC236}">
                <a16:creationId xmlns:a16="http://schemas.microsoft.com/office/drawing/2014/main" id="{560CFE28-8A3B-44EB-9767-31E426E8589A}"/>
              </a:ext>
            </a:extLst>
          </p:cNvPr>
          <p:cNvPicPr>
            <a:picLocks noChangeAspect="1"/>
          </p:cNvPicPr>
          <p:nvPr/>
        </p:nvPicPr>
        <p:blipFill rotWithShape="1">
          <a:blip r:embed="rId3">
            <a:extLst>
              <a:ext uri="{28A0092B-C50C-407E-A947-70E740481C1C}">
                <a14:useLocalDpi xmlns:a14="http://schemas.microsoft.com/office/drawing/2010/main" val="0"/>
              </a:ext>
            </a:extLst>
          </a:blip>
          <a:srcRect l="67850" t="24145" b="14626"/>
          <a:stretch/>
        </p:blipFill>
        <p:spPr>
          <a:xfrm>
            <a:off x="9217485" y="4404459"/>
            <a:ext cx="2363053" cy="504114"/>
          </a:xfrm>
          <a:prstGeom prst="rect">
            <a:avLst/>
          </a:prstGeom>
        </p:spPr>
      </p:pic>
      <p:pic>
        <p:nvPicPr>
          <p:cNvPr id="21" name="Obraz 20">
            <a:hlinkClick r:id="rId4" action="ppaction://hlinksldjump"/>
            <a:extLst>
              <a:ext uri="{FF2B5EF4-FFF2-40B4-BE49-F238E27FC236}">
                <a16:creationId xmlns:a16="http://schemas.microsoft.com/office/drawing/2014/main" id="{E9E6F391-D600-40E6-BC52-4E73A8E37E47}"/>
              </a:ext>
            </a:extLst>
          </p:cNvPr>
          <p:cNvPicPr>
            <a:picLocks noChangeAspect="1"/>
          </p:cNvPicPr>
          <p:nvPr/>
        </p:nvPicPr>
        <p:blipFill rotWithShape="1">
          <a:blip r:embed="rId3">
            <a:extLst>
              <a:ext uri="{28A0092B-C50C-407E-A947-70E740481C1C}">
                <a14:useLocalDpi xmlns:a14="http://schemas.microsoft.com/office/drawing/2010/main" val="0"/>
              </a:ext>
            </a:extLst>
          </a:blip>
          <a:srcRect l="35121" t="24056" r="32729" b="14715"/>
          <a:stretch/>
        </p:blipFill>
        <p:spPr>
          <a:xfrm>
            <a:off x="6931423" y="4404792"/>
            <a:ext cx="2363053" cy="504114"/>
          </a:xfrm>
          <a:prstGeom prst="rect">
            <a:avLst/>
          </a:prstGeom>
        </p:spPr>
      </p:pic>
      <p:pic>
        <p:nvPicPr>
          <p:cNvPr id="22" name="Obraz 21">
            <a:hlinkClick r:id="rId5" action="ppaction://hlinksldjump"/>
            <a:extLst>
              <a:ext uri="{FF2B5EF4-FFF2-40B4-BE49-F238E27FC236}">
                <a16:creationId xmlns:a16="http://schemas.microsoft.com/office/drawing/2014/main" id="{AC36F3AF-161B-484B-A6E7-10C841336684}"/>
              </a:ext>
            </a:extLst>
          </p:cNvPr>
          <p:cNvPicPr>
            <a:picLocks noChangeAspect="1"/>
          </p:cNvPicPr>
          <p:nvPr/>
        </p:nvPicPr>
        <p:blipFill rotWithShape="1">
          <a:blip r:embed="rId3">
            <a:extLst>
              <a:ext uri="{28A0092B-C50C-407E-A947-70E740481C1C}">
                <a14:useLocalDpi xmlns:a14="http://schemas.microsoft.com/office/drawing/2010/main" val="0"/>
              </a:ext>
            </a:extLst>
          </a:blip>
          <a:srcRect l="1894" t="24227" r="65956" b="14544"/>
          <a:stretch/>
        </p:blipFill>
        <p:spPr>
          <a:xfrm>
            <a:off x="4670644" y="4408512"/>
            <a:ext cx="2363053" cy="504114"/>
          </a:xfrm>
          <a:prstGeom prst="rect">
            <a:avLst/>
          </a:prstGeom>
        </p:spPr>
      </p:pic>
      <p:sp>
        <p:nvSpPr>
          <p:cNvPr id="3" name="pole tekstowe 2">
            <a:extLst>
              <a:ext uri="{FF2B5EF4-FFF2-40B4-BE49-F238E27FC236}">
                <a16:creationId xmlns:a16="http://schemas.microsoft.com/office/drawing/2014/main" id="{8CC45938-A427-4576-A48E-FD2701107D2E}"/>
              </a:ext>
            </a:extLst>
          </p:cNvPr>
          <p:cNvSpPr txBox="1"/>
          <p:nvPr/>
        </p:nvSpPr>
        <p:spPr>
          <a:xfrm>
            <a:off x="4819365" y="5704590"/>
            <a:ext cx="6614310" cy="461665"/>
          </a:xfrm>
          <a:prstGeom prst="rect">
            <a:avLst/>
          </a:prstGeom>
          <a:noFill/>
        </p:spPr>
        <p:txBody>
          <a:bodyPr wrap="none" rtlCol="0">
            <a:spAutoFit/>
          </a:bodyPr>
          <a:lstStyle/>
          <a:p>
            <a:pPr algn="ctr"/>
            <a:r>
              <a:rPr lang="pl-PL" sz="2400" b="1" dirty="0">
                <a:solidFill>
                  <a:srgbClr val="FF0000"/>
                </a:solidFill>
                <a:latin typeface="Century Gothic" panose="020B0502020202020204" pitchFamily="34" charset="0"/>
              </a:rPr>
              <a:t>91 % </a:t>
            </a:r>
            <a:r>
              <a:rPr lang="de-DE" sz="1600" b="1" dirty="0">
                <a:solidFill>
                  <a:prstClr val="black">
                    <a:lumMod val="65000"/>
                    <a:lumOff val="35000"/>
                  </a:prstClr>
                </a:solidFill>
                <a:latin typeface="Century Gothic" panose="020B0502020202020204" pitchFamily="34" charset="0"/>
                <a:ea typeface="+mj-ea"/>
                <a:cs typeface="+mj-cs"/>
              </a:rPr>
              <a:t>des Angebots bestehen aus </a:t>
            </a:r>
            <a:r>
              <a:rPr lang="pl-PL" sz="2400" b="1" dirty="0">
                <a:solidFill>
                  <a:srgbClr val="FF0000"/>
                </a:solidFill>
                <a:latin typeface="Century Gothic" panose="020B0502020202020204" pitchFamily="34" charset="0"/>
              </a:rPr>
              <a:t>AS </a:t>
            </a:r>
            <a:r>
              <a:rPr lang="de-DE" sz="1600" b="1" dirty="0">
                <a:solidFill>
                  <a:prstClr val="black">
                    <a:lumMod val="65000"/>
                    <a:lumOff val="35000"/>
                  </a:prstClr>
                </a:solidFill>
                <a:latin typeface="Century Gothic" panose="020B0502020202020204" pitchFamily="34" charset="0"/>
              </a:rPr>
              <a:t>Eigenmarkenprodukten</a:t>
            </a:r>
            <a:endParaRPr lang="pl-PL" sz="1600" b="1" dirty="0">
              <a:solidFill>
                <a:srgbClr val="FF0000"/>
              </a:solidFill>
              <a:latin typeface="Century Gothic" panose="020B0502020202020204" pitchFamily="34" charset="0"/>
            </a:endParaRPr>
          </a:p>
        </p:txBody>
      </p:sp>
      <p:pic>
        <p:nvPicPr>
          <p:cNvPr id="4" name="Obraz 3">
            <a:extLst>
              <a:ext uri="{FF2B5EF4-FFF2-40B4-BE49-F238E27FC236}">
                <a16:creationId xmlns:a16="http://schemas.microsoft.com/office/drawing/2014/main" id="{79FB86BF-3BC4-4257-8685-4C5C9FAC251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5508" y="3506392"/>
            <a:ext cx="4336720" cy="3384191"/>
          </a:xfrm>
          <a:prstGeom prst="rect">
            <a:avLst/>
          </a:prstGeom>
        </p:spPr>
      </p:pic>
      <p:sp>
        <p:nvSpPr>
          <p:cNvPr id="33" name="pole tekstowe 32">
            <a:extLst>
              <a:ext uri="{FF2B5EF4-FFF2-40B4-BE49-F238E27FC236}">
                <a16:creationId xmlns:a16="http://schemas.microsoft.com/office/drawing/2014/main" id="{6A665F66-FD18-46E3-AE4A-2E6EE9716136}"/>
              </a:ext>
            </a:extLst>
          </p:cNvPr>
          <p:cNvSpPr txBox="1"/>
          <p:nvPr/>
        </p:nvSpPr>
        <p:spPr>
          <a:xfrm>
            <a:off x="543179" y="2521229"/>
            <a:ext cx="11105641" cy="584775"/>
          </a:xfrm>
          <a:prstGeom prst="rect">
            <a:avLst/>
          </a:prstGeom>
          <a:noFill/>
        </p:spPr>
        <p:txBody>
          <a:bodyPr wrap="square" rtlCol="0">
            <a:spAutoFit/>
          </a:bodyPr>
          <a:lstStyle/>
          <a:p>
            <a:pPr algn="ctr">
              <a:defRPr sz="2200" b="0" i="0" u="none" strike="noStrike" kern="1200" cap="none" spc="0" normalizeH="0" baseline="0">
                <a:solidFill>
                  <a:prstClr val="black">
                    <a:lumMod val="65000"/>
                    <a:lumOff val="35000"/>
                  </a:prstClr>
                </a:solidFill>
                <a:latin typeface="+mj-lt"/>
                <a:ea typeface="+mj-ea"/>
                <a:cs typeface="+mj-cs"/>
              </a:defRPr>
            </a:pPr>
            <a:r>
              <a:rPr lang="de-DE" sz="1600" dirty="0">
                <a:solidFill>
                  <a:prstClr val="black">
                    <a:lumMod val="65000"/>
                    <a:lumOff val="35000"/>
                  </a:prstClr>
                </a:solidFill>
                <a:latin typeface="Century Gothic" panose="020B0502020202020204" pitchFamily="34" charset="0"/>
                <a:ea typeface="+mj-ea"/>
                <a:cs typeface="+mj-cs"/>
              </a:rPr>
              <a:t>AS-PL hat über </a:t>
            </a:r>
            <a:r>
              <a:rPr lang="de-DE" sz="1600" b="1" dirty="0">
                <a:solidFill>
                  <a:prstClr val="black">
                    <a:lumMod val="65000"/>
                    <a:lumOff val="35000"/>
                  </a:prstClr>
                </a:solidFill>
                <a:latin typeface="Century Gothic" panose="020B0502020202020204" pitchFamily="34" charset="0"/>
                <a:ea typeface="+mj-ea"/>
                <a:cs typeface="+mj-cs"/>
              </a:rPr>
              <a:t>20 000 </a:t>
            </a:r>
            <a:r>
              <a:rPr lang="de-DE" sz="1600" dirty="0">
                <a:solidFill>
                  <a:prstClr val="black">
                    <a:lumMod val="65000"/>
                    <a:lumOff val="35000"/>
                  </a:prstClr>
                </a:solidFill>
                <a:latin typeface="Century Gothic" panose="020B0502020202020204" pitchFamily="34" charset="0"/>
                <a:ea typeface="+mj-ea"/>
                <a:cs typeface="+mj-cs"/>
              </a:rPr>
              <a:t>qualitativ hochwertige Sortimentsartikel im Angebot, darunter mehrere hundert Modelle von wiederaufbereiteten Lichtmaschinen und Anlassern.</a:t>
            </a:r>
            <a:endParaRPr lang="pl-PL" sz="1600" dirty="0">
              <a:solidFill>
                <a:prstClr val="black">
                  <a:lumMod val="65000"/>
                  <a:lumOff val="35000"/>
                </a:prstClr>
              </a:solidFill>
              <a:latin typeface="Century Gothic" panose="020B0502020202020204" pitchFamily="34" charset="0"/>
              <a:ea typeface="+mj-ea"/>
              <a:cs typeface="+mj-cs"/>
            </a:endParaRPr>
          </a:p>
        </p:txBody>
      </p:sp>
      <p:sp>
        <p:nvSpPr>
          <p:cNvPr id="34" name="pole tekstowe 33">
            <a:extLst>
              <a:ext uri="{FF2B5EF4-FFF2-40B4-BE49-F238E27FC236}">
                <a16:creationId xmlns:a16="http://schemas.microsoft.com/office/drawing/2014/main" id="{B24C3658-9824-42C6-91B7-1BFA0A062FE5}"/>
              </a:ext>
            </a:extLst>
          </p:cNvPr>
          <p:cNvSpPr txBox="1"/>
          <p:nvPr/>
        </p:nvSpPr>
        <p:spPr>
          <a:xfrm>
            <a:off x="4619635" y="3717670"/>
            <a:ext cx="7378098" cy="338554"/>
          </a:xfrm>
          <a:prstGeom prst="rect">
            <a:avLst/>
          </a:prstGeom>
        </p:spPr>
        <p:txBody>
          <a:bodyPr wrap="square">
            <a:spAutoFit/>
          </a:bodyPr>
          <a:lstStyle/>
          <a:p>
            <a:r>
              <a:rPr lang="de-DE" sz="1600" b="1" dirty="0">
                <a:solidFill>
                  <a:prstClr val="black">
                    <a:lumMod val="65000"/>
                    <a:lumOff val="35000"/>
                  </a:prstClr>
                </a:solidFill>
                <a:latin typeface="Century Gothic" panose="020B0502020202020204" pitchFamily="34" charset="0"/>
                <a:ea typeface="+mj-ea"/>
                <a:cs typeface="+mj-cs"/>
              </a:rPr>
              <a:t>Das Sortiment ist in 3 Produktlinien unterteilt:</a:t>
            </a:r>
            <a:endParaRPr lang="pl-PL" sz="1600" b="1" dirty="0">
              <a:solidFill>
                <a:prstClr val="black">
                  <a:lumMod val="65000"/>
                  <a:lumOff val="35000"/>
                </a:prstClr>
              </a:solidFill>
              <a:latin typeface="Century Gothic" panose="020B0502020202020204" pitchFamily="34" charset="0"/>
              <a:ea typeface="+mj-ea"/>
              <a:cs typeface="+mj-cs"/>
            </a:endParaRPr>
          </a:p>
        </p:txBody>
      </p:sp>
      <p:sp>
        <p:nvSpPr>
          <p:cNvPr id="37" name="Prostokąt 36">
            <a:extLst>
              <a:ext uri="{FF2B5EF4-FFF2-40B4-BE49-F238E27FC236}">
                <a16:creationId xmlns:a16="http://schemas.microsoft.com/office/drawing/2014/main" id="{499E1137-ED9C-4BDB-BD64-B98B7DB4831C}"/>
              </a:ext>
            </a:extLst>
          </p:cNvPr>
          <p:cNvSpPr/>
          <p:nvPr/>
        </p:nvSpPr>
        <p:spPr>
          <a:xfrm rot="16200000">
            <a:off x="6025933" y="-6657635"/>
            <a:ext cx="139244" cy="13043814"/>
          </a:xfrm>
          <a:prstGeom prst="rect">
            <a:avLst/>
          </a:prstGeom>
          <a:solidFill>
            <a:srgbClr val="E30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8" name="Prostokąt 37">
            <a:extLst>
              <a:ext uri="{FF2B5EF4-FFF2-40B4-BE49-F238E27FC236}">
                <a16:creationId xmlns:a16="http://schemas.microsoft.com/office/drawing/2014/main" id="{310BBE8F-FF68-4078-BED2-8B78E5695CB1}"/>
              </a:ext>
            </a:extLst>
          </p:cNvPr>
          <p:cNvSpPr/>
          <p:nvPr/>
        </p:nvSpPr>
        <p:spPr>
          <a:xfrm rot="16200000">
            <a:off x="6016135" y="449333"/>
            <a:ext cx="139244" cy="13043814"/>
          </a:xfrm>
          <a:prstGeom prst="rect">
            <a:avLst/>
          </a:prstGeom>
          <a:solidFill>
            <a:srgbClr val="E30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nvGrpSpPr>
          <p:cNvPr id="41" name="Grupa 40">
            <a:extLst>
              <a:ext uri="{FF2B5EF4-FFF2-40B4-BE49-F238E27FC236}">
                <a16:creationId xmlns:a16="http://schemas.microsoft.com/office/drawing/2014/main" id="{52C85424-007A-429D-8DDD-5A69A351B179}"/>
              </a:ext>
            </a:extLst>
          </p:cNvPr>
          <p:cNvGrpSpPr/>
          <p:nvPr/>
        </p:nvGrpSpPr>
        <p:grpSpPr>
          <a:xfrm>
            <a:off x="8175338" y="404148"/>
            <a:ext cx="893450" cy="893450"/>
            <a:chOff x="7968013" y="163524"/>
            <a:chExt cx="1308100" cy="1308100"/>
          </a:xfrm>
        </p:grpSpPr>
        <p:sp>
          <p:nvSpPr>
            <p:cNvPr id="17" name="Owal 16">
              <a:extLst>
                <a:ext uri="{FF2B5EF4-FFF2-40B4-BE49-F238E27FC236}">
                  <a16:creationId xmlns:a16="http://schemas.microsoft.com/office/drawing/2014/main" id="{C7B849C0-C523-471B-8874-7E78A2788393}"/>
                </a:ext>
              </a:extLst>
            </p:cNvPr>
            <p:cNvSpPr/>
            <p:nvPr/>
          </p:nvSpPr>
          <p:spPr>
            <a:xfrm>
              <a:off x="7968013" y="163524"/>
              <a:ext cx="1308100" cy="13081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pic>
          <p:nvPicPr>
            <p:cNvPr id="15" name="Grafika 14" descr="Diament">
              <a:extLst>
                <a:ext uri="{FF2B5EF4-FFF2-40B4-BE49-F238E27FC236}">
                  <a16:creationId xmlns:a16="http://schemas.microsoft.com/office/drawing/2014/main" id="{A8C2A468-FBF4-4706-BDDA-5CA79C24914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119143" y="355521"/>
              <a:ext cx="1005840" cy="1005840"/>
            </a:xfrm>
            <a:prstGeom prst="rect">
              <a:avLst/>
            </a:prstGeom>
          </p:spPr>
        </p:pic>
      </p:grpSp>
      <p:sp>
        <p:nvSpPr>
          <p:cNvPr id="42" name="pole tekstowe 41">
            <a:extLst>
              <a:ext uri="{FF2B5EF4-FFF2-40B4-BE49-F238E27FC236}">
                <a16:creationId xmlns:a16="http://schemas.microsoft.com/office/drawing/2014/main" id="{88525828-52AF-49C8-9D54-C14A19010886}"/>
              </a:ext>
            </a:extLst>
          </p:cNvPr>
          <p:cNvSpPr txBox="1"/>
          <p:nvPr/>
        </p:nvSpPr>
        <p:spPr>
          <a:xfrm>
            <a:off x="2710635" y="1392597"/>
            <a:ext cx="1872347" cy="307777"/>
          </a:xfrm>
          <a:prstGeom prst="rect">
            <a:avLst/>
          </a:prstGeom>
        </p:spPr>
        <p:txBody>
          <a:bodyPr wrap="square">
            <a:spAutoFit/>
          </a:bodyPr>
          <a:lstStyle/>
          <a:p>
            <a:pPr algn="ctr"/>
            <a:r>
              <a:rPr lang="pl-PL" sz="1400" b="1" dirty="0">
                <a:solidFill>
                  <a:prstClr val="black">
                    <a:lumMod val="65000"/>
                    <a:lumOff val="35000"/>
                  </a:prstClr>
                </a:solidFill>
                <a:latin typeface="Century Gothic" panose="020B0502020202020204" pitchFamily="34" charset="0"/>
                <a:ea typeface="+mj-ea"/>
                <a:cs typeface="+mj-cs"/>
              </a:rPr>
              <a:t>BRANCHENFÜHRER</a:t>
            </a:r>
          </a:p>
        </p:txBody>
      </p:sp>
      <p:sp>
        <p:nvSpPr>
          <p:cNvPr id="43" name="pole tekstowe 42">
            <a:extLst>
              <a:ext uri="{FF2B5EF4-FFF2-40B4-BE49-F238E27FC236}">
                <a16:creationId xmlns:a16="http://schemas.microsoft.com/office/drawing/2014/main" id="{38ED3813-75BE-4D32-BE3D-F52511D703B8}"/>
              </a:ext>
            </a:extLst>
          </p:cNvPr>
          <p:cNvSpPr txBox="1"/>
          <p:nvPr/>
        </p:nvSpPr>
        <p:spPr>
          <a:xfrm>
            <a:off x="5172059" y="1392597"/>
            <a:ext cx="1872347" cy="523220"/>
          </a:xfrm>
          <a:prstGeom prst="rect">
            <a:avLst/>
          </a:prstGeom>
        </p:spPr>
        <p:txBody>
          <a:bodyPr wrap="square">
            <a:spAutoFit/>
          </a:bodyPr>
          <a:lstStyle/>
          <a:p>
            <a:pPr algn="ctr"/>
            <a:r>
              <a:rPr lang="pl-PL" sz="1400" b="1" dirty="0">
                <a:solidFill>
                  <a:prstClr val="black">
                    <a:lumMod val="65000"/>
                    <a:lumOff val="35000"/>
                  </a:prstClr>
                </a:solidFill>
                <a:latin typeface="Century Gothic" panose="020B0502020202020204" pitchFamily="34" charset="0"/>
                <a:ea typeface="+mj-ea"/>
                <a:cs typeface="+mj-cs"/>
              </a:rPr>
              <a:t>29 JAHRE ERFAHRUNG</a:t>
            </a:r>
          </a:p>
        </p:txBody>
      </p:sp>
      <p:sp>
        <p:nvSpPr>
          <p:cNvPr id="44" name="pole tekstowe 43">
            <a:extLst>
              <a:ext uri="{FF2B5EF4-FFF2-40B4-BE49-F238E27FC236}">
                <a16:creationId xmlns:a16="http://schemas.microsoft.com/office/drawing/2014/main" id="{3977721C-9BB8-4905-AB7A-E0FDA324DD76}"/>
              </a:ext>
            </a:extLst>
          </p:cNvPr>
          <p:cNvSpPr txBox="1"/>
          <p:nvPr/>
        </p:nvSpPr>
        <p:spPr>
          <a:xfrm>
            <a:off x="7338887" y="1392597"/>
            <a:ext cx="2600243" cy="307777"/>
          </a:xfrm>
          <a:prstGeom prst="rect">
            <a:avLst/>
          </a:prstGeom>
        </p:spPr>
        <p:txBody>
          <a:bodyPr wrap="square">
            <a:spAutoFit/>
          </a:bodyPr>
          <a:lstStyle/>
          <a:p>
            <a:pPr algn="ctr"/>
            <a:r>
              <a:rPr lang="pl-PL" sz="1400" b="1" dirty="0">
                <a:solidFill>
                  <a:prstClr val="black">
                    <a:lumMod val="65000"/>
                    <a:lumOff val="35000"/>
                  </a:prstClr>
                </a:solidFill>
                <a:latin typeface="Century Gothic" panose="020B0502020202020204" pitchFamily="34" charset="0"/>
                <a:ea typeface="+mj-ea"/>
                <a:cs typeface="+mj-cs"/>
              </a:rPr>
              <a:t>TOP-QUALITÄTSPRODUKTE</a:t>
            </a:r>
          </a:p>
        </p:txBody>
      </p:sp>
      <p:grpSp>
        <p:nvGrpSpPr>
          <p:cNvPr id="24" name="Grupa 23">
            <a:extLst>
              <a:ext uri="{FF2B5EF4-FFF2-40B4-BE49-F238E27FC236}">
                <a16:creationId xmlns:a16="http://schemas.microsoft.com/office/drawing/2014/main" id="{DC2AB580-9A45-4AD0-B81B-EF6B775CF1D1}"/>
              </a:ext>
            </a:extLst>
          </p:cNvPr>
          <p:cNvGrpSpPr/>
          <p:nvPr/>
        </p:nvGrpSpPr>
        <p:grpSpPr>
          <a:xfrm>
            <a:off x="5668831" y="404148"/>
            <a:ext cx="893450" cy="893450"/>
            <a:chOff x="5461506" y="163524"/>
            <a:chExt cx="1308100" cy="1308100"/>
          </a:xfrm>
        </p:grpSpPr>
        <p:sp>
          <p:nvSpPr>
            <p:cNvPr id="46" name="Owal 45">
              <a:extLst>
                <a:ext uri="{FF2B5EF4-FFF2-40B4-BE49-F238E27FC236}">
                  <a16:creationId xmlns:a16="http://schemas.microsoft.com/office/drawing/2014/main" id="{397B62C6-32B2-4A0F-83DF-3CA71776437D}"/>
                </a:ext>
              </a:extLst>
            </p:cNvPr>
            <p:cNvSpPr/>
            <p:nvPr/>
          </p:nvSpPr>
          <p:spPr>
            <a:xfrm>
              <a:off x="5461506" y="163524"/>
              <a:ext cx="1308100" cy="13081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pic>
          <p:nvPicPr>
            <p:cNvPr id="23" name="Grafika 22" descr="Klepsydra">
              <a:extLst>
                <a:ext uri="{FF2B5EF4-FFF2-40B4-BE49-F238E27FC236}">
                  <a16:creationId xmlns:a16="http://schemas.microsoft.com/office/drawing/2014/main" id="{2A8AD2D8-82C1-44D9-9A96-A6AA19A8F0C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699920" y="408626"/>
              <a:ext cx="831273" cy="831273"/>
            </a:xfrm>
            <a:prstGeom prst="rect">
              <a:avLst/>
            </a:prstGeom>
          </p:spPr>
        </p:pic>
      </p:grpSp>
      <p:grpSp>
        <p:nvGrpSpPr>
          <p:cNvPr id="40" name="Grupa 39">
            <a:extLst>
              <a:ext uri="{FF2B5EF4-FFF2-40B4-BE49-F238E27FC236}">
                <a16:creationId xmlns:a16="http://schemas.microsoft.com/office/drawing/2014/main" id="{C1346CC9-0A64-4292-81B4-C7A6D5903EB0}"/>
              </a:ext>
            </a:extLst>
          </p:cNvPr>
          <p:cNvGrpSpPr/>
          <p:nvPr/>
        </p:nvGrpSpPr>
        <p:grpSpPr>
          <a:xfrm>
            <a:off x="3188947" y="404148"/>
            <a:ext cx="893450" cy="893450"/>
            <a:chOff x="2981622" y="163524"/>
            <a:chExt cx="1308100" cy="1308100"/>
          </a:xfrm>
        </p:grpSpPr>
        <p:sp>
          <p:nvSpPr>
            <p:cNvPr id="47" name="Owal 46">
              <a:extLst>
                <a:ext uri="{FF2B5EF4-FFF2-40B4-BE49-F238E27FC236}">
                  <a16:creationId xmlns:a16="http://schemas.microsoft.com/office/drawing/2014/main" id="{725522DA-B8AB-469E-94AD-FDBAD5354826}"/>
                </a:ext>
              </a:extLst>
            </p:cNvPr>
            <p:cNvSpPr/>
            <p:nvPr/>
          </p:nvSpPr>
          <p:spPr>
            <a:xfrm>
              <a:off x="2981622" y="163524"/>
              <a:ext cx="1308100" cy="13081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pic>
          <p:nvPicPr>
            <p:cNvPr id="39" name="Grafika 38" descr="Medal">
              <a:extLst>
                <a:ext uri="{FF2B5EF4-FFF2-40B4-BE49-F238E27FC236}">
                  <a16:creationId xmlns:a16="http://schemas.microsoft.com/office/drawing/2014/main" id="{C8DFE67A-F4E8-49B0-B333-1E4A38280D8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178472" y="386608"/>
              <a:ext cx="914400" cy="914400"/>
            </a:xfrm>
            <a:prstGeom prst="rect">
              <a:avLst/>
            </a:prstGeom>
          </p:spPr>
        </p:pic>
      </p:grpSp>
      <p:pic>
        <p:nvPicPr>
          <p:cNvPr id="7" name="Grafika 6" descr="Informacje">
            <a:hlinkClick r:id="rId5" action="ppaction://hlinksldjump"/>
            <a:extLst>
              <a:ext uri="{FF2B5EF4-FFF2-40B4-BE49-F238E27FC236}">
                <a16:creationId xmlns:a16="http://schemas.microsoft.com/office/drawing/2014/main" id="{4E293FE2-FBAC-455B-859A-456BAE8D7E6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579264" y="4412541"/>
            <a:ext cx="199000" cy="199000"/>
          </a:xfrm>
          <a:prstGeom prst="rect">
            <a:avLst/>
          </a:prstGeom>
        </p:spPr>
      </p:pic>
      <p:pic>
        <p:nvPicPr>
          <p:cNvPr id="56" name="Grafika 55" descr="Informacje">
            <a:hlinkClick r:id="rId4" action="ppaction://hlinksldjump"/>
            <a:extLst>
              <a:ext uri="{FF2B5EF4-FFF2-40B4-BE49-F238E27FC236}">
                <a16:creationId xmlns:a16="http://schemas.microsoft.com/office/drawing/2014/main" id="{D94488AB-C804-4940-8D39-E0DF00BAA2B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894281" y="4412541"/>
            <a:ext cx="199000" cy="199000"/>
          </a:xfrm>
          <a:prstGeom prst="rect">
            <a:avLst/>
          </a:prstGeom>
        </p:spPr>
      </p:pic>
      <p:pic>
        <p:nvPicPr>
          <p:cNvPr id="57" name="Grafika 56" descr="Informacje">
            <a:hlinkClick r:id="rId2" action="ppaction://hlinksldjump"/>
            <a:extLst>
              <a:ext uri="{FF2B5EF4-FFF2-40B4-BE49-F238E27FC236}">
                <a16:creationId xmlns:a16="http://schemas.microsoft.com/office/drawing/2014/main" id="{9105EC11-729F-4556-B5F5-39D19AE3400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248562" y="4412541"/>
            <a:ext cx="199000" cy="199000"/>
          </a:xfrm>
          <a:prstGeom prst="rect">
            <a:avLst/>
          </a:prstGeom>
        </p:spPr>
      </p:pic>
      <p:sp>
        <p:nvSpPr>
          <p:cNvPr id="2" name="Dymek mowy: prostokąt z zaokrąglonymi rogami 1">
            <a:extLst>
              <a:ext uri="{FF2B5EF4-FFF2-40B4-BE49-F238E27FC236}">
                <a16:creationId xmlns:a16="http://schemas.microsoft.com/office/drawing/2014/main" id="{1DFAEB33-4493-4083-BDF1-2FC505D05FC9}"/>
              </a:ext>
            </a:extLst>
          </p:cNvPr>
          <p:cNvSpPr/>
          <p:nvPr/>
        </p:nvSpPr>
        <p:spPr>
          <a:xfrm>
            <a:off x="5466978" y="2155550"/>
            <a:ext cx="5980584" cy="1996612"/>
          </a:xfrm>
          <a:prstGeom prst="wedgeRoundRectCallout">
            <a:avLst>
              <a:gd name="adj1" fmla="val -30018"/>
              <a:gd name="adj2" fmla="val 61931"/>
              <a:gd name="adj3" fmla="val 16667"/>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5" name="pole tekstowe 44">
            <a:extLst>
              <a:ext uri="{FF2B5EF4-FFF2-40B4-BE49-F238E27FC236}">
                <a16:creationId xmlns:a16="http://schemas.microsoft.com/office/drawing/2014/main" id="{552FD2C7-6842-4B2C-A356-E6920F2C7BB0}"/>
              </a:ext>
            </a:extLst>
          </p:cNvPr>
          <p:cNvSpPr txBox="1"/>
          <p:nvPr/>
        </p:nvSpPr>
        <p:spPr>
          <a:xfrm>
            <a:off x="5623534" y="2392236"/>
            <a:ext cx="5577194" cy="1323439"/>
          </a:xfrm>
          <a:prstGeom prst="rect">
            <a:avLst/>
          </a:prstGeom>
        </p:spPr>
        <p:txBody>
          <a:bodyPr wrap="square" rtlCol="0">
            <a:spAutoFit/>
          </a:bodyPr>
          <a:lstStyle/>
          <a:p>
            <a:pPr algn="just">
              <a:defRPr sz="2200" b="0" i="0" u="none" strike="noStrike" kern="1200" cap="none" spc="0" normalizeH="0" baseline="0">
                <a:solidFill>
                  <a:prstClr val="black">
                    <a:lumMod val="65000"/>
                    <a:lumOff val="35000"/>
                  </a:prstClr>
                </a:solidFill>
                <a:latin typeface="+mj-lt"/>
                <a:ea typeface="+mj-ea"/>
                <a:cs typeface="+mj-cs"/>
              </a:defRPr>
            </a:pPr>
            <a:r>
              <a:rPr lang="de-DE" sz="1600" dirty="0">
                <a:solidFill>
                  <a:prstClr val="black">
                    <a:lumMod val="65000"/>
                    <a:lumOff val="35000"/>
                  </a:prstClr>
                </a:solidFill>
                <a:latin typeface="Century Gothic" panose="020B0502020202020204" pitchFamily="34" charset="0"/>
              </a:rPr>
              <a:t>Es ist ein Angebot für Kunden, die Produkte von höchster Qualität suchen. Es besteht sowohl aus Produkten von Weltklasse-OEMs (Original Equipment </a:t>
            </a:r>
            <a:r>
              <a:rPr lang="de-DE" sz="1600" dirty="0" err="1">
                <a:solidFill>
                  <a:prstClr val="black">
                    <a:lumMod val="65000"/>
                    <a:lumOff val="35000"/>
                  </a:prstClr>
                </a:solidFill>
                <a:latin typeface="Century Gothic" panose="020B0502020202020204" pitchFamily="34" charset="0"/>
              </a:rPr>
              <a:t>Manufacturers</a:t>
            </a:r>
            <a:r>
              <a:rPr lang="de-DE" sz="1600" dirty="0">
                <a:solidFill>
                  <a:prstClr val="black">
                    <a:lumMod val="65000"/>
                    <a:lumOff val="35000"/>
                  </a:prstClr>
                </a:solidFill>
                <a:latin typeface="Century Gothic" panose="020B0502020202020204" pitchFamily="34" charset="0"/>
              </a:rPr>
              <a:t>) als auch aus ausgewählten AS Markenprodukten</a:t>
            </a:r>
            <a:r>
              <a:rPr lang="pl-PL" sz="1600" dirty="0">
                <a:solidFill>
                  <a:prstClr val="black">
                    <a:lumMod val="65000"/>
                    <a:lumOff val="35000"/>
                  </a:prstClr>
                </a:solidFill>
                <a:latin typeface="Century Gothic" panose="020B0502020202020204" pitchFamily="34" charset="0"/>
              </a:rPr>
              <a:t>. </a:t>
            </a:r>
          </a:p>
        </p:txBody>
      </p:sp>
      <p:grpSp>
        <p:nvGrpSpPr>
          <p:cNvPr id="58" name="Grupa 57">
            <a:extLst>
              <a:ext uri="{FF2B5EF4-FFF2-40B4-BE49-F238E27FC236}">
                <a16:creationId xmlns:a16="http://schemas.microsoft.com/office/drawing/2014/main" id="{BF252C98-49D3-4DC6-AEED-63E963542976}"/>
              </a:ext>
            </a:extLst>
          </p:cNvPr>
          <p:cNvGrpSpPr/>
          <p:nvPr/>
        </p:nvGrpSpPr>
        <p:grpSpPr>
          <a:xfrm>
            <a:off x="11207780" y="6452514"/>
            <a:ext cx="1372655" cy="307777"/>
            <a:chOff x="10648549" y="6251477"/>
            <a:chExt cx="1247866" cy="307777"/>
          </a:xfrm>
        </p:grpSpPr>
        <p:sp>
          <p:nvSpPr>
            <p:cNvPr id="59" name="Trójkąt równoramienny 58">
              <a:hlinkClick r:id="rId15" action="ppaction://hlinksldjump"/>
              <a:extLst>
                <a:ext uri="{FF2B5EF4-FFF2-40B4-BE49-F238E27FC236}">
                  <a16:creationId xmlns:a16="http://schemas.microsoft.com/office/drawing/2014/main" id="{2BDA85DF-FF4E-47B2-B888-198F8BE118FE}"/>
                </a:ext>
              </a:extLst>
            </p:cNvPr>
            <p:cNvSpPr/>
            <p:nvPr/>
          </p:nvSpPr>
          <p:spPr>
            <a:xfrm rot="5400000">
              <a:off x="10632775" y="6306781"/>
              <a:ext cx="228719" cy="197171"/>
            </a:xfrm>
            <a:prstGeom prst="triangle">
              <a:avLst/>
            </a:prstGeom>
            <a:solidFill>
              <a:srgbClr val="C000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pl-PL"/>
            </a:p>
          </p:txBody>
        </p:sp>
        <p:sp>
          <p:nvSpPr>
            <p:cNvPr id="60" name="pole tekstowe 59">
              <a:hlinkClick r:id="rId15" action="ppaction://hlinksldjump"/>
              <a:extLst>
                <a:ext uri="{FF2B5EF4-FFF2-40B4-BE49-F238E27FC236}">
                  <a16:creationId xmlns:a16="http://schemas.microsoft.com/office/drawing/2014/main" id="{365EBD86-5F47-415D-AEA9-072AD8735447}"/>
                </a:ext>
              </a:extLst>
            </p:cNvPr>
            <p:cNvSpPr txBox="1"/>
            <p:nvPr/>
          </p:nvSpPr>
          <p:spPr>
            <a:xfrm>
              <a:off x="10795087" y="6251477"/>
              <a:ext cx="1101328" cy="307777"/>
            </a:xfrm>
            <a:prstGeom prst="rect">
              <a:avLst/>
            </a:prstGeom>
          </p:spPr>
          <p:txBody>
            <a:bodyPr wrap="square" rtlCol="0">
              <a:spAutoFit/>
            </a:bodyPr>
            <a:lstStyle/>
            <a:p>
              <a:pPr algn="just">
                <a:defRPr sz="2200" b="0" i="0" u="none" strike="noStrike" kern="1200" cap="none" spc="0" normalizeH="0" baseline="0">
                  <a:solidFill>
                    <a:prstClr val="black">
                      <a:lumMod val="65000"/>
                      <a:lumOff val="35000"/>
                    </a:prstClr>
                  </a:solidFill>
                  <a:latin typeface="+mj-lt"/>
                  <a:ea typeface="+mj-ea"/>
                  <a:cs typeface="+mj-cs"/>
                </a:defRPr>
              </a:pPr>
              <a:r>
                <a:rPr lang="pl-PL" sz="1400" b="1" dirty="0" err="1">
                  <a:solidFill>
                    <a:prstClr val="black">
                      <a:lumMod val="65000"/>
                      <a:lumOff val="35000"/>
                    </a:prstClr>
                  </a:solidFill>
                  <a:latin typeface="Century Gothic" panose="020B0502020202020204" pitchFamily="34" charset="0"/>
                </a:rPr>
                <a:t>Weiter</a:t>
              </a:r>
              <a:endParaRPr lang="pl-PL" sz="1400" dirty="0">
                <a:solidFill>
                  <a:prstClr val="black">
                    <a:lumMod val="65000"/>
                    <a:lumOff val="35000"/>
                  </a:prstClr>
                </a:solidFill>
                <a:latin typeface="Century Gothic" panose="020B0502020202020204" pitchFamily="34" charset="0"/>
              </a:endParaRPr>
            </a:p>
          </p:txBody>
        </p:sp>
      </p:grpSp>
    </p:spTree>
    <p:extLst>
      <p:ext uri="{BB962C8B-B14F-4D97-AF65-F5344CB8AC3E}">
        <p14:creationId xmlns:p14="http://schemas.microsoft.com/office/powerpoint/2010/main" val="114394448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upa 26">
            <a:extLst>
              <a:ext uri="{FF2B5EF4-FFF2-40B4-BE49-F238E27FC236}">
                <a16:creationId xmlns:a16="http://schemas.microsoft.com/office/drawing/2014/main" id="{AB0D516F-498B-42AB-B152-97F06B3EB93D}"/>
              </a:ext>
            </a:extLst>
          </p:cNvPr>
          <p:cNvGrpSpPr/>
          <p:nvPr/>
        </p:nvGrpSpPr>
        <p:grpSpPr>
          <a:xfrm>
            <a:off x="-3982685" y="-2326252"/>
            <a:ext cx="10176335" cy="10051623"/>
            <a:chOff x="-2506332" y="-1946179"/>
            <a:chExt cx="10176335" cy="10051623"/>
          </a:xfrm>
        </p:grpSpPr>
        <p:sp>
          <p:nvSpPr>
            <p:cNvPr id="28" name="Sześciokąt 27">
              <a:extLst>
                <a:ext uri="{FF2B5EF4-FFF2-40B4-BE49-F238E27FC236}">
                  <a16:creationId xmlns:a16="http://schemas.microsoft.com/office/drawing/2014/main" id="{2A0D655B-07C7-44B8-ABB2-54C9FCC37C61}"/>
                </a:ext>
              </a:extLst>
            </p:cNvPr>
            <p:cNvSpPr/>
            <p:nvPr/>
          </p:nvSpPr>
          <p:spPr>
            <a:xfrm rot="1106717">
              <a:off x="4073588" y="2311164"/>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29" name="Sześciokąt 28">
              <a:extLst>
                <a:ext uri="{FF2B5EF4-FFF2-40B4-BE49-F238E27FC236}">
                  <a16:creationId xmlns:a16="http://schemas.microsoft.com/office/drawing/2014/main" id="{E632D642-651D-48BE-8675-59D3CD792C36}"/>
                </a:ext>
              </a:extLst>
            </p:cNvPr>
            <p:cNvSpPr/>
            <p:nvPr/>
          </p:nvSpPr>
          <p:spPr>
            <a:xfrm rot="1106717">
              <a:off x="2426692" y="433746"/>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30" name="Sześciokąt 29">
              <a:extLst>
                <a:ext uri="{FF2B5EF4-FFF2-40B4-BE49-F238E27FC236}">
                  <a16:creationId xmlns:a16="http://schemas.microsoft.com/office/drawing/2014/main" id="{E2BCEFA6-B035-494B-927F-9C4B7EA9D0FD}"/>
                </a:ext>
              </a:extLst>
            </p:cNvPr>
            <p:cNvSpPr/>
            <p:nvPr/>
          </p:nvSpPr>
          <p:spPr>
            <a:xfrm rot="1106717">
              <a:off x="4884142" y="-61554"/>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1" name="Sześciokąt 30">
              <a:extLst>
                <a:ext uri="{FF2B5EF4-FFF2-40B4-BE49-F238E27FC236}">
                  <a16:creationId xmlns:a16="http://schemas.microsoft.com/office/drawing/2014/main" id="{5D74E3BF-3DE6-4984-B224-C65C075D5E63}"/>
                </a:ext>
              </a:extLst>
            </p:cNvPr>
            <p:cNvSpPr/>
            <p:nvPr/>
          </p:nvSpPr>
          <p:spPr>
            <a:xfrm rot="1106717">
              <a:off x="3236317" y="-1946179"/>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2" name="Sześciokąt 31">
              <a:extLst>
                <a:ext uri="{FF2B5EF4-FFF2-40B4-BE49-F238E27FC236}">
                  <a16:creationId xmlns:a16="http://schemas.microsoft.com/office/drawing/2014/main" id="{48BF1C30-1017-4ACE-806B-BA3304EC36F8}"/>
                </a:ext>
              </a:extLst>
            </p:cNvPr>
            <p:cNvSpPr/>
            <p:nvPr/>
          </p:nvSpPr>
          <p:spPr>
            <a:xfrm rot="1106717">
              <a:off x="-1683762" y="-994332"/>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8" name="Sześciokąt 47">
              <a:extLst>
                <a:ext uri="{FF2B5EF4-FFF2-40B4-BE49-F238E27FC236}">
                  <a16:creationId xmlns:a16="http://schemas.microsoft.com/office/drawing/2014/main" id="{824B546B-3537-4D8C-AE85-15C683BBE0A6}"/>
                </a:ext>
              </a:extLst>
            </p:cNvPr>
            <p:cNvSpPr/>
            <p:nvPr/>
          </p:nvSpPr>
          <p:spPr>
            <a:xfrm rot="1106717">
              <a:off x="-859434" y="3301438"/>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9" name="Sześciokąt 48">
              <a:extLst>
                <a:ext uri="{FF2B5EF4-FFF2-40B4-BE49-F238E27FC236}">
                  <a16:creationId xmlns:a16="http://schemas.microsoft.com/office/drawing/2014/main" id="{B60ABB7E-EAAA-4162-B0DA-0B9D451EFCF3}"/>
                </a:ext>
              </a:extLst>
            </p:cNvPr>
            <p:cNvSpPr/>
            <p:nvPr/>
          </p:nvSpPr>
          <p:spPr>
            <a:xfrm rot="1106717">
              <a:off x="1612555" y="2794106"/>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0" name="Sześciokąt 49">
              <a:extLst>
                <a:ext uri="{FF2B5EF4-FFF2-40B4-BE49-F238E27FC236}">
                  <a16:creationId xmlns:a16="http://schemas.microsoft.com/office/drawing/2014/main" id="{1B5922F0-7F57-4F32-97AF-E4C16962508E}"/>
                </a:ext>
              </a:extLst>
            </p:cNvPr>
            <p:cNvSpPr/>
            <p:nvPr/>
          </p:nvSpPr>
          <p:spPr>
            <a:xfrm rot="1106717">
              <a:off x="-59334" y="921513"/>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1" name="Sześciokąt 50">
              <a:extLst>
                <a:ext uri="{FF2B5EF4-FFF2-40B4-BE49-F238E27FC236}">
                  <a16:creationId xmlns:a16="http://schemas.microsoft.com/office/drawing/2014/main" id="{5184464D-7156-44D7-A944-8493A4056585}"/>
                </a:ext>
              </a:extLst>
            </p:cNvPr>
            <p:cNvSpPr/>
            <p:nvPr/>
          </p:nvSpPr>
          <p:spPr>
            <a:xfrm rot="1106717">
              <a:off x="-2506332" y="1409280"/>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2" name="Sześciokąt 51">
              <a:extLst>
                <a:ext uri="{FF2B5EF4-FFF2-40B4-BE49-F238E27FC236}">
                  <a16:creationId xmlns:a16="http://schemas.microsoft.com/office/drawing/2014/main" id="{A0F76A51-F910-494E-83CB-6E6F5CC526B5}"/>
                </a:ext>
              </a:extLst>
            </p:cNvPr>
            <p:cNvSpPr/>
            <p:nvPr/>
          </p:nvSpPr>
          <p:spPr>
            <a:xfrm rot="1106717">
              <a:off x="3267571" y="4684790"/>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3" name="Sześciokąt 52">
              <a:extLst>
                <a:ext uri="{FF2B5EF4-FFF2-40B4-BE49-F238E27FC236}">
                  <a16:creationId xmlns:a16="http://schemas.microsoft.com/office/drawing/2014/main" id="{59D4439D-4191-4817-9CE0-6A0DFEA53DD6}"/>
                </a:ext>
              </a:extLst>
            </p:cNvPr>
            <p:cNvSpPr/>
            <p:nvPr/>
          </p:nvSpPr>
          <p:spPr>
            <a:xfrm rot="1106717">
              <a:off x="810121" y="5161040"/>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4" name="Sześciokąt 53">
              <a:extLst>
                <a:ext uri="{FF2B5EF4-FFF2-40B4-BE49-F238E27FC236}">
                  <a16:creationId xmlns:a16="http://schemas.microsoft.com/office/drawing/2014/main" id="{5F67D12E-5441-4987-B2E9-6D4271041597}"/>
                </a:ext>
              </a:extLst>
            </p:cNvPr>
            <p:cNvSpPr/>
            <p:nvPr/>
          </p:nvSpPr>
          <p:spPr>
            <a:xfrm rot="1106717">
              <a:off x="-1644832" y="5686484"/>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5" name="Sześciokąt 54">
              <a:extLst>
                <a:ext uri="{FF2B5EF4-FFF2-40B4-BE49-F238E27FC236}">
                  <a16:creationId xmlns:a16="http://schemas.microsoft.com/office/drawing/2014/main" id="{719B908D-7EE9-4CC7-A038-24EFFDE05160}"/>
                </a:ext>
              </a:extLst>
            </p:cNvPr>
            <p:cNvSpPr/>
            <p:nvPr/>
          </p:nvSpPr>
          <p:spPr>
            <a:xfrm rot="1106717">
              <a:off x="770269" y="-1439362"/>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pic>
        <p:nvPicPr>
          <p:cNvPr id="20" name="Obraz 19">
            <a:hlinkClick r:id="rId2" action="ppaction://hlinksldjump"/>
            <a:extLst>
              <a:ext uri="{FF2B5EF4-FFF2-40B4-BE49-F238E27FC236}">
                <a16:creationId xmlns:a16="http://schemas.microsoft.com/office/drawing/2014/main" id="{560CFE28-8A3B-44EB-9767-31E426E8589A}"/>
              </a:ext>
            </a:extLst>
          </p:cNvPr>
          <p:cNvPicPr>
            <a:picLocks noChangeAspect="1"/>
          </p:cNvPicPr>
          <p:nvPr/>
        </p:nvPicPr>
        <p:blipFill rotWithShape="1">
          <a:blip r:embed="rId3">
            <a:extLst>
              <a:ext uri="{28A0092B-C50C-407E-A947-70E740481C1C}">
                <a14:useLocalDpi xmlns:a14="http://schemas.microsoft.com/office/drawing/2010/main" val="0"/>
              </a:ext>
            </a:extLst>
          </a:blip>
          <a:srcRect l="67850" t="24145" b="14626"/>
          <a:stretch/>
        </p:blipFill>
        <p:spPr>
          <a:xfrm>
            <a:off x="9217485" y="4404459"/>
            <a:ext cx="2363053" cy="504114"/>
          </a:xfrm>
          <a:prstGeom prst="rect">
            <a:avLst/>
          </a:prstGeom>
        </p:spPr>
      </p:pic>
      <p:pic>
        <p:nvPicPr>
          <p:cNvPr id="21" name="Obraz 20">
            <a:hlinkClick r:id="rId4" action="ppaction://hlinksldjump"/>
            <a:extLst>
              <a:ext uri="{FF2B5EF4-FFF2-40B4-BE49-F238E27FC236}">
                <a16:creationId xmlns:a16="http://schemas.microsoft.com/office/drawing/2014/main" id="{E9E6F391-D600-40E6-BC52-4E73A8E37E47}"/>
              </a:ext>
            </a:extLst>
          </p:cNvPr>
          <p:cNvPicPr>
            <a:picLocks noChangeAspect="1"/>
          </p:cNvPicPr>
          <p:nvPr/>
        </p:nvPicPr>
        <p:blipFill rotWithShape="1">
          <a:blip r:embed="rId3">
            <a:extLst>
              <a:ext uri="{28A0092B-C50C-407E-A947-70E740481C1C}">
                <a14:useLocalDpi xmlns:a14="http://schemas.microsoft.com/office/drawing/2010/main" val="0"/>
              </a:ext>
            </a:extLst>
          </a:blip>
          <a:srcRect l="35121" t="24056" r="32729" b="14715"/>
          <a:stretch/>
        </p:blipFill>
        <p:spPr>
          <a:xfrm>
            <a:off x="6931423" y="4404792"/>
            <a:ext cx="2363053" cy="504114"/>
          </a:xfrm>
          <a:prstGeom prst="rect">
            <a:avLst/>
          </a:prstGeom>
        </p:spPr>
      </p:pic>
      <p:pic>
        <p:nvPicPr>
          <p:cNvPr id="22" name="Obraz 21">
            <a:hlinkClick r:id="rId5" action="ppaction://hlinksldjump"/>
            <a:extLst>
              <a:ext uri="{FF2B5EF4-FFF2-40B4-BE49-F238E27FC236}">
                <a16:creationId xmlns:a16="http://schemas.microsoft.com/office/drawing/2014/main" id="{AC36F3AF-161B-484B-A6E7-10C841336684}"/>
              </a:ext>
            </a:extLst>
          </p:cNvPr>
          <p:cNvPicPr>
            <a:picLocks noChangeAspect="1"/>
          </p:cNvPicPr>
          <p:nvPr/>
        </p:nvPicPr>
        <p:blipFill rotWithShape="1">
          <a:blip r:embed="rId3">
            <a:extLst>
              <a:ext uri="{28A0092B-C50C-407E-A947-70E740481C1C}">
                <a14:useLocalDpi xmlns:a14="http://schemas.microsoft.com/office/drawing/2010/main" val="0"/>
              </a:ext>
            </a:extLst>
          </a:blip>
          <a:srcRect l="1894" t="24227" r="65956" b="14544"/>
          <a:stretch/>
        </p:blipFill>
        <p:spPr>
          <a:xfrm>
            <a:off x="4670644" y="4408512"/>
            <a:ext cx="2363053" cy="504114"/>
          </a:xfrm>
          <a:prstGeom prst="rect">
            <a:avLst/>
          </a:prstGeom>
        </p:spPr>
      </p:pic>
      <p:sp>
        <p:nvSpPr>
          <p:cNvPr id="3" name="pole tekstowe 2">
            <a:extLst>
              <a:ext uri="{FF2B5EF4-FFF2-40B4-BE49-F238E27FC236}">
                <a16:creationId xmlns:a16="http://schemas.microsoft.com/office/drawing/2014/main" id="{8CC45938-A427-4576-A48E-FD2701107D2E}"/>
              </a:ext>
            </a:extLst>
          </p:cNvPr>
          <p:cNvSpPr txBox="1"/>
          <p:nvPr/>
        </p:nvSpPr>
        <p:spPr>
          <a:xfrm>
            <a:off x="4819365" y="5704590"/>
            <a:ext cx="6614310" cy="461665"/>
          </a:xfrm>
          <a:prstGeom prst="rect">
            <a:avLst/>
          </a:prstGeom>
          <a:noFill/>
        </p:spPr>
        <p:txBody>
          <a:bodyPr wrap="none" rtlCol="0">
            <a:spAutoFit/>
          </a:bodyPr>
          <a:lstStyle/>
          <a:p>
            <a:pPr algn="ctr"/>
            <a:r>
              <a:rPr lang="pl-PL" sz="2400" b="1" dirty="0">
                <a:solidFill>
                  <a:srgbClr val="FF0000"/>
                </a:solidFill>
                <a:latin typeface="Century Gothic" panose="020B0502020202020204" pitchFamily="34" charset="0"/>
              </a:rPr>
              <a:t>91 % </a:t>
            </a:r>
            <a:r>
              <a:rPr lang="de-DE" sz="1600" b="1" dirty="0">
                <a:solidFill>
                  <a:prstClr val="black">
                    <a:lumMod val="65000"/>
                    <a:lumOff val="35000"/>
                  </a:prstClr>
                </a:solidFill>
                <a:latin typeface="Century Gothic" panose="020B0502020202020204" pitchFamily="34" charset="0"/>
                <a:ea typeface="+mj-ea"/>
                <a:cs typeface="+mj-cs"/>
              </a:rPr>
              <a:t>des Angebots bestehen aus </a:t>
            </a:r>
            <a:r>
              <a:rPr lang="pl-PL" sz="2400" b="1" dirty="0">
                <a:solidFill>
                  <a:srgbClr val="FF0000"/>
                </a:solidFill>
                <a:latin typeface="Century Gothic" panose="020B0502020202020204" pitchFamily="34" charset="0"/>
              </a:rPr>
              <a:t>AS </a:t>
            </a:r>
            <a:r>
              <a:rPr lang="de-DE" sz="1600" b="1" dirty="0">
                <a:solidFill>
                  <a:prstClr val="black">
                    <a:lumMod val="65000"/>
                    <a:lumOff val="35000"/>
                  </a:prstClr>
                </a:solidFill>
                <a:latin typeface="Century Gothic" panose="020B0502020202020204" pitchFamily="34" charset="0"/>
              </a:rPr>
              <a:t>Eigenmarkenprodukten</a:t>
            </a:r>
            <a:endParaRPr lang="pl-PL" sz="1600" b="1" dirty="0">
              <a:solidFill>
                <a:srgbClr val="FF0000"/>
              </a:solidFill>
              <a:latin typeface="Century Gothic" panose="020B0502020202020204" pitchFamily="34" charset="0"/>
            </a:endParaRPr>
          </a:p>
        </p:txBody>
      </p:sp>
      <p:pic>
        <p:nvPicPr>
          <p:cNvPr id="4" name="Obraz 3">
            <a:extLst>
              <a:ext uri="{FF2B5EF4-FFF2-40B4-BE49-F238E27FC236}">
                <a16:creationId xmlns:a16="http://schemas.microsoft.com/office/drawing/2014/main" id="{79FB86BF-3BC4-4257-8685-4C5C9FAC251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5508" y="3506392"/>
            <a:ext cx="4336720" cy="3384191"/>
          </a:xfrm>
          <a:prstGeom prst="rect">
            <a:avLst/>
          </a:prstGeom>
        </p:spPr>
      </p:pic>
      <p:sp>
        <p:nvSpPr>
          <p:cNvPr id="33" name="pole tekstowe 32">
            <a:extLst>
              <a:ext uri="{FF2B5EF4-FFF2-40B4-BE49-F238E27FC236}">
                <a16:creationId xmlns:a16="http://schemas.microsoft.com/office/drawing/2014/main" id="{6A665F66-FD18-46E3-AE4A-2E6EE9716136}"/>
              </a:ext>
            </a:extLst>
          </p:cNvPr>
          <p:cNvSpPr txBox="1"/>
          <p:nvPr/>
        </p:nvSpPr>
        <p:spPr>
          <a:xfrm>
            <a:off x="543179" y="2521229"/>
            <a:ext cx="11105641" cy="584775"/>
          </a:xfrm>
          <a:prstGeom prst="rect">
            <a:avLst/>
          </a:prstGeom>
          <a:noFill/>
        </p:spPr>
        <p:txBody>
          <a:bodyPr wrap="square" rtlCol="0">
            <a:spAutoFit/>
          </a:bodyPr>
          <a:lstStyle/>
          <a:p>
            <a:pPr algn="ctr">
              <a:defRPr sz="2200" b="0" i="0" u="none" strike="noStrike" kern="1200" cap="none" spc="0" normalizeH="0" baseline="0">
                <a:solidFill>
                  <a:prstClr val="black">
                    <a:lumMod val="65000"/>
                    <a:lumOff val="35000"/>
                  </a:prstClr>
                </a:solidFill>
                <a:latin typeface="+mj-lt"/>
                <a:ea typeface="+mj-ea"/>
                <a:cs typeface="+mj-cs"/>
              </a:defRPr>
            </a:pPr>
            <a:r>
              <a:rPr lang="de-DE" sz="1600" dirty="0">
                <a:latin typeface="Century Gothic" panose="020B0502020202020204" pitchFamily="34" charset="0"/>
              </a:rPr>
              <a:t>AS-PL hat über </a:t>
            </a:r>
            <a:r>
              <a:rPr lang="de-DE" sz="1600" b="1" dirty="0">
                <a:latin typeface="Century Gothic" panose="020B0502020202020204" pitchFamily="34" charset="0"/>
              </a:rPr>
              <a:t>20 000 </a:t>
            </a:r>
            <a:r>
              <a:rPr lang="de-DE" sz="1600" dirty="0">
                <a:latin typeface="Century Gothic" panose="020B0502020202020204" pitchFamily="34" charset="0"/>
              </a:rPr>
              <a:t>qualitativ hochwertige Sortimentsartikel im Angebot, darunter mehrere hundert Modelle von wiederaufbereiteten Lichtmaschinen und Anlassern</a:t>
            </a:r>
            <a:r>
              <a:rPr lang="pl-PL" sz="1600" dirty="0">
                <a:latin typeface="Century Gothic" panose="020B0502020202020204" pitchFamily="34" charset="0"/>
              </a:rPr>
              <a:t>.</a:t>
            </a:r>
            <a:endParaRPr lang="pl-PL" sz="1600" dirty="0">
              <a:solidFill>
                <a:prstClr val="black">
                  <a:lumMod val="65000"/>
                  <a:lumOff val="35000"/>
                </a:prstClr>
              </a:solidFill>
              <a:latin typeface="Century Gothic" panose="020B0502020202020204" pitchFamily="34" charset="0"/>
              <a:ea typeface="+mj-ea"/>
              <a:cs typeface="+mj-cs"/>
            </a:endParaRPr>
          </a:p>
        </p:txBody>
      </p:sp>
      <p:sp>
        <p:nvSpPr>
          <p:cNvPr id="34" name="pole tekstowe 33">
            <a:extLst>
              <a:ext uri="{FF2B5EF4-FFF2-40B4-BE49-F238E27FC236}">
                <a16:creationId xmlns:a16="http://schemas.microsoft.com/office/drawing/2014/main" id="{B24C3658-9824-42C6-91B7-1BFA0A062FE5}"/>
              </a:ext>
            </a:extLst>
          </p:cNvPr>
          <p:cNvSpPr txBox="1"/>
          <p:nvPr/>
        </p:nvSpPr>
        <p:spPr>
          <a:xfrm>
            <a:off x="4619635" y="3717670"/>
            <a:ext cx="7378098" cy="338554"/>
          </a:xfrm>
          <a:prstGeom prst="rect">
            <a:avLst/>
          </a:prstGeom>
        </p:spPr>
        <p:txBody>
          <a:bodyPr wrap="square">
            <a:spAutoFit/>
          </a:bodyPr>
          <a:lstStyle/>
          <a:p>
            <a:r>
              <a:rPr lang="de-DE" sz="1600" b="1" dirty="0">
                <a:solidFill>
                  <a:prstClr val="black">
                    <a:lumMod val="65000"/>
                    <a:lumOff val="35000"/>
                  </a:prstClr>
                </a:solidFill>
                <a:latin typeface="Century Gothic" panose="020B0502020202020204" pitchFamily="34" charset="0"/>
                <a:ea typeface="+mj-ea"/>
                <a:cs typeface="+mj-cs"/>
              </a:rPr>
              <a:t>Das Sortiment ist in 3 Produktlinien unterteilt:</a:t>
            </a:r>
            <a:endParaRPr lang="pl-PL" sz="1600" b="1" dirty="0">
              <a:solidFill>
                <a:prstClr val="black">
                  <a:lumMod val="65000"/>
                  <a:lumOff val="35000"/>
                </a:prstClr>
              </a:solidFill>
              <a:latin typeface="Century Gothic" panose="020B0502020202020204" pitchFamily="34" charset="0"/>
              <a:ea typeface="+mj-ea"/>
              <a:cs typeface="+mj-cs"/>
            </a:endParaRPr>
          </a:p>
        </p:txBody>
      </p:sp>
      <p:sp>
        <p:nvSpPr>
          <p:cNvPr id="37" name="Prostokąt 36">
            <a:extLst>
              <a:ext uri="{FF2B5EF4-FFF2-40B4-BE49-F238E27FC236}">
                <a16:creationId xmlns:a16="http://schemas.microsoft.com/office/drawing/2014/main" id="{499E1137-ED9C-4BDB-BD64-B98B7DB4831C}"/>
              </a:ext>
            </a:extLst>
          </p:cNvPr>
          <p:cNvSpPr/>
          <p:nvPr/>
        </p:nvSpPr>
        <p:spPr>
          <a:xfrm rot="16200000">
            <a:off x="6025933" y="-6657635"/>
            <a:ext cx="139244" cy="13043814"/>
          </a:xfrm>
          <a:prstGeom prst="rect">
            <a:avLst/>
          </a:prstGeom>
          <a:solidFill>
            <a:srgbClr val="E30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8" name="Prostokąt 37">
            <a:extLst>
              <a:ext uri="{FF2B5EF4-FFF2-40B4-BE49-F238E27FC236}">
                <a16:creationId xmlns:a16="http://schemas.microsoft.com/office/drawing/2014/main" id="{310BBE8F-FF68-4078-BED2-8B78E5695CB1}"/>
              </a:ext>
            </a:extLst>
          </p:cNvPr>
          <p:cNvSpPr/>
          <p:nvPr/>
        </p:nvSpPr>
        <p:spPr>
          <a:xfrm rot="16200000">
            <a:off x="6016135" y="449333"/>
            <a:ext cx="139244" cy="13043814"/>
          </a:xfrm>
          <a:prstGeom prst="rect">
            <a:avLst/>
          </a:prstGeom>
          <a:solidFill>
            <a:srgbClr val="E30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nvGrpSpPr>
          <p:cNvPr id="41" name="Grupa 40">
            <a:extLst>
              <a:ext uri="{FF2B5EF4-FFF2-40B4-BE49-F238E27FC236}">
                <a16:creationId xmlns:a16="http://schemas.microsoft.com/office/drawing/2014/main" id="{52C85424-007A-429D-8DDD-5A69A351B179}"/>
              </a:ext>
            </a:extLst>
          </p:cNvPr>
          <p:cNvGrpSpPr/>
          <p:nvPr/>
        </p:nvGrpSpPr>
        <p:grpSpPr>
          <a:xfrm>
            <a:off x="8175338" y="404148"/>
            <a:ext cx="893450" cy="893450"/>
            <a:chOff x="7968013" y="163524"/>
            <a:chExt cx="1308100" cy="1308100"/>
          </a:xfrm>
        </p:grpSpPr>
        <p:sp>
          <p:nvSpPr>
            <p:cNvPr id="17" name="Owal 16">
              <a:extLst>
                <a:ext uri="{FF2B5EF4-FFF2-40B4-BE49-F238E27FC236}">
                  <a16:creationId xmlns:a16="http://schemas.microsoft.com/office/drawing/2014/main" id="{C7B849C0-C523-471B-8874-7E78A2788393}"/>
                </a:ext>
              </a:extLst>
            </p:cNvPr>
            <p:cNvSpPr/>
            <p:nvPr/>
          </p:nvSpPr>
          <p:spPr>
            <a:xfrm>
              <a:off x="7968013" y="163524"/>
              <a:ext cx="1308100" cy="13081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pic>
          <p:nvPicPr>
            <p:cNvPr id="15" name="Grafika 14" descr="Diament">
              <a:extLst>
                <a:ext uri="{FF2B5EF4-FFF2-40B4-BE49-F238E27FC236}">
                  <a16:creationId xmlns:a16="http://schemas.microsoft.com/office/drawing/2014/main" id="{A8C2A468-FBF4-4706-BDDA-5CA79C24914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119143" y="355521"/>
              <a:ext cx="1005840" cy="1005840"/>
            </a:xfrm>
            <a:prstGeom prst="rect">
              <a:avLst/>
            </a:prstGeom>
          </p:spPr>
        </p:pic>
      </p:grpSp>
      <p:sp>
        <p:nvSpPr>
          <p:cNvPr id="42" name="pole tekstowe 41">
            <a:extLst>
              <a:ext uri="{FF2B5EF4-FFF2-40B4-BE49-F238E27FC236}">
                <a16:creationId xmlns:a16="http://schemas.microsoft.com/office/drawing/2014/main" id="{88525828-52AF-49C8-9D54-C14A19010886}"/>
              </a:ext>
            </a:extLst>
          </p:cNvPr>
          <p:cNvSpPr txBox="1"/>
          <p:nvPr/>
        </p:nvSpPr>
        <p:spPr>
          <a:xfrm>
            <a:off x="2710635" y="1392597"/>
            <a:ext cx="1872347" cy="307777"/>
          </a:xfrm>
          <a:prstGeom prst="rect">
            <a:avLst/>
          </a:prstGeom>
        </p:spPr>
        <p:txBody>
          <a:bodyPr wrap="square">
            <a:spAutoFit/>
          </a:bodyPr>
          <a:lstStyle/>
          <a:p>
            <a:pPr algn="ctr"/>
            <a:r>
              <a:rPr lang="pl-PL" sz="1400" b="1" dirty="0">
                <a:solidFill>
                  <a:prstClr val="black">
                    <a:lumMod val="65000"/>
                    <a:lumOff val="35000"/>
                  </a:prstClr>
                </a:solidFill>
                <a:latin typeface="Century Gothic" panose="020B0502020202020204" pitchFamily="34" charset="0"/>
                <a:ea typeface="+mj-ea"/>
                <a:cs typeface="+mj-cs"/>
              </a:rPr>
              <a:t>BRANCHENFÜHRER</a:t>
            </a:r>
          </a:p>
        </p:txBody>
      </p:sp>
      <p:sp>
        <p:nvSpPr>
          <p:cNvPr id="43" name="pole tekstowe 42">
            <a:extLst>
              <a:ext uri="{FF2B5EF4-FFF2-40B4-BE49-F238E27FC236}">
                <a16:creationId xmlns:a16="http://schemas.microsoft.com/office/drawing/2014/main" id="{38ED3813-75BE-4D32-BE3D-F52511D703B8}"/>
              </a:ext>
            </a:extLst>
          </p:cNvPr>
          <p:cNvSpPr txBox="1"/>
          <p:nvPr/>
        </p:nvSpPr>
        <p:spPr>
          <a:xfrm>
            <a:off x="5172059" y="1392597"/>
            <a:ext cx="1872347" cy="523220"/>
          </a:xfrm>
          <a:prstGeom prst="rect">
            <a:avLst/>
          </a:prstGeom>
        </p:spPr>
        <p:txBody>
          <a:bodyPr wrap="square">
            <a:spAutoFit/>
          </a:bodyPr>
          <a:lstStyle/>
          <a:p>
            <a:pPr algn="ctr"/>
            <a:r>
              <a:rPr lang="pl-PL" sz="1400" b="1" dirty="0">
                <a:solidFill>
                  <a:prstClr val="black">
                    <a:lumMod val="65000"/>
                    <a:lumOff val="35000"/>
                  </a:prstClr>
                </a:solidFill>
                <a:latin typeface="Century Gothic" panose="020B0502020202020204" pitchFamily="34" charset="0"/>
                <a:ea typeface="+mj-ea"/>
                <a:cs typeface="+mj-cs"/>
              </a:rPr>
              <a:t>29 JAHRE ERFAHRUNG</a:t>
            </a:r>
          </a:p>
        </p:txBody>
      </p:sp>
      <p:sp>
        <p:nvSpPr>
          <p:cNvPr id="44" name="pole tekstowe 43">
            <a:extLst>
              <a:ext uri="{FF2B5EF4-FFF2-40B4-BE49-F238E27FC236}">
                <a16:creationId xmlns:a16="http://schemas.microsoft.com/office/drawing/2014/main" id="{3977721C-9BB8-4905-AB7A-E0FDA324DD76}"/>
              </a:ext>
            </a:extLst>
          </p:cNvPr>
          <p:cNvSpPr txBox="1"/>
          <p:nvPr/>
        </p:nvSpPr>
        <p:spPr>
          <a:xfrm>
            <a:off x="7338887" y="1392597"/>
            <a:ext cx="2600243" cy="307777"/>
          </a:xfrm>
          <a:prstGeom prst="rect">
            <a:avLst/>
          </a:prstGeom>
        </p:spPr>
        <p:txBody>
          <a:bodyPr wrap="square">
            <a:spAutoFit/>
          </a:bodyPr>
          <a:lstStyle/>
          <a:p>
            <a:pPr algn="ctr"/>
            <a:r>
              <a:rPr lang="pl-PL" sz="1400" b="1" dirty="0">
                <a:solidFill>
                  <a:prstClr val="black">
                    <a:lumMod val="65000"/>
                    <a:lumOff val="35000"/>
                  </a:prstClr>
                </a:solidFill>
                <a:latin typeface="Century Gothic" panose="020B0502020202020204" pitchFamily="34" charset="0"/>
                <a:ea typeface="+mj-ea"/>
                <a:cs typeface="+mj-cs"/>
              </a:rPr>
              <a:t>TOP-QUALITÄTSPRODUKTE</a:t>
            </a:r>
          </a:p>
        </p:txBody>
      </p:sp>
      <p:grpSp>
        <p:nvGrpSpPr>
          <p:cNvPr id="24" name="Grupa 23">
            <a:extLst>
              <a:ext uri="{FF2B5EF4-FFF2-40B4-BE49-F238E27FC236}">
                <a16:creationId xmlns:a16="http://schemas.microsoft.com/office/drawing/2014/main" id="{DC2AB580-9A45-4AD0-B81B-EF6B775CF1D1}"/>
              </a:ext>
            </a:extLst>
          </p:cNvPr>
          <p:cNvGrpSpPr/>
          <p:nvPr/>
        </p:nvGrpSpPr>
        <p:grpSpPr>
          <a:xfrm>
            <a:off x="5668831" y="404148"/>
            <a:ext cx="893450" cy="893450"/>
            <a:chOff x="5461506" y="163524"/>
            <a:chExt cx="1308100" cy="1308100"/>
          </a:xfrm>
        </p:grpSpPr>
        <p:sp>
          <p:nvSpPr>
            <p:cNvPr id="46" name="Owal 45">
              <a:extLst>
                <a:ext uri="{FF2B5EF4-FFF2-40B4-BE49-F238E27FC236}">
                  <a16:creationId xmlns:a16="http://schemas.microsoft.com/office/drawing/2014/main" id="{397B62C6-32B2-4A0F-83DF-3CA71776437D}"/>
                </a:ext>
              </a:extLst>
            </p:cNvPr>
            <p:cNvSpPr/>
            <p:nvPr/>
          </p:nvSpPr>
          <p:spPr>
            <a:xfrm>
              <a:off x="5461506" y="163524"/>
              <a:ext cx="1308100" cy="13081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pic>
          <p:nvPicPr>
            <p:cNvPr id="23" name="Grafika 22" descr="Klepsydra">
              <a:extLst>
                <a:ext uri="{FF2B5EF4-FFF2-40B4-BE49-F238E27FC236}">
                  <a16:creationId xmlns:a16="http://schemas.microsoft.com/office/drawing/2014/main" id="{2A8AD2D8-82C1-44D9-9A96-A6AA19A8F0C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699920" y="408626"/>
              <a:ext cx="831273" cy="831273"/>
            </a:xfrm>
            <a:prstGeom prst="rect">
              <a:avLst/>
            </a:prstGeom>
          </p:spPr>
        </p:pic>
      </p:grpSp>
      <p:grpSp>
        <p:nvGrpSpPr>
          <p:cNvPr id="40" name="Grupa 39">
            <a:extLst>
              <a:ext uri="{FF2B5EF4-FFF2-40B4-BE49-F238E27FC236}">
                <a16:creationId xmlns:a16="http://schemas.microsoft.com/office/drawing/2014/main" id="{C1346CC9-0A64-4292-81B4-C7A6D5903EB0}"/>
              </a:ext>
            </a:extLst>
          </p:cNvPr>
          <p:cNvGrpSpPr/>
          <p:nvPr/>
        </p:nvGrpSpPr>
        <p:grpSpPr>
          <a:xfrm>
            <a:off x="3188947" y="404148"/>
            <a:ext cx="893450" cy="893450"/>
            <a:chOff x="2981622" y="163524"/>
            <a:chExt cx="1308100" cy="1308100"/>
          </a:xfrm>
        </p:grpSpPr>
        <p:sp>
          <p:nvSpPr>
            <p:cNvPr id="47" name="Owal 46">
              <a:extLst>
                <a:ext uri="{FF2B5EF4-FFF2-40B4-BE49-F238E27FC236}">
                  <a16:creationId xmlns:a16="http://schemas.microsoft.com/office/drawing/2014/main" id="{725522DA-B8AB-469E-94AD-FDBAD5354826}"/>
                </a:ext>
              </a:extLst>
            </p:cNvPr>
            <p:cNvSpPr/>
            <p:nvPr/>
          </p:nvSpPr>
          <p:spPr>
            <a:xfrm>
              <a:off x="2981622" y="163524"/>
              <a:ext cx="1308100" cy="13081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pic>
          <p:nvPicPr>
            <p:cNvPr id="39" name="Grafika 38" descr="Medal">
              <a:extLst>
                <a:ext uri="{FF2B5EF4-FFF2-40B4-BE49-F238E27FC236}">
                  <a16:creationId xmlns:a16="http://schemas.microsoft.com/office/drawing/2014/main" id="{C8DFE67A-F4E8-49B0-B333-1E4A38280D8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178472" y="386608"/>
              <a:ext cx="914400" cy="914400"/>
            </a:xfrm>
            <a:prstGeom prst="rect">
              <a:avLst/>
            </a:prstGeom>
          </p:spPr>
        </p:pic>
      </p:grpSp>
      <p:pic>
        <p:nvPicPr>
          <p:cNvPr id="7" name="Grafika 6" descr="Informacje">
            <a:hlinkClick r:id="rId5" action="ppaction://hlinksldjump"/>
            <a:extLst>
              <a:ext uri="{FF2B5EF4-FFF2-40B4-BE49-F238E27FC236}">
                <a16:creationId xmlns:a16="http://schemas.microsoft.com/office/drawing/2014/main" id="{4E293FE2-FBAC-455B-859A-456BAE8D7E6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579264" y="4412541"/>
            <a:ext cx="199000" cy="199000"/>
          </a:xfrm>
          <a:prstGeom prst="rect">
            <a:avLst/>
          </a:prstGeom>
        </p:spPr>
      </p:pic>
      <p:pic>
        <p:nvPicPr>
          <p:cNvPr id="56" name="Grafika 55" descr="Informacje">
            <a:hlinkClick r:id="rId4" action="ppaction://hlinksldjump"/>
            <a:extLst>
              <a:ext uri="{FF2B5EF4-FFF2-40B4-BE49-F238E27FC236}">
                <a16:creationId xmlns:a16="http://schemas.microsoft.com/office/drawing/2014/main" id="{D94488AB-C804-4940-8D39-E0DF00BAA2B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894281" y="4412541"/>
            <a:ext cx="199000" cy="199000"/>
          </a:xfrm>
          <a:prstGeom prst="rect">
            <a:avLst/>
          </a:prstGeom>
        </p:spPr>
      </p:pic>
      <p:pic>
        <p:nvPicPr>
          <p:cNvPr id="57" name="Grafika 56" descr="Informacje">
            <a:hlinkClick r:id="rId2" action="ppaction://hlinksldjump"/>
            <a:extLst>
              <a:ext uri="{FF2B5EF4-FFF2-40B4-BE49-F238E27FC236}">
                <a16:creationId xmlns:a16="http://schemas.microsoft.com/office/drawing/2014/main" id="{9105EC11-729F-4556-B5F5-39D19AE3400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248562" y="4412541"/>
            <a:ext cx="199000" cy="199000"/>
          </a:xfrm>
          <a:prstGeom prst="rect">
            <a:avLst/>
          </a:prstGeom>
        </p:spPr>
      </p:pic>
      <p:sp>
        <p:nvSpPr>
          <p:cNvPr id="2" name="Dymek mowy: prostokąt z zaokrąglonymi rogami 1">
            <a:extLst>
              <a:ext uri="{FF2B5EF4-FFF2-40B4-BE49-F238E27FC236}">
                <a16:creationId xmlns:a16="http://schemas.microsoft.com/office/drawing/2014/main" id="{1DFAEB33-4493-4083-BDF1-2FC505D05FC9}"/>
              </a:ext>
            </a:extLst>
          </p:cNvPr>
          <p:cNvSpPr/>
          <p:nvPr/>
        </p:nvSpPr>
        <p:spPr>
          <a:xfrm>
            <a:off x="5466978" y="2970783"/>
            <a:ext cx="5980584" cy="1181379"/>
          </a:xfrm>
          <a:prstGeom prst="wedgeRoundRectCallout">
            <a:avLst>
              <a:gd name="adj1" fmla="val 9161"/>
              <a:gd name="adj2" fmla="val 59069"/>
              <a:gd name="adj3" fmla="val 16667"/>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5" name="pole tekstowe 44">
            <a:extLst>
              <a:ext uri="{FF2B5EF4-FFF2-40B4-BE49-F238E27FC236}">
                <a16:creationId xmlns:a16="http://schemas.microsoft.com/office/drawing/2014/main" id="{552FD2C7-6842-4B2C-A356-E6920F2C7BB0}"/>
              </a:ext>
            </a:extLst>
          </p:cNvPr>
          <p:cNvSpPr txBox="1"/>
          <p:nvPr/>
        </p:nvSpPr>
        <p:spPr>
          <a:xfrm>
            <a:off x="5671368" y="3106097"/>
            <a:ext cx="5577194" cy="830997"/>
          </a:xfrm>
          <a:prstGeom prst="rect">
            <a:avLst/>
          </a:prstGeom>
        </p:spPr>
        <p:txBody>
          <a:bodyPr wrap="square" rtlCol="0">
            <a:spAutoFit/>
          </a:bodyPr>
          <a:lstStyle/>
          <a:p>
            <a:pPr algn="just">
              <a:defRPr sz="2200" b="0" i="0" u="none" strike="noStrike" kern="1200" cap="none" spc="0" normalizeH="0" baseline="0">
                <a:solidFill>
                  <a:prstClr val="black">
                    <a:lumMod val="65000"/>
                    <a:lumOff val="35000"/>
                  </a:prstClr>
                </a:solidFill>
                <a:latin typeface="+mj-lt"/>
                <a:ea typeface="+mj-ea"/>
                <a:cs typeface="+mj-cs"/>
              </a:defRPr>
            </a:pPr>
            <a:r>
              <a:rPr lang="de-DE" sz="1600" dirty="0">
                <a:solidFill>
                  <a:prstClr val="black">
                    <a:lumMod val="65000"/>
                    <a:lumOff val="35000"/>
                  </a:prstClr>
                </a:solidFill>
                <a:latin typeface="Century Gothic" panose="020B0502020202020204" pitchFamily="34" charset="0"/>
              </a:rPr>
              <a:t>Die führende Produktlinie der Marke AS, die sich an Kunden richtet, die hohe Qualität, Zuverlässigkeit und wettbewerbsfähige Preise suchen</a:t>
            </a:r>
            <a:r>
              <a:rPr lang="pl-PL" sz="1600" dirty="0">
                <a:solidFill>
                  <a:prstClr val="black">
                    <a:lumMod val="65000"/>
                    <a:lumOff val="35000"/>
                  </a:prstClr>
                </a:solidFill>
                <a:latin typeface="Century Gothic" panose="020B0502020202020204" pitchFamily="34" charset="0"/>
              </a:rPr>
              <a:t>. </a:t>
            </a:r>
          </a:p>
        </p:txBody>
      </p:sp>
      <p:grpSp>
        <p:nvGrpSpPr>
          <p:cNvPr id="58" name="Grupa 57">
            <a:extLst>
              <a:ext uri="{FF2B5EF4-FFF2-40B4-BE49-F238E27FC236}">
                <a16:creationId xmlns:a16="http://schemas.microsoft.com/office/drawing/2014/main" id="{7107EEFF-1AF5-4EA7-9014-2588E62EF39A}"/>
              </a:ext>
            </a:extLst>
          </p:cNvPr>
          <p:cNvGrpSpPr/>
          <p:nvPr/>
        </p:nvGrpSpPr>
        <p:grpSpPr>
          <a:xfrm>
            <a:off x="11207780" y="6452514"/>
            <a:ext cx="1372655" cy="307777"/>
            <a:chOff x="10648549" y="6251477"/>
            <a:chExt cx="1247866" cy="307777"/>
          </a:xfrm>
        </p:grpSpPr>
        <p:sp>
          <p:nvSpPr>
            <p:cNvPr id="59" name="Trójkąt równoramienny 58">
              <a:hlinkClick r:id="rId15" action="ppaction://hlinksldjump"/>
              <a:extLst>
                <a:ext uri="{FF2B5EF4-FFF2-40B4-BE49-F238E27FC236}">
                  <a16:creationId xmlns:a16="http://schemas.microsoft.com/office/drawing/2014/main" id="{B044ACDE-BB47-40A1-A258-907B19B20A38}"/>
                </a:ext>
              </a:extLst>
            </p:cNvPr>
            <p:cNvSpPr/>
            <p:nvPr/>
          </p:nvSpPr>
          <p:spPr>
            <a:xfrm rot="5400000">
              <a:off x="10632775" y="6306781"/>
              <a:ext cx="228719" cy="197171"/>
            </a:xfrm>
            <a:prstGeom prst="triangle">
              <a:avLst/>
            </a:prstGeom>
            <a:solidFill>
              <a:srgbClr val="C000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pl-PL"/>
            </a:p>
          </p:txBody>
        </p:sp>
        <p:sp>
          <p:nvSpPr>
            <p:cNvPr id="60" name="pole tekstowe 59">
              <a:hlinkClick r:id="rId15" action="ppaction://hlinksldjump"/>
              <a:extLst>
                <a:ext uri="{FF2B5EF4-FFF2-40B4-BE49-F238E27FC236}">
                  <a16:creationId xmlns:a16="http://schemas.microsoft.com/office/drawing/2014/main" id="{E9E11802-F057-40C3-AF54-BF3108744A5D}"/>
                </a:ext>
              </a:extLst>
            </p:cNvPr>
            <p:cNvSpPr txBox="1"/>
            <p:nvPr/>
          </p:nvSpPr>
          <p:spPr>
            <a:xfrm>
              <a:off x="10795087" y="6251477"/>
              <a:ext cx="1101328" cy="307777"/>
            </a:xfrm>
            <a:prstGeom prst="rect">
              <a:avLst/>
            </a:prstGeom>
          </p:spPr>
          <p:txBody>
            <a:bodyPr wrap="square" rtlCol="0">
              <a:spAutoFit/>
            </a:bodyPr>
            <a:lstStyle/>
            <a:p>
              <a:pPr algn="just">
                <a:defRPr sz="2200" b="0" i="0" u="none" strike="noStrike" kern="1200" cap="none" spc="0" normalizeH="0" baseline="0">
                  <a:solidFill>
                    <a:prstClr val="black">
                      <a:lumMod val="65000"/>
                      <a:lumOff val="35000"/>
                    </a:prstClr>
                  </a:solidFill>
                  <a:latin typeface="+mj-lt"/>
                  <a:ea typeface="+mj-ea"/>
                  <a:cs typeface="+mj-cs"/>
                </a:defRPr>
              </a:pPr>
              <a:r>
                <a:rPr lang="pl-PL" sz="1400" b="1" dirty="0" err="1">
                  <a:solidFill>
                    <a:prstClr val="black">
                      <a:lumMod val="65000"/>
                      <a:lumOff val="35000"/>
                    </a:prstClr>
                  </a:solidFill>
                  <a:latin typeface="Century Gothic" panose="020B0502020202020204" pitchFamily="34" charset="0"/>
                </a:rPr>
                <a:t>Weiter</a:t>
              </a:r>
              <a:endParaRPr lang="pl-PL" sz="1400" dirty="0">
                <a:solidFill>
                  <a:prstClr val="black">
                    <a:lumMod val="65000"/>
                    <a:lumOff val="35000"/>
                  </a:prstClr>
                </a:solidFill>
                <a:latin typeface="Century Gothic" panose="020B0502020202020204" pitchFamily="34" charset="0"/>
              </a:endParaRPr>
            </a:p>
          </p:txBody>
        </p:sp>
      </p:grpSp>
    </p:spTree>
    <p:extLst>
      <p:ext uri="{BB962C8B-B14F-4D97-AF65-F5344CB8AC3E}">
        <p14:creationId xmlns:p14="http://schemas.microsoft.com/office/powerpoint/2010/main" val="190343770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upa 26">
            <a:extLst>
              <a:ext uri="{FF2B5EF4-FFF2-40B4-BE49-F238E27FC236}">
                <a16:creationId xmlns:a16="http://schemas.microsoft.com/office/drawing/2014/main" id="{AB0D516F-498B-42AB-B152-97F06B3EB93D}"/>
              </a:ext>
            </a:extLst>
          </p:cNvPr>
          <p:cNvGrpSpPr/>
          <p:nvPr/>
        </p:nvGrpSpPr>
        <p:grpSpPr>
          <a:xfrm>
            <a:off x="-3982685" y="-2326252"/>
            <a:ext cx="10176335" cy="10051623"/>
            <a:chOff x="-2506332" y="-1946179"/>
            <a:chExt cx="10176335" cy="10051623"/>
          </a:xfrm>
        </p:grpSpPr>
        <p:sp>
          <p:nvSpPr>
            <p:cNvPr id="28" name="Sześciokąt 27">
              <a:extLst>
                <a:ext uri="{FF2B5EF4-FFF2-40B4-BE49-F238E27FC236}">
                  <a16:creationId xmlns:a16="http://schemas.microsoft.com/office/drawing/2014/main" id="{2A0D655B-07C7-44B8-ABB2-54C9FCC37C61}"/>
                </a:ext>
              </a:extLst>
            </p:cNvPr>
            <p:cNvSpPr/>
            <p:nvPr/>
          </p:nvSpPr>
          <p:spPr>
            <a:xfrm rot="1106717">
              <a:off x="4073588" y="2311164"/>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29" name="Sześciokąt 28">
              <a:extLst>
                <a:ext uri="{FF2B5EF4-FFF2-40B4-BE49-F238E27FC236}">
                  <a16:creationId xmlns:a16="http://schemas.microsoft.com/office/drawing/2014/main" id="{E632D642-651D-48BE-8675-59D3CD792C36}"/>
                </a:ext>
              </a:extLst>
            </p:cNvPr>
            <p:cNvSpPr/>
            <p:nvPr/>
          </p:nvSpPr>
          <p:spPr>
            <a:xfrm rot="1106717">
              <a:off x="2426692" y="433746"/>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30" name="Sześciokąt 29">
              <a:extLst>
                <a:ext uri="{FF2B5EF4-FFF2-40B4-BE49-F238E27FC236}">
                  <a16:creationId xmlns:a16="http://schemas.microsoft.com/office/drawing/2014/main" id="{E2BCEFA6-B035-494B-927F-9C4B7EA9D0FD}"/>
                </a:ext>
              </a:extLst>
            </p:cNvPr>
            <p:cNvSpPr/>
            <p:nvPr/>
          </p:nvSpPr>
          <p:spPr>
            <a:xfrm rot="1106717">
              <a:off x="4884142" y="-61554"/>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1" name="Sześciokąt 30">
              <a:extLst>
                <a:ext uri="{FF2B5EF4-FFF2-40B4-BE49-F238E27FC236}">
                  <a16:creationId xmlns:a16="http://schemas.microsoft.com/office/drawing/2014/main" id="{5D74E3BF-3DE6-4984-B224-C65C075D5E63}"/>
                </a:ext>
              </a:extLst>
            </p:cNvPr>
            <p:cNvSpPr/>
            <p:nvPr/>
          </p:nvSpPr>
          <p:spPr>
            <a:xfrm rot="1106717">
              <a:off x="3236317" y="-1946179"/>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2" name="Sześciokąt 31">
              <a:extLst>
                <a:ext uri="{FF2B5EF4-FFF2-40B4-BE49-F238E27FC236}">
                  <a16:creationId xmlns:a16="http://schemas.microsoft.com/office/drawing/2014/main" id="{48BF1C30-1017-4ACE-806B-BA3304EC36F8}"/>
                </a:ext>
              </a:extLst>
            </p:cNvPr>
            <p:cNvSpPr/>
            <p:nvPr/>
          </p:nvSpPr>
          <p:spPr>
            <a:xfrm rot="1106717">
              <a:off x="-1683762" y="-994332"/>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8" name="Sześciokąt 47">
              <a:extLst>
                <a:ext uri="{FF2B5EF4-FFF2-40B4-BE49-F238E27FC236}">
                  <a16:creationId xmlns:a16="http://schemas.microsoft.com/office/drawing/2014/main" id="{824B546B-3537-4D8C-AE85-15C683BBE0A6}"/>
                </a:ext>
              </a:extLst>
            </p:cNvPr>
            <p:cNvSpPr/>
            <p:nvPr/>
          </p:nvSpPr>
          <p:spPr>
            <a:xfrm rot="1106717">
              <a:off x="-859434" y="3301438"/>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9" name="Sześciokąt 48">
              <a:extLst>
                <a:ext uri="{FF2B5EF4-FFF2-40B4-BE49-F238E27FC236}">
                  <a16:creationId xmlns:a16="http://schemas.microsoft.com/office/drawing/2014/main" id="{B60ABB7E-EAAA-4162-B0DA-0B9D451EFCF3}"/>
                </a:ext>
              </a:extLst>
            </p:cNvPr>
            <p:cNvSpPr/>
            <p:nvPr/>
          </p:nvSpPr>
          <p:spPr>
            <a:xfrm rot="1106717">
              <a:off x="1612555" y="2794106"/>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0" name="Sześciokąt 49">
              <a:extLst>
                <a:ext uri="{FF2B5EF4-FFF2-40B4-BE49-F238E27FC236}">
                  <a16:creationId xmlns:a16="http://schemas.microsoft.com/office/drawing/2014/main" id="{1B5922F0-7F57-4F32-97AF-E4C16962508E}"/>
                </a:ext>
              </a:extLst>
            </p:cNvPr>
            <p:cNvSpPr/>
            <p:nvPr/>
          </p:nvSpPr>
          <p:spPr>
            <a:xfrm rot="1106717">
              <a:off x="-59334" y="921513"/>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1" name="Sześciokąt 50">
              <a:extLst>
                <a:ext uri="{FF2B5EF4-FFF2-40B4-BE49-F238E27FC236}">
                  <a16:creationId xmlns:a16="http://schemas.microsoft.com/office/drawing/2014/main" id="{5184464D-7156-44D7-A944-8493A4056585}"/>
                </a:ext>
              </a:extLst>
            </p:cNvPr>
            <p:cNvSpPr/>
            <p:nvPr/>
          </p:nvSpPr>
          <p:spPr>
            <a:xfrm rot="1106717">
              <a:off x="-2506332" y="1409280"/>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2" name="Sześciokąt 51">
              <a:extLst>
                <a:ext uri="{FF2B5EF4-FFF2-40B4-BE49-F238E27FC236}">
                  <a16:creationId xmlns:a16="http://schemas.microsoft.com/office/drawing/2014/main" id="{A0F76A51-F910-494E-83CB-6E6F5CC526B5}"/>
                </a:ext>
              </a:extLst>
            </p:cNvPr>
            <p:cNvSpPr/>
            <p:nvPr/>
          </p:nvSpPr>
          <p:spPr>
            <a:xfrm rot="1106717">
              <a:off x="3267571" y="4684790"/>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3" name="Sześciokąt 52">
              <a:extLst>
                <a:ext uri="{FF2B5EF4-FFF2-40B4-BE49-F238E27FC236}">
                  <a16:creationId xmlns:a16="http://schemas.microsoft.com/office/drawing/2014/main" id="{59D4439D-4191-4817-9CE0-6A0DFEA53DD6}"/>
                </a:ext>
              </a:extLst>
            </p:cNvPr>
            <p:cNvSpPr/>
            <p:nvPr/>
          </p:nvSpPr>
          <p:spPr>
            <a:xfrm rot="1106717">
              <a:off x="810121" y="5161040"/>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4" name="Sześciokąt 53">
              <a:extLst>
                <a:ext uri="{FF2B5EF4-FFF2-40B4-BE49-F238E27FC236}">
                  <a16:creationId xmlns:a16="http://schemas.microsoft.com/office/drawing/2014/main" id="{5F67D12E-5441-4987-B2E9-6D4271041597}"/>
                </a:ext>
              </a:extLst>
            </p:cNvPr>
            <p:cNvSpPr/>
            <p:nvPr/>
          </p:nvSpPr>
          <p:spPr>
            <a:xfrm rot="1106717">
              <a:off x="-1644832" y="5686484"/>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5" name="Sześciokąt 54">
              <a:extLst>
                <a:ext uri="{FF2B5EF4-FFF2-40B4-BE49-F238E27FC236}">
                  <a16:creationId xmlns:a16="http://schemas.microsoft.com/office/drawing/2014/main" id="{719B908D-7EE9-4CC7-A038-24EFFDE05160}"/>
                </a:ext>
              </a:extLst>
            </p:cNvPr>
            <p:cNvSpPr/>
            <p:nvPr/>
          </p:nvSpPr>
          <p:spPr>
            <a:xfrm rot="1106717">
              <a:off x="770269" y="-1439362"/>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pic>
        <p:nvPicPr>
          <p:cNvPr id="20" name="Obraz 19">
            <a:hlinkClick r:id="rId2" action="ppaction://hlinksldjump"/>
            <a:extLst>
              <a:ext uri="{FF2B5EF4-FFF2-40B4-BE49-F238E27FC236}">
                <a16:creationId xmlns:a16="http://schemas.microsoft.com/office/drawing/2014/main" id="{560CFE28-8A3B-44EB-9767-31E426E8589A}"/>
              </a:ext>
            </a:extLst>
          </p:cNvPr>
          <p:cNvPicPr>
            <a:picLocks noChangeAspect="1"/>
          </p:cNvPicPr>
          <p:nvPr/>
        </p:nvPicPr>
        <p:blipFill rotWithShape="1">
          <a:blip r:embed="rId3">
            <a:extLst>
              <a:ext uri="{28A0092B-C50C-407E-A947-70E740481C1C}">
                <a14:useLocalDpi xmlns:a14="http://schemas.microsoft.com/office/drawing/2010/main" val="0"/>
              </a:ext>
            </a:extLst>
          </a:blip>
          <a:srcRect l="67850" t="24145" b="14626"/>
          <a:stretch/>
        </p:blipFill>
        <p:spPr>
          <a:xfrm>
            <a:off x="9217485" y="4404459"/>
            <a:ext cx="2363053" cy="504114"/>
          </a:xfrm>
          <a:prstGeom prst="rect">
            <a:avLst/>
          </a:prstGeom>
        </p:spPr>
      </p:pic>
      <p:pic>
        <p:nvPicPr>
          <p:cNvPr id="21" name="Obraz 20">
            <a:hlinkClick r:id="rId4" action="ppaction://hlinksldjump"/>
            <a:extLst>
              <a:ext uri="{FF2B5EF4-FFF2-40B4-BE49-F238E27FC236}">
                <a16:creationId xmlns:a16="http://schemas.microsoft.com/office/drawing/2014/main" id="{E9E6F391-D600-40E6-BC52-4E73A8E37E47}"/>
              </a:ext>
            </a:extLst>
          </p:cNvPr>
          <p:cNvPicPr>
            <a:picLocks noChangeAspect="1"/>
          </p:cNvPicPr>
          <p:nvPr/>
        </p:nvPicPr>
        <p:blipFill rotWithShape="1">
          <a:blip r:embed="rId3">
            <a:extLst>
              <a:ext uri="{28A0092B-C50C-407E-A947-70E740481C1C}">
                <a14:useLocalDpi xmlns:a14="http://schemas.microsoft.com/office/drawing/2010/main" val="0"/>
              </a:ext>
            </a:extLst>
          </a:blip>
          <a:srcRect l="35121" t="24056" r="32729" b="14715"/>
          <a:stretch/>
        </p:blipFill>
        <p:spPr>
          <a:xfrm>
            <a:off x="6931423" y="4404792"/>
            <a:ext cx="2363053" cy="504114"/>
          </a:xfrm>
          <a:prstGeom prst="rect">
            <a:avLst/>
          </a:prstGeom>
        </p:spPr>
      </p:pic>
      <p:pic>
        <p:nvPicPr>
          <p:cNvPr id="22" name="Obraz 21">
            <a:hlinkClick r:id="rId5" action="ppaction://hlinksldjump"/>
            <a:extLst>
              <a:ext uri="{FF2B5EF4-FFF2-40B4-BE49-F238E27FC236}">
                <a16:creationId xmlns:a16="http://schemas.microsoft.com/office/drawing/2014/main" id="{AC36F3AF-161B-484B-A6E7-10C841336684}"/>
              </a:ext>
            </a:extLst>
          </p:cNvPr>
          <p:cNvPicPr>
            <a:picLocks noChangeAspect="1"/>
          </p:cNvPicPr>
          <p:nvPr/>
        </p:nvPicPr>
        <p:blipFill rotWithShape="1">
          <a:blip r:embed="rId3">
            <a:extLst>
              <a:ext uri="{28A0092B-C50C-407E-A947-70E740481C1C}">
                <a14:useLocalDpi xmlns:a14="http://schemas.microsoft.com/office/drawing/2010/main" val="0"/>
              </a:ext>
            </a:extLst>
          </a:blip>
          <a:srcRect l="1894" t="24227" r="65956" b="14544"/>
          <a:stretch/>
        </p:blipFill>
        <p:spPr>
          <a:xfrm>
            <a:off x="4670644" y="4408512"/>
            <a:ext cx="2363053" cy="504114"/>
          </a:xfrm>
          <a:prstGeom prst="rect">
            <a:avLst/>
          </a:prstGeom>
        </p:spPr>
      </p:pic>
      <p:sp>
        <p:nvSpPr>
          <p:cNvPr id="3" name="pole tekstowe 2">
            <a:extLst>
              <a:ext uri="{FF2B5EF4-FFF2-40B4-BE49-F238E27FC236}">
                <a16:creationId xmlns:a16="http://schemas.microsoft.com/office/drawing/2014/main" id="{8CC45938-A427-4576-A48E-FD2701107D2E}"/>
              </a:ext>
            </a:extLst>
          </p:cNvPr>
          <p:cNvSpPr txBox="1"/>
          <p:nvPr/>
        </p:nvSpPr>
        <p:spPr>
          <a:xfrm>
            <a:off x="4819365" y="5704590"/>
            <a:ext cx="6614310" cy="461665"/>
          </a:xfrm>
          <a:prstGeom prst="rect">
            <a:avLst/>
          </a:prstGeom>
          <a:noFill/>
        </p:spPr>
        <p:txBody>
          <a:bodyPr wrap="none" rtlCol="0">
            <a:spAutoFit/>
          </a:bodyPr>
          <a:lstStyle/>
          <a:p>
            <a:pPr algn="ctr"/>
            <a:r>
              <a:rPr lang="pl-PL" sz="2400" b="1" dirty="0">
                <a:solidFill>
                  <a:srgbClr val="FF0000"/>
                </a:solidFill>
                <a:latin typeface="Century Gothic" panose="020B0502020202020204" pitchFamily="34" charset="0"/>
              </a:rPr>
              <a:t>91 % </a:t>
            </a:r>
            <a:r>
              <a:rPr lang="de-DE" sz="1600" b="1" dirty="0">
                <a:solidFill>
                  <a:prstClr val="black">
                    <a:lumMod val="65000"/>
                    <a:lumOff val="35000"/>
                  </a:prstClr>
                </a:solidFill>
                <a:latin typeface="Century Gothic" panose="020B0502020202020204" pitchFamily="34" charset="0"/>
                <a:ea typeface="+mj-ea"/>
                <a:cs typeface="+mj-cs"/>
              </a:rPr>
              <a:t>des Angebots bestehen aus </a:t>
            </a:r>
            <a:r>
              <a:rPr lang="pl-PL" sz="2400" b="1" dirty="0">
                <a:solidFill>
                  <a:srgbClr val="FF0000"/>
                </a:solidFill>
                <a:latin typeface="Century Gothic" panose="020B0502020202020204" pitchFamily="34" charset="0"/>
              </a:rPr>
              <a:t>AS </a:t>
            </a:r>
            <a:r>
              <a:rPr lang="de-DE" sz="1600" b="1" dirty="0">
                <a:solidFill>
                  <a:prstClr val="black">
                    <a:lumMod val="65000"/>
                    <a:lumOff val="35000"/>
                  </a:prstClr>
                </a:solidFill>
                <a:latin typeface="Century Gothic" panose="020B0502020202020204" pitchFamily="34" charset="0"/>
              </a:rPr>
              <a:t>Eigenmarkenprodukten</a:t>
            </a:r>
            <a:endParaRPr lang="pl-PL" sz="1600" b="1" dirty="0">
              <a:solidFill>
                <a:srgbClr val="FF0000"/>
              </a:solidFill>
              <a:latin typeface="Century Gothic" panose="020B0502020202020204" pitchFamily="34" charset="0"/>
            </a:endParaRPr>
          </a:p>
        </p:txBody>
      </p:sp>
      <p:pic>
        <p:nvPicPr>
          <p:cNvPr id="4" name="Obraz 3">
            <a:extLst>
              <a:ext uri="{FF2B5EF4-FFF2-40B4-BE49-F238E27FC236}">
                <a16:creationId xmlns:a16="http://schemas.microsoft.com/office/drawing/2014/main" id="{79FB86BF-3BC4-4257-8685-4C5C9FAC251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5508" y="3506392"/>
            <a:ext cx="4336720" cy="3384191"/>
          </a:xfrm>
          <a:prstGeom prst="rect">
            <a:avLst/>
          </a:prstGeom>
        </p:spPr>
      </p:pic>
      <p:sp>
        <p:nvSpPr>
          <p:cNvPr id="33" name="pole tekstowe 32">
            <a:extLst>
              <a:ext uri="{FF2B5EF4-FFF2-40B4-BE49-F238E27FC236}">
                <a16:creationId xmlns:a16="http://schemas.microsoft.com/office/drawing/2014/main" id="{6A665F66-FD18-46E3-AE4A-2E6EE9716136}"/>
              </a:ext>
            </a:extLst>
          </p:cNvPr>
          <p:cNvSpPr txBox="1"/>
          <p:nvPr/>
        </p:nvSpPr>
        <p:spPr>
          <a:xfrm>
            <a:off x="543179" y="2521229"/>
            <a:ext cx="11105641" cy="584775"/>
          </a:xfrm>
          <a:prstGeom prst="rect">
            <a:avLst/>
          </a:prstGeom>
          <a:noFill/>
        </p:spPr>
        <p:txBody>
          <a:bodyPr wrap="square" rtlCol="0">
            <a:spAutoFit/>
          </a:bodyPr>
          <a:lstStyle/>
          <a:p>
            <a:pPr algn="ctr">
              <a:defRPr sz="2200" b="0" i="0" u="none" strike="noStrike" kern="1200" cap="none" spc="0" normalizeH="0" baseline="0">
                <a:solidFill>
                  <a:prstClr val="black">
                    <a:lumMod val="65000"/>
                    <a:lumOff val="35000"/>
                  </a:prstClr>
                </a:solidFill>
                <a:latin typeface="+mj-lt"/>
                <a:ea typeface="+mj-ea"/>
                <a:cs typeface="+mj-cs"/>
              </a:defRPr>
            </a:pPr>
            <a:r>
              <a:rPr lang="de-DE" sz="1600" dirty="0">
                <a:latin typeface="Century Gothic" panose="020B0502020202020204" pitchFamily="34" charset="0"/>
              </a:rPr>
              <a:t>AS-PL hat über </a:t>
            </a:r>
            <a:r>
              <a:rPr lang="de-DE" sz="1600" b="1" dirty="0">
                <a:latin typeface="Century Gothic" panose="020B0502020202020204" pitchFamily="34" charset="0"/>
              </a:rPr>
              <a:t>20 000 </a:t>
            </a:r>
            <a:r>
              <a:rPr lang="de-DE" sz="1600" dirty="0">
                <a:latin typeface="Century Gothic" panose="020B0502020202020204" pitchFamily="34" charset="0"/>
              </a:rPr>
              <a:t>qualitativ hochwertige Sortimentsartikel im Angebot, darunter mehrere hundert Modelle von wiederaufbereiteten Lichtmaschinen und Anlassern.</a:t>
            </a:r>
            <a:endParaRPr lang="pl-PL" sz="1600" dirty="0">
              <a:solidFill>
                <a:prstClr val="black">
                  <a:lumMod val="65000"/>
                  <a:lumOff val="35000"/>
                </a:prstClr>
              </a:solidFill>
              <a:latin typeface="Century Gothic" panose="020B0502020202020204" pitchFamily="34" charset="0"/>
              <a:ea typeface="+mj-ea"/>
              <a:cs typeface="+mj-cs"/>
            </a:endParaRPr>
          </a:p>
        </p:txBody>
      </p:sp>
      <p:sp>
        <p:nvSpPr>
          <p:cNvPr id="34" name="pole tekstowe 33">
            <a:extLst>
              <a:ext uri="{FF2B5EF4-FFF2-40B4-BE49-F238E27FC236}">
                <a16:creationId xmlns:a16="http://schemas.microsoft.com/office/drawing/2014/main" id="{B24C3658-9824-42C6-91B7-1BFA0A062FE5}"/>
              </a:ext>
            </a:extLst>
          </p:cNvPr>
          <p:cNvSpPr txBox="1"/>
          <p:nvPr/>
        </p:nvSpPr>
        <p:spPr>
          <a:xfrm>
            <a:off x="4619635" y="3717670"/>
            <a:ext cx="7378098" cy="338554"/>
          </a:xfrm>
          <a:prstGeom prst="rect">
            <a:avLst/>
          </a:prstGeom>
        </p:spPr>
        <p:txBody>
          <a:bodyPr wrap="square">
            <a:spAutoFit/>
          </a:bodyPr>
          <a:lstStyle/>
          <a:p>
            <a:r>
              <a:rPr lang="de-DE" sz="1600" b="1" dirty="0">
                <a:solidFill>
                  <a:prstClr val="black">
                    <a:lumMod val="65000"/>
                    <a:lumOff val="35000"/>
                  </a:prstClr>
                </a:solidFill>
                <a:latin typeface="Century Gothic" panose="020B0502020202020204" pitchFamily="34" charset="0"/>
                <a:ea typeface="+mj-ea"/>
                <a:cs typeface="+mj-cs"/>
              </a:rPr>
              <a:t>Das Sortiment ist in 3 Produktlinien unterteilt:</a:t>
            </a:r>
            <a:endParaRPr lang="pl-PL" sz="1600" b="1" dirty="0">
              <a:solidFill>
                <a:prstClr val="black">
                  <a:lumMod val="65000"/>
                  <a:lumOff val="35000"/>
                </a:prstClr>
              </a:solidFill>
              <a:latin typeface="Century Gothic" panose="020B0502020202020204" pitchFamily="34" charset="0"/>
              <a:ea typeface="+mj-ea"/>
              <a:cs typeface="+mj-cs"/>
            </a:endParaRPr>
          </a:p>
        </p:txBody>
      </p:sp>
      <p:sp>
        <p:nvSpPr>
          <p:cNvPr id="37" name="Prostokąt 36">
            <a:extLst>
              <a:ext uri="{FF2B5EF4-FFF2-40B4-BE49-F238E27FC236}">
                <a16:creationId xmlns:a16="http://schemas.microsoft.com/office/drawing/2014/main" id="{499E1137-ED9C-4BDB-BD64-B98B7DB4831C}"/>
              </a:ext>
            </a:extLst>
          </p:cNvPr>
          <p:cNvSpPr/>
          <p:nvPr/>
        </p:nvSpPr>
        <p:spPr>
          <a:xfrm rot="16200000">
            <a:off x="6025933" y="-6657635"/>
            <a:ext cx="139244" cy="13043814"/>
          </a:xfrm>
          <a:prstGeom prst="rect">
            <a:avLst/>
          </a:prstGeom>
          <a:solidFill>
            <a:srgbClr val="E30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8" name="Prostokąt 37">
            <a:extLst>
              <a:ext uri="{FF2B5EF4-FFF2-40B4-BE49-F238E27FC236}">
                <a16:creationId xmlns:a16="http://schemas.microsoft.com/office/drawing/2014/main" id="{310BBE8F-FF68-4078-BED2-8B78E5695CB1}"/>
              </a:ext>
            </a:extLst>
          </p:cNvPr>
          <p:cNvSpPr/>
          <p:nvPr/>
        </p:nvSpPr>
        <p:spPr>
          <a:xfrm rot="16200000">
            <a:off x="6016135" y="449333"/>
            <a:ext cx="139244" cy="13043814"/>
          </a:xfrm>
          <a:prstGeom prst="rect">
            <a:avLst/>
          </a:prstGeom>
          <a:solidFill>
            <a:srgbClr val="E30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nvGrpSpPr>
          <p:cNvPr id="41" name="Grupa 40">
            <a:extLst>
              <a:ext uri="{FF2B5EF4-FFF2-40B4-BE49-F238E27FC236}">
                <a16:creationId xmlns:a16="http://schemas.microsoft.com/office/drawing/2014/main" id="{52C85424-007A-429D-8DDD-5A69A351B179}"/>
              </a:ext>
            </a:extLst>
          </p:cNvPr>
          <p:cNvGrpSpPr/>
          <p:nvPr/>
        </p:nvGrpSpPr>
        <p:grpSpPr>
          <a:xfrm>
            <a:off x="8175338" y="404148"/>
            <a:ext cx="893450" cy="893450"/>
            <a:chOff x="7968013" y="163524"/>
            <a:chExt cx="1308100" cy="1308100"/>
          </a:xfrm>
        </p:grpSpPr>
        <p:sp>
          <p:nvSpPr>
            <p:cNvPr id="17" name="Owal 16">
              <a:extLst>
                <a:ext uri="{FF2B5EF4-FFF2-40B4-BE49-F238E27FC236}">
                  <a16:creationId xmlns:a16="http://schemas.microsoft.com/office/drawing/2014/main" id="{C7B849C0-C523-471B-8874-7E78A2788393}"/>
                </a:ext>
              </a:extLst>
            </p:cNvPr>
            <p:cNvSpPr/>
            <p:nvPr/>
          </p:nvSpPr>
          <p:spPr>
            <a:xfrm>
              <a:off x="7968013" y="163524"/>
              <a:ext cx="1308100" cy="13081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pic>
          <p:nvPicPr>
            <p:cNvPr id="15" name="Grafika 14" descr="Diament">
              <a:extLst>
                <a:ext uri="{FF2B5EF4-FFF2-40B4-BE49-F238E27FC236}">
                  <a16:creationId xmlns:a16="http://schemas.microsoft.com/office/drawing/2014/main" id="{A8C2A468-FBF4-4706-BDDA-5CA79C24914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119143" y="355521"/>
              <a:ext cx="1005840" cy="1005840"/>
            </a:xfrm>
            <a:prstGeom prst="rect">
              <a:avLst/>
            </a:prstGeom>
          </p:spPr>
        </p:pic>
      </p:grpSp>
      <p:sp>
        <p:nvSpPr>
          <p:cNvPr id="42" name="pole tekstowe 41">
            <a:extLst>
              <a:ext uri="{FF2B5EF4-FFF2-40B4-BE49-F238E27FC236}">
                <a16:creationId xmlns:a16="http://schemas.microsoft.com/office/drawing/2014/main" id="{88525828-52AF-49C8-9D54-C14A19010886}"/>
              </a:ext>
            </a:extLst>
          </p:cNvPr>
          <p:cNvSpPr txBox="1"/>
          <p:nvPr/>
        </p:nvSpPr>
        <p:spPr>
          <a:xfrm>
            <a:off x="2710635" y="1392597"/>
            <a:ext cx="1872347" cy="307777"/>
          </a:xfrm>
          <a:prstGeom prst="rect">
            <a:avLst/>
          </a:prstGeom>
        </p:spPr>
        <p:txBody>
          <a:bodyPr wrap="square">
            <a:spAutoFit/>
          </a:bodyPr>
          <a:lstStyle/>
          <a:p>
            <a:pPr algn="ctr"/>
            <a:r>
              <a:rPr lang="pl-PL" sz="1400" b="1" dirty="0">
                <a:solidFill>
                  <a:prstClr val="black">
                    <a:lumMod val="65000"/>
                    <a:lumOff val="35000"/>
                  </a:prstClr>
                </a:solidFill>
                <a:latin typeface="Century Gothic" panose="020B0502020202020204" pitchFamily="34" charset="0"/>
                <a:ea typeface="+mj-ea"/>
                <a:cs typeface="+mj-cs"/>
              </a:rPr>
              <a:t>BRANCHENFÜHRER</a:t>
            </a:r>
          </a:p>
        </p:txBody>
      </p:sp>
      <p:sp>
        <p:nvSpPr>
          <p:cNvPr id="43" name="pole tekstowe 42">
            <a:extLst>
              <a:ext uri="{FF2B5EF4-FFF2-40B4-BE49-F238E27FC236}">
                <a16:creationId xmlns:a16="http://schemas.microsoft.com/office/drawing/2014/main" id="{38ED3813-75BE-4D32-BE3D-F52511D703B8}"/>
              </a:ext>
            </a:extLst>
          </p:cNvPr>
          <p:cNvSpPr txBox="1"/>
          <p:nvPr/>
        </p:nvSpPr>
        <p:spPr>
          <a:xfrm>
            <a:off x="5172059" y="1392597"/>
            <a:ext cx="1872347" cy="523220"/>
          </a:xfrm>
          <a:prstGeom prst="rect">
            <a:avLst/>
          </a:prstGeom>
        </p:spPr>
        <p:txBody>
          <a:bodyPr wrap="square">
            <a:spAutoFit/>
          </a:bodyPr>
          <a:lstStyle/>
          <a:p>
            <a:pPr algn="ctr"/>
            <a:r>
              <a:rPr lang="pl-PL" sz="1400" b="1" dirty="0">
                <a:solidFill>
                  <a:prstClr val="black">
                    <a:lumMod val="65000"/>
                    <a:lumOff val="35000"/>
                  </a:prstClr>
                </a:solidFill>
                <a:latin typeface="Century Gothic" panose="020B0502020202020204" pitchFamily="34" charset="0"/>
                <a:ea typeface="+mj-ea"/>
                <a:cs typeface="+mj-cs"/>
              </a:rPr>
              <a:t>29 JAHRE ERFAHRUNG</a:t>
            </a:r>
          </a:p>
        </p:txBody>
      </p:sp>
      <p:sp>
        <p:nvSpPr>
          <p:cNvPr id="44" name="pole tekstowe 43">
            <a:extLst>
              <a:ext uri="{FF2B5EF4-FFF2-40B4-BE49-F238E27FC236}">
                <a16:creationId xmlns:a16="http://schemas.microsoft.com/office/drawing/2014/main" id="{3977721C-9BB8-4905-AB7A-E0FDA324DD76}"/>
              </a:ext>
            </a:extLst>
          </p:cNvPr>
          <p:cNvSpPr txBox="1"/>
          <p:nvPr/>
        </p:nvSpPr>
        <p:spPr>
          <a:xfrm>
            <a:off x="7338887" y="1392597"/>
            <a:ext cx="2600243" cy="307777"/>
          </a:xfrm>
          <a:prstGeom prst="rect">
            <a:avLst/>
          </a:prstGeom>
        </p:spPr>
        <p:txBody>
          <a:bodyPr wrap="square">
            <a:spAutoFit/>
          </a:bodyPr>
          <a:lstStyle/>
          <a:p>
            <a:pPr algn="ctr"/>
            <a:r>
              <a:rPr lang="pl-PL" sz="1400" b="1" dirty="0">
                <a:solidFill>
                  <a:prstClr val="black">
                    <a:lumMod val="65000"/>
                    <a:lumOff val="35000"/>
                  </a:prstClr>
                </a:solidFill>
                <a:latin typeface="Century Gothic" panose="020B0502020202020204" pitchFamily="34" charset="0"/>
                <a:ea typeface="+mj-ea"/>
                <a:cs typeface="+mj-cs"/>
              </a:rPr>
              <a:t>TOP-QUALITÄTSPRODUKTE</a:t>
            </a:r>
          </a:p>
        </p:txBody>
      </p:sp>
      <p:grpSp>
        <p:nvGrpSpPr>
          <p:cNvPr id="24" name="Grupa 23">
            <a:extLst>
              <a:ext uri="{FF2B5EF4-FFF2-40B4-BE49-F238E27FC236}">
                <a16:creationId xmlns:a16="http://schemas.microsoft.com/office/drawing/2014/main" id="{DC2AB580-9A45-4AD0-B81B-EF6B775CF1D1}"/>
              </a:ext>
            </a:extLst>
          </p:cNvPr>
          <p:cNvGrpSpPr/>
          <p:nvPr/>
        </p:nvGrpSpPr>
        <p:grpSpPr>
          <a:xfrm>
            <a:off x="5668831" y="404148"/>
            <a:ext cx="893450" cy="893450"/>
            <a:chOff x="5461506" y="163524"/>
            <a:chExt cx="1308100" cy="1308100"/>
          </a:xfrm>
        </p:grpSpPr>
        <p:sp>
          <p:nvSpPr>
            <p:cNvPr id="46" name="Owal 45">
              <a:extLst>
                <a:ext uri="{FF2B5EF4-FFF2-40B4-BE49-F238E27FC236}">
                  <a16:creationId xmlns:a16="http://schemas.microsoft.com/office/drawing/2014/main" id="{397B62C6-32B2-4A0F-83DF-3CA71776437D}"/>
                </a:ext>
              </a:extLst>
            </p:cNvPr>
            <p:cNvSpPr/>
            <p:nvPr/>
          </p:nvSpPr>
          <p:spPr>
            <a:xfrm>
              <a:off x="5461506" y="163524"/>
              <a:ext cx="1308100" cy="13081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pic>
          <p:nvPicPr>
            <p:cNvPr id="23" name="Grafika 22" descr="Klepsydra">
              <a:extLst>
                <a:ext uri="{FF2B5EF4-FFF2-40B4-BE49-F238E27FC236}">
                  <a16:creationId xmlns:a16="http://schemas.microsoft.com/office/drawing/2014/main" id="{2A8AD2D8-82C1-44D9-9A96-A6AA19A8F0C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699920" y="408626"/>
              <a:ext cx="831273" cy="831273"/>
            </a:xfrm>
            <a:prstGeom prst="rect">
              <a:avLst/>
            </a:prstGeom>
          </p:spPr>
        </p:pic>
      </p:grpSp>
      <p:grpSp>
        <p:nvGrpSpPr>
          <p:cNvPr id="40" name="Grupa 39">
            <a:extLst>
              <a:ext uri="{FF2B5EF4-FFF2-40B4-BE49-F238E27FC236}">
                <a16:creationId xmlns:a16="http://schemas.microsoft.com/office/drawing/2014/main" id="{C1346CC9-0A64-4292-81B4-C7A6D5903EB0}"/>
              </a:ext>
            </a:extLst>
          </p:cNvPr>
          <p:cNvGrpSpPr/>
          <p:nvPr/>
        </p:nvGrpSpPr>
        <p:grpSpPr>
          <a:xfrm>
            <a:off x="3188947" y="404148"/>
            <a:ext cx="893450" cy="893450"/>
            <a:chOff x="2981622" y="163524"/>
            <a:chExt cx="1308100" cy="1308100"/>
          </a:xfrm>
        </p:grpSpPr>
        <p:sp>
          <p:nvSpPr>
            <p:cNvPr id="47" name="Owal 46">
              <a:extLst>
                <a:ext uri="{FF2B5EF4-FFF2-40B4-BE49-F238E27FC236}">
                  <a16:creationId xmlns:a16="http://schemas.microsoft.com/office/drawing/2014/main" id="{725522DA-B8AB-469E-94AD-FDBAD5354826}"/>
                </a:ext>
              </a:extLst>
            </p:cNvPr>
            <p:cNvSpPr/>
            <p:nvPr/>
          </p:nvSpPr>
          <p:spPr>
            <a:xfrm>
              <a:off x="2981622" y="163524"/>
              <a:ext cx="1308100" cy="13081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pic>
          <p:nvPicPr>
            <p:cNvPr id="39" name="Grafika 38" descr="Medal">
              <a:extLst>
                <a:ext uri="{FF2B5EF4-FFF2-40B4-BE49-F238E27FC236}">
                  <a16:creationId xmlns:a16="http://schemas.microsoft.com/office/drawing/2014/main" id="{C8DFE67A-F4E8-49B0-B333-1E4A38280D8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178472" y="386608"/>
              <a:ext cx="914400" cy="914400"/>
            </a:xfrm>
            <a:prstGeom prst="rect">
              <a:avLst/>
            </a:prstGeom>
          </p:spPr>
        </p:pic>
      </p:grpSp>
      <p:pic>
        <p:nvPicPr>
          <p:cNvPr id="7" name="Grafika 6" descr="Informacje">
            <a:hlinkClick r:id="rId5" action="ppaction://hlinksldjump"/>
            <a:extLst>
              <a:ext uri="{FF2B5EF4-FFF2-40B4-BE49-F238E27FC236}">
                <a16:creationId xmlns:a16="http://schemas.microsoft.com/office/drawing/2014/main" id="{4E293FE2-FBAC-455B-859A-456BAE8D7E6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579264" y="4412541"/>
            <a:ext cx="199000" cy="199000"/>
          </a:xfrm>
          <a:prstGeom prst="rect">
            <a:avLst/>
          </a:prstGeom>
        </p:spPr>
      </p:pic>
      <p:pic>
        <p:nvPicPr>
          <p:cNvPr id="56" name="Grafika 55" descr="Informacje">
            <a:hlinkClick r:id="rId4" action="ppaction://hlinksldjump"/>
            <a:extLst>
              <a:ext uri="{FF2B5EF4-FFF2-40B4-BE49-F238E27FC236}">
                <a16:creationId xmlns:a16="http://schemas.microsoft.com/office/drawing/2014/main" id="{D94488AB-C804-4940-8D39-E0DF00BAA2B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894281" y="4412541"/>
            <a:ext cx="199000" cy="199000"/>
          </a:xfrm>
          <a:prstGeom prst="rect">
            <a:avLst/>
          </a:prstGeom>
        </p:spPr>
      </p:pic>
      <p:pic>
        <p:nvPicPr>
          <p:cNvPr id="57" name="Grafika 56" descr="Informacje">
            <a:hlinkClick r:id="rId2" action="ppaction://hlinksldjump"/>
            <a:extLst>
              <a:ext uri="{FF2B5EF4-FFF2-40B4-BE49-F238E27FC236}">
                <a16:creationId xmlns:a16="http://schemas.microsoft.com/office/drawing/2014/main" id="{9105EC11-729F-4556-B5F5-39D19AE3400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248562" y="4412541"/>
            <a:ext cx="199000" cy="199000"/>
          </a:xfrm>
          <a:prstGeom prst="rect">
            <a:avLst/>
          </a:prstGeom>
        </p:spPr>
      </p:pic>
      <p:sp>
        <p:nvSpPr>
          <p:cNvPr id="2" name="Dymek mowy: prostokąt z zaokrąglonymi rogami 1">
            <a:extLst>
              <a:ext uri="{FF2B5EF4-FFF2-40B4-BE49-F238E27FC236}">
                <a16:creationId xmlns:a16="http://schemas.microsoft.com/office/drawing/2014/main" id="{1DFAEB33-4493-4083-BDF1-2FC505D05FC9}"/>
              </a:ext>
            </a:extLst>
          </p:cNvPr>
          <p:cNvSpPr/>
          <p:nvPr/>
        </p:nvSpPr>
        <p:spPr>
          <a:xfrm>
            <a:off x="7638264" y="2820988"/>
            <a:ext cx="3809298" cy="1331173"/>
          </a:xfrm>
          <a:prstGeom prst="wedgeRoundRectCallout">
            <a:avLst>
              <a:gd name="adj1" fmla="val 44359"/>
              <a:gd name="adj2" fmla="val 63362"/>
              <a:gd name="adj3" fmla="val 16667"/>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5" name="pole tekstowe 44">
            <a:extLst>
              <a:ext uri="{FF2B5EF4-FFF2-40B4-BE49-F238E27FC236}">
                <a16:creationId xmlns:a16="http://schemas.microsoft.com/office/drawing/2014/main" id="{552FD2C7-6842-4B2C-A356-E6920F2C7BB0}"/>
              </a:ext>
            </a:extLst>
          </p:cNvPr>
          <p:cNvSpPr txBox="1"/>
          <p:nvPr/>
        </p:nvSpPr>
        <p:spPr>
          <a:xfrm>
            <a:off x="7811414" y="3041372"/>
            <a:ext cx="3462998" cy="830997"/>
          </a:xfrm>
          <a:prstGeom prst="rect">
            <a:avLst/>
          </a:prstGeom>
        </p:spPr>
        <p:txBody>
          <a:bodyPr wrap="square" rtlCol="0">
            <a:spAutoFit/>
          </a:bodyPr>
          <a:lstStyle/>
          <a:p>
            <a:pPr algn="just">
              <a:defRPr sz="2200" b="0" i="0" u="none" strike="noStrike" kern="1200" cap="none" spc="0" normalizeH="0" baseline="0">
                <a:solidFill>
                  <a:prstClr val="black">
                    <a:lumMod val="65000"/>
                    <a:lumOff val="35000"/>
                  </a:prstClr>
                </a:solidFill>
                <a:latin typeface="+mj-lt"/>
                <a:ea typeface="+mj-ea"/>
                <a:cs typeface="+mj-cs"/>
              </a:defRPr>
            </a:pPr>
            <a:r>
              <a:rPr lang="de-DE" sz="1600" dirty="0">
                <a:solidFill>
                  <a:prstClr val="black">
                    <a:lumMod val="65000"/>
                    <a:lumOff val="35000"/>
                  </a:prstClr>
                </a:solidFill>
                <a:latin typeface="Century Gothic" panose="020B0502020202020204" pitchFamily="34" charset="0"/>
              </a:rPr>
              <a:t>Eine Produktlinie, die sich an Menschen richtet, die Qualität zu einem vernünftigen Preis suchen</a:t>
            </a:r>
            <a:r>
              <a:rPr lang="pl-PL" sz="1600" dirty="0">
                <a:solidFill>
                  <a:prstClr val="black">
                    <a:lumMod val="65000"/>
                    <a:lumOff val="35000"/>
                  </a:prstClr>
                </a:solidFill>
                <a:latin typeface="Century Gothic" panose="020B0502020202020204" pitchFamily="34" charset="0"/>
              </a:rPr>
              <a:t>. </a:t>
            </a:r>
          </a:p>
        </p:txBody>
      </p:sp>
      <p:grpSp>
        <p:nvGrpSpPr>
          <p:cNvPr id="58" name="Grupa 57">
            <a:extLst>
              <a:ext uri="{FF2B5EF4-FFF2-40B4-BE49-F238E27FC236}">
                <a16:creationId xmlns:a16="http://schemas.microsoft.com/office/drawing/2014/main" id="{71169A29-6244-49CF-988A-1AFF35FBFE30}"/>
              </a:ext>
            </a:extLst>
          </p:cNvPr>
          <p:cNvGrpSpPr/>
          <p:nvPr/>
        </p:nvGrpSpPr>
        <p:grpSpPr>
          <a:xfrm>
            <a:off x="11207780" y="6452514"/>
            <a:ext cx="1372655" cy="307777"/>
            <a:chOff x="10648549" y="6251477"/>
            <a:chExt cx="1247866" cy="307777"/>
          </a:xfrm>
        </p:grpSpPr>
        <p:sp>
          <p:nvSpPr>
            <p:cNvPr id="59" name="Trójkąt równoramienny 58">
              <a:hlinkClick r:id="rId15" action="ppaction://hlinksldjump"/>
              <a:extLst>
                <a:ext uri="{FF2B5EF4-FFF2-40B4-BE49-F238E27FC236}">
                  <a16:creationId xmlns:a16="http://schemas.microsoft.com/office/drawing/2014/main" id="{DF2CB8CB-3992-4B00-8F95-87318A8F4B19}"/>
                </a:ext>
              </a:extLst>
            </p:cNvPr>
            <p:cNvSpPr/>
            <p:nvPr/>
          </p:nvSpPr>
          <p:spPr>
            <a:xfrm rot="5400000">
              <a:off x="10632775" y="6306781"/>
              <a:ext cx="228719" cy="197171"/>
            </a:xfrm>
            <a:prstGeom prst="triangle">
              <a:avLst/>
            </a:prstGeom>
            <a:solidFill>
              <a:srgbClr val="C000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pl-PL"/>
            </a:p>
          </p:txBody>
        </p:sp>
        <p:sp>
          <p:nvSpPr>
            <p:cNvPr id="60" name="pole tekstowe 59">
              <a:hlinkClick r:id="rId15" action="ppaction://hlinksldjump"/>
              <a:extLst>
                <a:ext uri="{FF2B5EF4-FFF2-40B4-BE49-F238E27FC236}">
                  <a16:creationId xmlns:a16="http://schemas.microsoft.com/office/drawing/2014/main" id="{26E275EE-8FE6-4A94-961F-C8760DB368B2}"/>
                </a:ext>
              </a:extLst>
            </p:cNvPr>
            <p:cNvSpPr txBox="1"/>
            <p:nvPr/>
          </p:nvSpPr>
          <p:spPr>
            <a:xfrm>
              <a:off x="10795087" y="6251477"/>
              <a:ext cx="1101328" cy="307777"/>
            </a:xfrm>
            <a:prstGeom prst="rect">
              <a:avLst/>
            </a:prstGeom>
          </p:spPr>
          <p:txBody>
            <a:bodyPr wrap="square" rtlCol="0">
              <a:spAutoFit/>
            </a:bodyPr>
            <a:lstStyle/>
            <a:p>
              <a:pPr algn="just">
                <a:defRPr sz="2200" b="0" i="0" u="none" strike="noStrike" kern="1200" cap="none" spc="0" normalizeH="0" baseline="0">
                  <a:solidFill>
                    <a:prstClr val="black">
                      <a:lumMod val="65000"/>
                      <a:lumOff val="35000"/>
                    </a:prstClr>
                  </a:solidFill>
                  <a:latin typeface="+mj-lt"/>
                  <a:ea typeface="+mj-ea"/>
                  <a:cs typeface="+mj-cs"/>
                </a:defRPr>
              </a:pPr>
              <a:r>
                <a:rPr lang="pl-PL" sz="1400" b="1" dirty="0" err="1">
                  <a:solidFill>
                    <a:prstClr val="black">
                      <a:lumMod val="65000"/>
                      <a:lumOff val="35000"/>
                    </a:prstClr>
                  </a:solidFill>
                  <a:latin typeface="Century Gothic" panose="020B0502020202020204" pitchFamily="34" charset="0"/>
                </a:rPr>
                <a:t>Weiter</a:t>
              </a:r>
              <a:endParaRPr lang="pl-PL" sz="1400" dirty="0">
                <a:solidFill>
                  <a:prstClr val="black">
                    <a:lumMod val="65000"/>
                    <a:lumOff val="35000"/>
                  </a:prstClr>
                </a:solidFill>
                <a:latin typeface="Century Gothic" panose="020B0502020202020204" pitchFamily="34" charset="0"/>
              </a:endParaRPr>
            </a:p>
          </p:txBody>
        </p:sp>
      </p:grpSp>
    </p:spTree>
    <p:extLst>
      <p:ext uri="{BB962C8B-B14F-4D97-AF65-F5344CB8AC3E}">
        <p14:creationId xmlns:p14="http://schemas.microsoft.com/office/powerpoint/2010/main" val="196668788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upa 26">
            <a:extLst>
              <a:ext uri="{FF2B5EF4-FFF2-40B4-BE49-F238E27FC236}">
                <a16:creationId xmlns:a16="http://schemas.microsoft.com/office/drawing/2014/main" id="{AB0D516F-498B-42AB-B152-97F06B3EB93D}"/>
              </a:ext>
            </a:extLst>
          </p:cNvPr>
          <p:cNvGrpSpPr/>
          <p:nvPr/>
        </p:nvGrpSpPr>
        <p:grpSpPr>
          <a:xfrm>
            <a:off x="-3982685" y="-2326252"/>
            <a:ext cx="10176335" cy="10051623"/>
            <a:chOff x="-2506332" y="-1946179"/>
            <a:chExt cx="10176335" cy="10051623"/>
          </a:xfrm>
        </p:grpSpPr>
        <p:sp>
          <p:nvSpPr>
            <p:cNvPr id="28" name="Sześciokąt 27">
              <a:extLst>
                <a:ext uri="{FF2B5EF4-FFF2-40B4-BE49-F238E27FC236}">
                  <a16:creationId xmlns:a16="http://schemas.microsoft.com/office/drawing/2014/main" id="{2A0D655B-07C7-44B8-ABB2-54C9FCC37C61}"/>
                </a:ext>
              </a:extLst>
            </p:cNvPr>
            <p:cNvSpPr/>
            <p:nvPr/>
          </p:nvSpPr>
          <p:spPr>
            <a:xfrm rot="1106717">
              <a:off x="4073588" y="2311164"/>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29" name="Sześciokąt 28">
              <a:extLst>
                <a:ext uri="{FF2B5EF4-FFF2-40B4-BE49-F238E27FC236}">
                  <a16:creationId xmlns:a16="http://schemas.microsoft.com/office/drawing/2014/main" id="{E632D642-651D-48BE-8675-59D3CD792C36}"/>
                </a:ext>
              </a:extLst>
            </p:cNvPr>
            <p:cNvSpPr/>
            <p:nvPr/>
          </p:nvSpPr>
          <p:spPr>
            <a:xfrm rot="1106717">
              <a:off x="2426692" y="433746"/>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30" name="Sześciokąt 29">
              <a:extLst>
                <a:ext uri="{FF2B5EF4-FFF2-40B4-BE49-F238E27FC236}">
                  <a16:creationId xmlns:a16="http://schemas.microsoft.com/office/drawing/2014/main" id="{E2BCEFA6-B035-494B-927F-9C4B7EA9D0FD}"/>
                </a:ext>
              </a:extLst>
            </p:cNvPr>
            <p:cNvSpPr/>
            <p:nvPr/>
          </p:nvSpPr>
          <p:spPr>
            <a:xfrm rot="1106717">
              <a:off x="4884142" y="-61554"/>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1" name="Sześciokąt 30">
              <a:extLst>
                <a:ext uri="{FF2B5EF4-FFF2-40B4-BE49-F238E27FC236}">
                  <a16:creationId xmlns:a16="http://schemas.microsoft.com/office/drawing/2014/main" id="{5D74E3BF-3DE6-4984-B224-C65C075D5E63}"/>
                </a:ext>
              </a:extLst>
            </p:cNvPr>
            <p:cNvSpPr/>
            <p:nvPr/>
          </p:nvSpPr>
          <p:spPr>
            <a:xfrm rot="1106717">
              <a:off x="3236317" y="-1946179"/>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2" name="Sześciokąt 31">
              <a:extLst>
                <a:ext uri="{FF2B5EF4-FFF2-40B4-BE49-F238E27FC236}">
                  <a16:creationId xmlns:a16="http://schemas.microsoft.com/office/drawing/2014/main" id="{48BF1C30-1017-4ACE-806B-BA3304EC36F8}"/>
                </a:ext>
              </a:extLst>
            </p:cNvPr>
            <p:cNvSpPr/>
            <p:nvPr/>
          </p:nvSpPr>
          <p:spPr>
            <a:xfrm rot="1106717">
              <a:off x="-1683762" y="-994332"/>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8" name="Sześciokąt 47">
              <a:extLst>
                <a:ext uri="{FF2B5EF4-FFF2-40B4-BE49-F238E27FC236}">
                  <a16:creationId xmlns:a16="http://schemas.microsoft.com/office/drawing/2014/main" id="{824B546B-3537-4D8C-AE85-15C683BBE0A6}"/>
                </a:ext>
              </a:extLst>
            </p:cNvPr>
            <p:cNvSpPr/>
            <p:nvPr/>
          </p:nvSpPr>
          <p:spPr>
            <a:xfrm rot="1106717">
              <a:off x="-859434" y="3301438"/>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9" name="Sześciokąt 48">
              <a:extLst>
                <a:ext uri="{FF2B5EF4-FFF2-40B4-BE49-F238E27FC236}">
                  <a16:creationId xmlns:a16="http://schemas.microsoft.com/office/drawing/2014/main" id="{B60ABB7E-EAAA-4162-B0DA-0B9D451EFCF3}"/>
                </a:ext>
              </a:extLst>
            </p:cNvPr>
            <p:cNvSpPr/>
            <p:nvPr/>
          </p:nvSpPr>
          <p:spPr>
            <a:xfrm rot="1106717">
              <a:off x="1612555" y="2794106"/>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0" name="Sześciokąt 49">
              <a:extLst>
                <a:ext uri="{FF2B5EF4-FFF2-40B4-BE49-F238E27FC236}">
                  <a16:creationId xmlns:a16="http://schemas.microsoft.com/office/drawing/2014/main" id="{1B5922F0-7F57-4F32-97AF-E4C16962508E}"/>
                </a:ext>
              </a:extLst>
            </p:cNvPr>
            <p:cNvSpPr/>
            <p:nvPr/>
          </p:nvSpPr>
          <p:spPr>
            <a:xfrm rot="1106717">
              <a:off x="-59334" y="921513"/>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1" name="Sześciokąt 50">
              <a:extLst>
                <a:ext uri="{FF2B5EF4-FFF2-40B4-BE49-F238E27FC236}">
                  <a16:creationId xmlns:a16="http://schemas.microsoft.com/office/drawing/2014/main" id="{5184464D-7156-44D7-A944-8493A4056585}"/>
                </a:ext>
              </a:extLst>
            </p:cNvPr>
            <p:cNvSpPr/>
            <p:nvPr/>
          </p:nvSpPr>
          <p:spPr>
            <a:xfrm rot="1106717">
              <a:off x="-2506332" y="1409280"/>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2" name="Sześciokąt 51">
              <a:extLst>
                <a:ext uri="{FF2B5EF4-FFF2-40B4-BE49-F238E27FC236}">
                  <a16:creationId xmlns:a16="http://schemas.microsoft.com/office/drawing/2014/main" id="{A0F76A51-F910-494E-83CB-6E6F5CC526B5}"/>
                </a:ext>
              </a:extLst>
            </p:cNvPr>
            <p:cNvSpPr/>
            <p:nvPr/>
          </p:nvSpPr>
          <p:spPr>
            <a:xfrm rot="1106717">
              <a:off x="3267571" y="4684790"/>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3" name="Sześciokąt 52">
              <a:extLst>
                <a:ext uri="{FF2B5EF4-FFF2-40B4-BE49-F238E27FC236}">
                  <a16:creationId xmlns:a16="http://schemas.microsoft.com/office/drawing/2014/main" id="{59D4439D-4191-4817-9CE0-6A0DFEA53DD6}"/>
                </a:ext>
              </a:extLst>
            </p:cNvPr>
            <p:cNvSpPr/>
            <p:nvPr/>
          </p:nvSpPr>
          <p:spPr>
            <a:xfrm rot="1106717">
              <a:off x="810121" y="5161040"/>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4" name="Sześciokąt 53">
              <a:extLst>
                <a:ext uri="{FF2B5EF4-FFF2-40B4-BE49-F238E27FC236}">
                  <a16:creationId xmlns:a16="http://schemas.microsoft.com/office/drawing/2014/main" id="{5F67D12E-5441-4987-B2E9-6D4271041597}"/>
                </a:ext>
              </a:extLst>
            </p:cNvPr>
            <p:cNvSpPr/>
            <p:nvPr/>
          </p:nvSpPr>
          <p:spPr>
            <a:xfrm rot="1106717">
              <a:off x="-1644832" y="5686484"/>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5" name="Sześciokąt 54">
              <a:extLst>
                <a:ext uri="{FF2B5EF4-FFF2-40B4-BE49-F238E27FC236}">
                  <a16:creationId xmlns:a16="http://schemas.microsoft.com/office/drawing/2014/main" id="{719B908D-7EE9-4CC7-A038-24EFFDE05160}"/>
                </a:ext>
              </a:extLst>
            </p:cNvPr>
            <p:cNvSpPr/>
            <p:nvPr/>
          </p:nvSpPr>
          <p:spPr>
            <a:xfrm rot="1106717">
              <a:off x="770269" y="-1439362"/>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pic>
        <p:nvPicPr>
          <p:cNvPr id="20" name="Obraz 19">
            <a:hlinkClick r:id="rId2" action="ppaction://hlinksldjump"/>
            <a:extLst>
              <a:ext uri="{FF2B5EF4-FFF2-40B4-BE49-F238E27FC236}">
                <a16:creationId xmlns:a16="http://schemas.microsoft.com/office/drawing/2014/main" id="{560CFE28-8A3B-44EB-9767-31E426E8589A}"/>
              </a:ext>
            </a:extLst>
          </p:cNvPr>
          <p:cNvPicPr>
            <a:picLocks noChangeAspect="1"/>
          </p:cNvPicPr>
          <p:nvPr/>
        </p:nvPicPr>
        <p:blipFill rotWithShape="1">
          <a:blip r:embed="rId3">
            <a:extLst>
              <a:ext uri="{28A0092B-C50C-407E-A947-70E740481C1C}">
                <a14:useLocalDpi xmlns:a14="http://schemas.microsoft.com/office/drawing/2010/main" val="0"/>
              </a:ext>
            </a:extLst>
          </a:blip>
          <a:srcRect l="67850" t="24145" b="14626"/>
          <a:stretch/>
        </p:blipFill>
        <p:spPr>
          <a:xfrm>
            <a:off x="9217485" y="4404459"/>
            <a:ext cx="2363053" cy="504114"/>
          </a:xfrm>
          <a:prstGeom prst="rect">
            <a:avLst/>
          </a:prstGeom>
        </p:spPr>
      </p:pic>
      <p:pic>
        <p:nvPicPr>
          <p:cNvPr id="21" name="Obraz 20">
            <a:hlinkClick r:id="rId4" action="ppaction://hlinksldjump"/>
            <a:extLst>
              <a:ext uri="{FF2B5EF4-FFF2-40B4-BE49-F238E27FC236}">
                <a16:creationId xmlns:a16="http://schemas.microsoft.com/office/drawing/2014/main" id="{E9E6F391-D600-40E6-BC52-4E73A8E37E47}"/>
              </a:ext>
            </a:extLst>
          </p:cNvPr>
          <p:cNvPicPr>
            <a:picLocks noChangeAspect="1"/>
          </p:cNvPicPr>
          <p:nvPr/>
        </p:nvPicPr>
        <p:blipFill rotWithShape="1">
          <a:blip r:embed="rId3">
            <a:extLst>
              <a:ext uri="{28A0092B-C50C-407E-A947-70E740481C1C}">
                <a14:useLocalDpi xmlns:a14="http://schemas.microsoft.com/office/drawing/2010/main" val="0"/>
              </a:ext>
            </a:extLst>
          </a:blip>
          <a:srcRect l="35121" t="24056" r="32729" b="14715"/>
          <a:stretch/>
        </p:blipFill>
        <p:spPr>
          <a:xfrm>
            <a:off x="6931423" y="4404792"/>
            <a:ext cx="2363053" cy="504114"/>
          </a:xfrm>
          <a:prstGeom prst="rect">
            <a:avLst/>
          </a:prstGeom>
        </p:spPr>
      </p:pic>
      <p:pic>
        <p:nvPicPr>
          <p:cNvPr id="22" name="Obraz 21">
            <a:hlinkClick r:id="rId5" action="ppaction://hlinksldjump"/>
            <a:extLst>
              <a:ext uri="{FF2B5EF4-FFF2-40B4-BE49-F238E27FC236}">
                <a16:creationId xmlns:a16="http://schemas.microsoft.com/office/drawing/2014/main" id="{AC36F3AF-161B-484B-A6E7-10C841336684}"/>
              </a:ext>
            </a:extLst>
          </p:cNvPr>
          <p:cNvPicPr>
            <a:picLocks noChangeAspect="1"/>
          </p:cNvPicPr>
          <p:nvPr/>
        </p:nvPicPr>
        <p:blipFill rotWithShape="1">
          <a:blip r:embed="rId3">
            <a:extLst>
              <a:ext uri="{28A0092B-C50C-407E-A947-70E740481C1C}">
                <a14:useLocalDpi xmlns:a14="http://schemas.microsoft.com/office/drawing/2010/main" val="0"/>
              </a:ext>
            </a:extLst>
          </a:blip>
          <a:srcRect l="1894" t="24227" r="65956" b="14544"/>
          <a:stretch/>
        </p:blipFill>
        <p:spPr>
          <a:xfrm>
            <a:off x="4670644" y="4408512"/>
            <a:ext cx="2363053" cy="504114"/>
          </a:xfrm>
          <a:prstGeom prst="rect">
            <a:avLst/>
          </a:prstGeom>
        </p:spPr>
      </p:pic>
      <p:sp>
        <p:nvSpPr>
          <p:cNvPr id="3" name="pole tekstowe 2">
            <a:extLst>
              <a:ext uri="{FF2B5EF4-FFF2-40B4-BE49-F238E27FC236}">
                <a16:creationId xmlns:a16="http://schemas.microsoft.com/office/drawing/2014/main" id="{8CC45938-A427-4576-A48E-FD2701107D2E}"/>
              </a:ext>
            </a:extLst>
          </p:cNvPr>
          <p:cNvSpPr txBox="1"/>
          <p:nvPr/>
        </p:nvSpPr>
        <p:spPr>
          <a:xfrm>
            <a:off x="4819365" y="5704590"/>
            <a:ext cx="6614310" cy="461665"/>
          </a:xfrm>
          <a:prstGeom prst="rect">
            <a:avLst/>
          </a:prstGeom>
          <a:noFill/>
        </p:spPr>
        <p:txBody>
          <a:bodyPr wrap="none" rtlCol="0">
            <a:spAutoFit/>
          </a:bodyPr>
          <a:lstStyle/>
          <a:p>
            <a:pPr algn="ctr"/>
            <a:r>
              <a:rPr lang="pl-PL" sz="2400" b="1" dirty="0">
                <a:solidFill>
                  <a:srgbClr val="FF0000"/>
                </a:solidFill>
                <a:latin typeface="Century Gothic" panose="020B0502020202020204" pitchFamily="34" charset="0"/>
              </a:rPr>
              <a:t>91 % </a:t>
            </a:r>
            <a:r>
              <a:rPr lang="de-DE" sz="1600" b="1" dirty="0">
                <a:solidFill>
                  <a:prstClr val="black">
                    <a:lumMod val="65000"/>
                    <a:lumOff val="35000"/>
                  </a:prstClr>
                </a:solidFill>
                <a:latin typeface="Century Gothic" panose="020B0502020202020204" pitchFamily="34" charset="0"/>
                <a:ea typeface="+mj-ea"/>
                <a:cs typeface="+mj-cs"/>
              </a:rPr>
              <a:t>des Angebots bestehen aus </a:t>
            </a:r>
            <a:r>
              <a:rPr lang="pl-PL" sz="2400" b="1" dirty="0">
                <a:solidFill>
                  <a:srgbClr val="FF0000"/>
                </a:solidFill>
                <a:latin typeface="Century Gothic" panose="020B0502020202020204" pitchFamily="34" charset="0"/>
              </a:rPr>
              <a:t>AS </a:t>
            </a:r>
            <a:r>
              <a:rPr lang="de-DE" sz="1600" b="1" dirty="0">
                <a:solidFill>
                  <a:prstClr val="black">
                    <a:lumMod val="65000"/>
                    <a:lumOff val="35000"/>
                  </a:prstClr>
                </a:solidFill>
                <a:latin typeface="Century Gothic" panose="020B0502020202020204" pitchFamily="34" charset="0"/>
              </a:rPr>
              <a:t>Eigenmarkenprodukten</a:t>
            </a:r>
            <a:endParaRPr lang="pl-PL" sz="1600" b="1" dirty="0">
              <a:solidFill>
                <a:srgbClr val="FF0000"/>
              </a:solidFill>
              <a:latin typeface="Century Gothic" panose="020B0502020202020204" pitchFamily="34" charset="0"/>
            </a:endParaRPr>
          </a:p>
        </p:txBody>
      </p:sp>
      <p:pic>
        <p:nvPicPr>
          <p:cNvPr id="4" name="Obraz 3">
            <a:extLst>
              <a:ext uri="{FF2B5EF4-FFF2-40B4-BE49-F238E27FC236}">
                <a16:creationId xmlns:a16="http://schemas.microsoft.com/office/drawing/2014/main" id="{79FB86BF-3BC4-4257-8685-4C5C9FAC251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5508" y="3506392"/>
            <a:ext cx="4336720" cy="3384191"/>
          </a:xfrm>
          <a:prstGeom prst="rect">
            <a:avLst/>
          </a:prstGeom>
        </p:spPr>
      </p:pic>
      <p:sp>
        <p:nvSpPr>
          <p:cNvPr id="33" name="pole tekstowe 32">
            <a:extLst>
              <a:ext uri="{FF2B5EF4-FFF2-40B4-BE49-F238E27FC236}">
                <a16:creationId xmlns:a16="http://schemas.microsoft.com/office/drawing/2014/main" id="{6A665F66-FD18-46E3-AE4A-2E6EE9716136}"/>
              </a:ext>
            </a:extLst>
          </p:cNvPr>
          <p:cNvSpPr txBox="1"/>
          <p:nvPr/>
        </p:nvSpPr>
        <p:spPr>
          <a:xfrm>
            <a:off x="543179" y="2521229"/>
            <a:ext cx="11105641" cy="584775"/>
          </a:xfrm>
          <a:prstGeom prst="rect">
            <a:avLst/>
          </a:prstGeom>
          <a:noFill/>
        </p:spPr>
        <p:txBody>
          <a:bodyPr wrap="square" rtlCol="0">
            <a:spAutoFit/>
          </a:bodyPr>
          <a:lstStyle/>
          <a:p>
            <a:pPr algn="ctr">
              <a:defRPr sz="2200" b="0" i="0" u="none" strike="noStrike" kern="1200" cap="none" spc="0" normalizeH="0" baseline="0">
                <a:solidFill>
                  <a:prstClr val="black">
                    <a:lumMod val="65000"/>
                    <a:lumOff val="35000"/>
                  </a:prstClr>
                </a:solidFill>
                <a:latin typeface="+mj-lt"/>
                <a:ea typeface="+mj-ea"/>
                <a:cs typeface="+mj-cs"/>
              </a:defRPr>
            </a:pPr>
            <a:r>
              <a:rPr lang="de-DE" sz="1600" dirty="0">
                <a:latin typeface="Century Gothic" panose="020B0502020202020204" pitchFamily="34" charset="0"/>
              </a:rPr>
              <a:t>AS-PL hat über </a:t>
            </a:r>
            <a:r>
              <a:rPr lang="de-DE" sz="1600" b="1" dirty="0">
                <a:latin typeface="Century Gothic" panose="020B0502020202020204" pitchFamily="34" charset="0"/>
              </a:rPr>
              <a:t>20 000 </a:t>
            </a:r>
            <a:r>
              <a:rPr lang="de-DE" sz="1600" dirty="0">
                <a:latin typeface="Century Gothic" panose="020B0502020202020204" pitchFamily="34" charset="0"/>
              </a:rPr>
              <a:t>qualitativ hochwertige Sortimentsartikel im Angebot, darunter mehrere hundert Modelle von wiederaufbereiteten Lichtmaschinen und Anlassern</a:t>
            </a:r>
            <a:r>
              <a:rPr lang="pl-PL" sz="1600" dirty="0">
                <a:latin typeface="Century Gothic" panose="020B0502020202020204" pitchFamily="34" charset="0"/>
              </a:rPr>
              <a:t>.</a:t>
            </a:r>
            <a:endParaRPr lang="pl-PL" sz="1600" dirty="0">
              <a:solidFill>
                <a:prstClr val="black">
                  <a:lumMod val="65000"/>
                  <a:lumOff val="35000"/>
                </a:prstClr>
              </a:solidFill>
              <a:latin typeface="Century Gothic" panose="020B0502020202020204" pitchFamily="34" charset="0"/>
              <a:ea typeface="+mj-ea"/>
              <a:cs typeface="+mj-cs"/>
            </a:endParaRPr>
          </a:p>
        </p:txBody>
      </p:sp>
      <p:sp>
        <p:nvSpPr>
          <p:cNvPr id="34" name="pole tekstowe 33">
            <a:extLst>
              <a:ext uri="{FF2B5EF4-FFF2-40B4-BE49-F238E27FC236}">
                <a16:creationId xmlns:a16="http://schemas.microsoft.com/office/drawing/2014/main" id="{B24C3658-9824-42C6-91B7-1BFA0A062FE5}"/>
              </a:ext>
            </a:extLst>
          </p:cNvPr>
          <p:cNvSpPr txBox="1"/>
          <p:nvPr/>
        </p:nvSpPr>
        <p:spPr>
          <a:xfrm>
            <a:off x="4619635" y="3717670"/>
            <a:ext cx="7378098" cy="338554"/>
          </a:xfrm>
          <a:prstGeom prst="rect">
            <a:avLst/>
          </a:prstGeom>
        </p:spPr>
        <p:txBody>
          <a:bodyPr wrap="square">
            <a:spAutoFit/>
          </a:bodyPr>
          <a:lstStyle/>
          <a:p>
            <a:r>
              <a:rPr lang="de-DE" sz="1600" b="1" dirty="0">
                <a:solidFill>
                  <a:prstClr val="black">
                    <a:lumMod val="65000"/>
                    <a:lumOff val="35000"/>
                  </a:prstClr>
                </a:solidFill>
                <a:latin typeface="Century Gothic" panose="020B0502020202020204" pitchFamily="34" charset="0"/>
                <a:ea typeface="+mj-ea"/>
                <a:cs typeface="+mj-cs"/>
              </a:rPr>
              <a:t>Das Sortiment ist in 3 Produktlinien unterteilt</a:t>
            </a:r>
            <a:r>
              <a:rPr lang="pl-PL" sz="1600" b="1" dirty="0">
                <a:solidFill>
                  <a:prstClr val="black">
                    <a:lumMod val="65000"/>
                    <a:lumOff val="35000"/>
                  </a:prstClr>
                </a:solidFill>
                <a:latin typeface="Century Gothic" panose="020B0502020202020204" pitchFamily="34" charset="0"/>
                <a:ea typeface="+mj-ea"/>
                <a:cs typeface="+mj-cs"/>
              </a:rPr>
              <a:t>:</a:t>
            </a:r>
          </a:p>
        </p:txBody>
      </p:sp>
      <p:grpSp>
        <p:nvGrpSpPr>
          <p:cNvPr id="26" name="Grupa 25">
            <a:extLst>
              <a:ext uri="{FF2B5EF4-FFF2-40B4-BE49-F238E27FC236}">
                <a16:creationId xmlns:a16="http://schemas.microsoft.com/office/drawing/2014/main" id="{0306568B-1F5E-404B-B4E6-F122E78056B4}"/>
              </a:ext>
            </a:extLst>
          </p:cNvPr>
          <p:cNvGrpSpPr/>
          <p:nvPr/>
        </p:nvGrpSpPr>
        <p:grpSpPr>
          <a:xfrm>
            <a:off x="11207780" y="6452514"/>
            <a:ext cx="1372655" cy="307777"/>
            <a:chOff x="10648549" y="6251477"/>
            <a:chExt cx="1247866" cy="307777"/>
          </a:xfrm>
        </p:grpSpPr>
        <p:sp>
          <p:nvSpPr>
            <p:cNvPr id="35" name="Trójkąt równoramienny 34">
              <a:hlinkClick r:id="rId7" action="ppaction://hlinksldjump"/>
              <a:extLst>
                <a:ext uri="{FF2B5EF4-FFF2-40B4-BE49-F238E27FC236}">
                  <a16:creationId xmlns:a16="http://schemas.microsoft.com/office/drawing/2014/main" id="{D9EC1321-AFB4-4ABD-B79A-E211BF6C215D}"/>
                </a:ext>
              </a:extLst>
            </p:cNvPr>
            <p:cNvSpPr/>
            <p:nvPr/>
          </p:nvSpPr>
          <p:spPr>
            <a:xfrm rot="5400000">
              <a:off x="10632775" y="6306781"/>
              <a:ext cx="228719" cy="197171"/>
            </a:xfrm>
            <a:prstGeom prst="triangle">
              <a:avLst/>
            </a:prstGeom>
            <a:solidFill>
              <a:srgbClr val="C000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pl-PL"/>
            </a:p>
          </p:txBody>
        </p:sp>
        <p:sp>
          <p:nvSpPr>
            <p:cNvPr id="36" name="pole tekstowe 35">
              <a:hlinkClick r:id="rId7" action="ppaction://hlinksldjump"/>
              <a:extLst>
                <a:ext uri="{FF2B5EF4-FFF2-40B4-BE49-F238E27FC236}">
                  <a16:creationId xmlns:a16="http://schemas.microsoft.com/office/drawing/2014/main" id="{DB97D302-9A25-4A67-92DF-D7ED7F81BDC6}"/>
                </a:ext>
              </a:extLst>
            </p:cNvPr>
            <p:cNvSpPr txBox="1"/>
            <p:nvPr/>
          </p:nvSpPr>
          <p:spPr>
            <a:xfrm>
              <a:off x="10795087" y="6251477"/>
              <a:ext cx="1101328" cy="307777"/>
            </a:xfrm>
            <a:prstGeom prst="rect">
              <a:avLst/>
            </a:prstGeom>
          </p:spPr>
          <p:txBody>
            <a:bodyPr wrap="square" rtlCol="0">
              <a:spAutoFit/>
            </a:bodyPr>
            <a:lstStyle/>
            <a:p>
              <a:pPr algn="just">
                <a:defRPr sz="2200" b="0" i="0" u="none" strike="noStrike" kern="1200" cap="none" spc="0" normalizeH="0" baseline="0">
                  <a:solidFill>
                    <a:prstClr val="black">
                      <a:lumMod val="65000"/>
                      <a:lumOff val="35000"/>
                    </a:prstClr>
                  </a:solidFill>
                  <a:latin typeface="+mj-lt"/>
                  <a:ea typeface="+mj-ea"/>
                  <a:cs typeface="+mj-cs"/>
                </a:defRPr>
              </a:pPr>
              <a:r>
                <a:rPr lang="pl-PL" sz="1400" b="1" dirty="0" err="1">
                  <a:solidFill>
                    <a:prstClr val="black">
                      <a:lumMod val="65000"/>
                      <a:lumOff val="35000"/>
                    </a:prstClr>
                  </a:solidFill>
                  <a:latin typeface="Century Gothic" panose="020B0502020202020204" pitchFamily="34" charset="0"/>
                </a:rPr>
                <a:t>Weiter</a:t>
              </a:r>
              <a:endParaRPr lang="pl-PL" sz="1400" dirty="0">
                <a:solidFill>
                  <a:prstClr val="black">
                    <a:lumMod val="65000"/>
                    <a:lumOff val="35000"/>
                  </a:prstClr>
                </a:solidFill>
                <a:latin typeface="Century Gothic" panose="020B0502020202020204" pitchFamily="34" charset="0"/>
              </a:endParaRPr>
            </a:p>
          </p:txBody>
        </p:sp>
      </p:grpSp>
      <p:sp>
        <p:nvSpPr>
          <p:cNvPr id="37" name="Prostokąt 36">
            <a:extLst>
              <a:ext uri="{FF2B5EF4-FFF2-40B4-BE49-F238E27FC236}">
                <a16:creationId xmlns:a16="http://schemas.microsoft.com/office/drawing/2014/main" id="{499E1137-ED9C-4BDB-BD64-B98B7DB4831C}"/>
              </a:ext>
            </a:extLst>
          </p:cNvPr>
          <p:cNvSpPr/>
          <p:nvPr/>
        </p:nvSpPr>
        <p:spPr>
          <a:xfrm rot="16200000">
            <a:off x="6025933" y="-6657635"/>
            <a:ext cx="139244" cy="13043814"/>
          </a:xfrm>
          <a:prstGeom prst="rect">
            <a:avLst/>
          </a:prstGeom>
          <a:solidFill>
            <a:srgbClr val="E30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8" name="Prostokąt 37">
            <a:extLst>
              <a:ext uri="{FF2B5EF4-FFF2-40B4-BE49-F238E27FC236}">
                <a16:creationId xmlns:a16="http://schemas.microsoft.com/office/drawing/2014/main" id="{310BBE8F-FF68-4078-BED2-8B78E5695CB1}"/>
              </a:ext>
            </a:extLst>
          </p:cNvPr>
          <p:cNvSpPr/>
          <p:nvPr/>
        </p:nvSpPr>
        <p:spPr>
          <a:xfrm rot="16200000">
            <a:off x="6016135" y="449333"/>
            <a:ext cx="139244" cy="13043814"/>
          </a:xfrm>
          <a:prstGeom prst="rect">
            <a:avLst/>
          </a:prstGeom>
          <a:solidFill>
            <a:srgbClr val="E30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nvGrpSpPr>
          <p:cNvPr id="41" name="Grupa 40">
            <a:extLst>
              <a:ext uri="{FF2B5EF4-FFF2-40B4-BE49-F238E27FC236}">
                <a16:creationId xmlns:a16="http://schemas.microsoft.com/office/drawing/2014/main" id="{52C85424-007A-429D-8DDD-5A69A351B179}"/>
              </a:ext>
            </a:extLst>
          </p:cNvPr>
          <p:cNvGrpSpPr/>
          <p:nvPr/>
        </p:nvGrpSpPr>
        <p:grpSpPr>
          <a:xfrm>
            <a:off x="8175338" y="404148"/>
            <a:ext cx="893450" cy="893450"/>
            <a:chOff x="7968013" y="163524"/>
            <a:chExt cx="1308100" cy="1308100"/>
          </a:xfrm>
        </p:grpSpPr>
        <p:sp>
          <p:nvSpPr>
            <p:cNvPr id="17" name="Owal 16">
              <a:extLst>
                <a:ext uri="{FF2B5EF4-FFF2-40B4-BE49-F238E27FC236}">
                  <a16:creationId xmlns:a16="http://schemas.microsoft.com/office/drawing/2014/main" id="{C7B849C0-C523-471B-8874-7E78A2788393}"/>
                </a:ext>
              </a:extLst>
            </p:cNvPr>
            <p:cNvSpPr/>
            <p:nvPr/>
          </p:nvSpPr>
          <p:spPr>
            <a:xfrm>
              <a:off x="7968013" y="163524"/>
              <a:ext cx="1308100" cy="13081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pic>
          <p:nvPicPr>
            <p:cNvPr id="15" name="Grafika 14" descr="Diament">
              <a:extLst>
                <a:ext uri="{FF2B5EF4-FFF2-40B4-BE49-F238E27FC236}">
                  <a16:creationId xmlns:a16="http://schemas.microsoft.com/office/drawing/2014/main" id="{A8C2A468-FBF4-4706-BDDA-5CA79C24914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119143" y="355521"/>
              <a:ext cx="1005840" cy="1005840"/>
            </a:xfrm>
            <a:prstGeom prst="rect">
              <a:avLst/>
            </a:prstGeom>
          </p:spPr>
        </p:pic>
      </p:grpSp>
      <p:sp>
        <p:nvSpPr>
          <p:cNvPr id="42" name="pole tekstowe 41">
            <a:extLst>
              <a:ext uri="{FF2B5EF4-FFF2-40B4-BE49-F238E27FC236}">
                <a16:creationId xmlns:a16="http://schemas.microsoft.com/office/drawing/2014/main" id="{88525828-52AF-49C8-9D54-C14A19010886}"/>
              </a:ext>
            </a:extLst>
          </p:cNvPr>
          <p:cNvSpPr txBox="1"/>
          <p:nvPr/>
        </p:nvSpPr>
        <p:spPr>
          <a:xfrm>
            <a:off x="2710635" y="1392597"/>
            <a:ext cx="1872347" cy="307777"/>
          </a:xfrm>
          <a:prstGeom prst="rect">
            <a:avLst/>
          </a:prstGeom>
        </p:spPr>
        <p:txBody>
          <a:bodyPr wrap="square">
            <a:spAutoFit/>
          </a:bodyPr>
          <a:lstStyle/>
          <a:p>
            <a:pPr algn="ctr"/>
            <a:r>
              <a:rPr lang="pl-PL" sz="1400" b="1" dirty="0">
                <a:solidFill>
                  <a:prstClr val="black">
                    <a:lumMod val="65000"/>
                    <a:lumOff val="35000"/>
                  </a:prstClr>
                </a:solidFill>
                <a:latin typeface="Century Gothic" panose="020B0502020202020204" pitchFamily="34" charset="0"/>
                <a:ea typeface="+mj-ea"/>
                <a:cs typeface="+mj-cs"/>
              </a:rPr>
              <a:t>BRANCHENFÜHRER</a:t>
            </a:r>
          </a:p>
        </p:txBody>
      </p:sp>
      <p:sp>
        <p:nvSpPr>
          <p:cNvPr id="43" name="pole tekstowe 42">
            <a:extLst>
              <a:ext uri="{FF2B5EF4-FFF2-40B4-BE49-F238E27FC236}">
                <a16:creationId xmlns:a16="http://schemas.microsoft.com/office/drawing/2014/main" id="{38ED3813-75BE-4D32-BE3D-F52511D703B8}"/>
              </a:ext>
            </a:extLst>
          </p:cNvPr>
          <p:cNvSpPr txBox="1"/>
          <p:nvPr/>
        </p:nvSpPr>
        <p:spPr>
          <a:xfrm>
            <a:off x="5172059" y="1392597"/>
            <a:ext cx="1872347" cy="523220"/>
          </a:xfrm>
          <a:prstGeom prst="rect">
            <a:avLst/>
          </a:prstGeom>
        </p:spPr>
        <p:txBody>
          <a:bodyPr wrap="square">
            <a:spAutoFit/>
          </a:bodyPr>
          <a:lstStyle/>
          <a:p>
            <a:pPr algn="ctr"/>
            <a:r>
              <a:rPr lang="pl-PL" sz="1400" b="1" dirty="0">
                <a:solidFill>
                  <a:prstClr val="black">
                    <a:lumMod val="65000"/>
                    <a:lumOff val="35000"/>
                  </a:prstClr>
                </a:solidFill>
                <a:latin typeface="Century Gothic" panose="020B0502020202020204" pitchFamily="34" charset="0"/>
                <a:ea typeface="+mj-ea"/>
                <a:cs typeface="+mj-cs"/>
              </a:rPr>
              <a:t>29 JAHRE ERFAHRUNG</a:t>
            </a:r>
          </a:p>
        </p:txBody>
      </p:sp>
      <p:sp>
        <p:nvSpPr>
          <p:cNvPr id="44" name="pole tekstowe 43">
            <a:extLst>
              <a:ext uri="{FF2B5EF4-FFF2-40B4-BE49-F238E27FC236}">
                <a16:creationId xmlns:a16="http://schemas.microsoft.com/office/drawing/2014/main" id="{3977721C-9BB8-4905-AB7A-E0FDA324DD76}"/>
              </a:ext>
            </a:extLst>
          </p:cNvPr>
          <p:cNvSpPr txBox="1"/>
          <p:nvPr/>
        </p:nvSpPr>
        <p:spPr>
          <a:xfrm>
            <a:off x="7338887" y="1392597"/>
            <a:ext cx="2600243" cy="307777"/>
          </a:xfrm>
          <a:prstGeom prst="rect">
            <a:avLst/>
          </a:prstGeom>
        </p:spPr>
        <p:txBody>
          <a:bodyPr wrap="square">
            <a:spAutoFit/>
          </a:bodyPr>
          <a:lstStyle/>
          <a:p>
            <a:pPr algn="ctr"/>
            <a:r>
              <a:rPr lang="pl-PL" sz="1400" b="1" dirty="0">
                <a:solidFill>
                  <a:prstClr val="black">
                    <a:lumMod val="65000"/>
                    <a:lumOff val="35000"/>
                  </a:prstClr>
                </a:solidFill>
                <a:latin typeface="Century Gothic" panose="020B0502020202020204" pitchFamily="34" charset="0"/>
                <a:ea typeface="+mj-ea"/>
                <a:cs typeface="+mj-cs"/>
              </a:rPr>
              <a:t>TOP-QUALITÄTSPRODUKTE</a:t>
            </a:r>
          </a:p>
        </p:txBody>
      </p:sp>
      <p:grpSp>
        <p:nvGrpSpPr>
          <p:cNvPr id="24" name="Grupa 23">
            <a:extLst>
              <a:ext uri="{FF2B5EF4-FFF2-40B4-BE49-F238E27FC236}">
                <a16:creationId xmlns:a16="http://schemas.microsoft.com/office/drawing/2014/main" id="{DC2AB580-9A45-4AD0-B81B-EF6B775CF1D1}"/>
              </a:ext>
            </a:extLst>
          </p:cNvPr>
          <p:cNvGrpSpPr/>
          <p:nvPr/>
        </p:nvGrpSpPr>
        <p:grpSpPr>
          <a:xfrm>
            <a:off x="5668831" y="404148"/>
            <a:ext cx="893450" cy="893450"/>
            <a:chOff x="5461506" y="163524"/>
            <a:chExt cx="1308100" cy="1308100"/>
          </a:xfrm>
        </p:grpSpPr>
        <p:sp>
          <p:nvSpPr>
            <p:cNvPr id="46" name="Owal 45">
              <a:extLst>
                <a:ext uri="{FF2B5EF4-FFF2-40B4-BE49-F238E27FC236}">
                  <a16:creationId xmlns:a16="http://schemas.microsoft.com/office/drawing/2014/main" id="{397B62C6-32B2-4A0F-83DF-3CA71776437D}"/>
                </a:ext>
              </a:extLst>
            </p:cNvPr>
            <p:cNvSpPr/>
            <p:nvPr/>
          </p:nvSpPr>
          <p:spPr>
            <a:xfrm>
              <a:off x="5461506" y="163524"/>
              <a:ext cx="1308100" cy="13081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pic>
          <p:nvPicPr>
            <p:cNvPr id="23" name="Grafika 22" descr="Klepsydra">
              <a:extLst>
                <a:ext uri="{FF2B5EF4-FFF2-40B4-BE49-F238E27FC236}">
                  <a16:creationId xmlns:a16="http://schemas.microsoft.com/office/drawing/2014/main" id="{2A8AD2D8-82C1-44D9-9A96-A6AA19A8F0C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699920" y="408626"/>
              <a:ext cx="831273" cy="831273"/>
            </a:xfrm>
            <a:prstGeom prst="rect">
              <a:avLst/>
            </a:prstGeom>
          </p:spPr>
        </p:pic>
      </p:grpSp>
      <p:grpSp>
        <p:nvGrpSpPr>
          <p:cNvPr id="40" name="Grupa 39">
            <a:extLst>
              <a:ext uri="{FF2B5EF4-FFF2-40B4-BE49-F238E27FC236}">
                <a16:creationId xmlns:a16="http://schemas.microsoft.com/office/drawing/2014/main" id="{C1346CC9-0A64-4292-81B4-C7A6D5903EB0}"/>
              </a:ext>
            </a:extLst>
          </p:cNvPr>
          <p:cNvGrpSpPr/>
          <p:nvPr/>
        </p:nvGrpSpPr>
        <p:grpSpPr>
          <a:xfrm>
            <a:off x="3188947" y="404148"/>
            <a:ext cx="893450" cy="893450"/>
            <a:chOff x="2981622" y="163524"/>
            <a:chExt cx="1308100" cy="1308100"/>
          </a:xfrm>
        </p:grpSpPr>
        <p:sp>
          <p:nvSpPr>
            <p:cNvPr id="47" name="Owal 46">
              <a:extLst>
                <a:ext uri="{FF2B5EF4-FFF2-40B4-BE49-F238E27FC236}">
                  <a16:creationId xmlns:a16="http://schemas.microsoft.com/office/drawing/2014/main" id="{725522DA-B8AB-469E-94AD-FDBAD5354826}"/>
                </a:ext>
              </a:extLst>
            </p:cNvPr>
            <p:cNvSpPr/>
            <p:nvPr/>
          </p:nvSpPr>
          <p:spPr>
            <a:xfrm>
              <a:off x="2981622" y="163524"/>
              <a:ext cx="1308100" cy="13081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pic>
          <p:nvPicPr>
            <p:cNvPr id="39" name="Grafika 38" descr="Medal">
              <a:extLst>
                <a:ext uri="{FF2B5EF4-FFF2-40B4-BE49-F238E27FC236}">
                  <a16:creationId xmlns:a16="http://schemas.microsoft.com/office/drawing/2014/main" id="{C8DFE67A-F4E8-49B0-B333-1E4A38280D8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178472" y="386608"/>
              <a:ext cx="914400" cy="914400"/>
            </a:xfrm>
            <a:prstGeom prst="rect">
              <a:avLst/>
            </a:prstGeom>
          </p:spPr>
        </p:pic>
      </p:grpSp>
      <p:pic>
        <p:nvPicPr>
          <p:cNvPr id="7" name="Grafika 6" descr="Informacje">
            <a:hlinkClick r:id="rId5" action="ppaction://hlinksldjump"/>
            <a:extLst>
              <a:ext uri="{FF2B5EF4-FFF2-40B4-BE49-F238E27FC236}">
                <a16:creationId xmlns:a16="http://schemas.microsoft.com/office/drawing/2014/main" id="{4E293FE2-FBAC-455B-859A-456BAE8D7E67}"/>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579264" y="4412541"/>
            <a:ext cx="199000" cy="199000"/>
          </a:xfrm>
          <a:prstGeom prst="rect">
            <a:avLst/>
          </a:prstGeom>
        </p:spPr>
      </p:pic>
      <p:pic>
        <p:nvPicPr>
          <p:cNvPr id="56" name="Grafika 55" descr="Informacje">
            <a:hlinkClick r:id="rId4" action="ppaction://hlinksldjump"/>
            <a:extLst>
              <a:ext uri="{FF2B5EF4-FFF2-40B4-BE49-F238E27FC236}">
                <a16:creationId xmlns:a16="http://schemas.microsoft.com/office/drawing/2014/main" id="{D94488AB-C804-4940-8D39-E0DF00BAA2B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894281" y="4412541"/>
            <a:ext cx="199000" cy="199000"/>
          </a:xfrm>
          <a:prstGeom prst="rect">
            <a:avLst/>
          </a:prstGeom>
        </p:spPr>
      </p:pic>
      <p:pic>
        <p:nvPicPr>
          <p:cNvPr id="57" name="Grafika 56" descr="Informacje">
            <a:hlinkClick r:id="rId2" action="ppaction://hlinksldjump"/>
            <a:extLst>
              <a:ext uri="{FF2B5EF4-FFF2-40B4-BE49-F238E27FC236}">
                <a16:creationId xmlns:a16="http://schemas.microsoft.com/office/drawing/2014/main" id="{9105EC11-729F-4556-B5F5-39D19AE3400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1248562" y="4412541"/>
            <a:ext cx="199000" cy="199000"/>
          </a:xfrm>
          <a:prstGeom prst="rect">
            <a:avLst/>
          </a:prstGeom>
        </p:spPr>
      </p:pic>
    </p:spTree>
    <p:extLst>
      <p:ext uri="{BB962C8B-B14F-4D97-AF65-F5344CB8AC3E}">
        <p14:creationId xmlns:p14="http://schemas.microsoft.com/office/powerpoint/2010/main" val="255441663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Obraz 16" hidden="1">
            <a:extLst>
              <a:ext uri="{FF2B5EF4-FFF2-40B4-BE49-F238E27FC236}">
                <a16:creationId xmlns:a16="http://schemas.microsoft.com/office/drawing/2014/main" id="{F4513EB5-887F-4E7C-8704-EE5453558E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5784" y="3098377"/>
            <a:ext cx="692208" cy="466280"/>
          </a:xfrm>
          <a:prstGeom prst="rect">
            <a:avLst/>
          </a:prstGeom>
        </p:spPr>
      </p:pic>
      <p:pic>
        <p:nvPicPr>
          <p:cNvPr id="22" name="Obraz 21" hidden="1">
            <a:extLst>
              <a:ext uri="{FF2B5EF4-FFF2-40B4-BE49-F238E27FC236}">
                <a16:creationId xmlns:a16="http://schemas.microsoft.com/office/drawing/2014/main" id="{A892987E-74CC-4930-A24A-CC6499C3F7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6588" y="4574179"/>
            <a:ext cx="790598" cy="331196"/>
          </a:xfrm>
          <a:prstGeom prst="rect">
            <a:avLst/>
          </a:prstGeom>
        </p:spPr>
      </p:pic>
      <p:pic>
        <p:nvPicPr>
          <p:cNvPr id="26" name="Obraz 25" hidden="1">
            <a:extLst>
              <a:ext uri="{FF2B5EF4-FFF2-40B4-BE49-F238E27FC236}">
                <a16:creationId xmlns:a16="http://schemas.microsoft.com/office/drawing/2014/main" id="{18E6FB7E-F8DF-4875-803C-FC55CD9864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40991" y="5943459"/>
            <a:ext cx="729064" cy="389162"/>
          </a:xfrm>
          <a:prstGeom prst="rect">
            <a:avLst/>
          </a:prstGeom>
        </p:spPr>
      </p:pic>
      <p:pic>
        <p:nvPicPr>
          <p:cNvPr id="6" name="Obraz 5" hidden="1">
            <a:extLst>
              <a:ext uri="{FF2B5EF4-FFF2-40B4-BE49-F238E27FC236}">
                <a16:creationId xmlns:a16="http://schemas.microsoft.com/office/drawing/2014/main" id="{D873FC9F-B165-4D46-8BAA-FF6B9E2D9CBE}"/>
              </a:ext>
            </a:extLst>
          </p:cNvPr>
          <p:cNvPicPr>
            <a:picLocks noChangeAspect="1"/>
          </p:cNvPicPr>
          <p:nvPr/>
        </p:nvPicPr>
        <p:blipFill rotWithShape="1">
          <a:blip r:embed="rId5">
            <a:extLst>
              <a:ext uri="{28A0092B-C50C-407E-A947-70E740481C1C}">
                <a14:useLocalDpi xmlns:a14="http://schemas.microsoft.com/office/drawing/2010/main" val="0"/>
              </a:ext>
            </a:extLst>
          </a:blip>
          <a:srcRect l="4724" r="40506"/>
          <a:stretch/>
        </p:blipFill>
        <p:spPr>
          <a:xfrm>
            <a:off x="-6640964" y="-174355"/>
            <a:ext cx="5922440" cy="7206711"/>
          </a:xfrm>
          <a:prstGeom prst="rect">
            <a:avLst/>
          </a:prstGeom>
        </p:spPr>
      </p:pic>
      <p:sp>
        <p:nvSpPr>
          <p:cNvPr id="9" name="Prostokąt 8">
            <a:extLst>
              <a:ext uri="{FF2B5EF4-FFF2-40B4-BE49-F238E27FC236}">
                <a16:creationId xmlns:a16="http://schemas.microsoft.com/office/drawing/2014/main" id="{3FE3CCEC-0CB6-4A5F-B375-0F5AF617FADB}"/>
              </a:ext>
            </a:extLst>
          </p:cNvPr>
          <p:cNvSpPr/>
          <p:nvPr/>
        </p:nvSpPr>
        <p:spPr>
          <a:xfrm rot="16200000">
            <a:off x="6025933" y="-3069696"/>
            <a:ext cx="139244" cy="13043814"/>
          </a:xfrm>
          <a:prstGeom prst="rect">
            <a:avLst/>
          </a:prstGeom>
          <a:solidFill>
            <a:srgbClr val="E30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 name="Prostokąt 9">
            <a:extLst>
              <a:ext uri="{FF2B5EF4-FFF2-40B4-BE49-F238E27FC236}">
                <a16:creationId xmlns:a16="http://schemas.microsoft.com/office/drawing/2014/main" id="{AC5743A7-8D75-4ADA-B0DE-92E6140599A4}"/>
              </a:ext>
            </a:extLst>
          </p:cNvPr>
          <p:cNvSpPr/>
          <p:nvPr/>
        </p:nvSpPr>
        <p:spPr>
          <a:xfrm rot="16200000">
            <a:off x="6016135" y="-3068940"/>
            <a:ext cx="139244" cy="13043814"/>
          </a:xfrm>
          <a:prstGeom prst="rect">
            <a:avLst/>
          </a:prstGeom>
          <a:solidFill>
            <a:srgbClr val="E30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19530315"/>
      </p:ext>
    </p:extLst>
  </p:cSld>
  <p:clrMapOvr>
    <a:masterClrMapping/>
  </p:clrMapOvr>
  <mc:AlternateContent xmlns:mc="http://schemas.openxmlformats.org/markup-compatibility/2006" xmlns:p159="http://schemas.microsoft.com/office/powerpoint/2015/09/main">
    <mc:Choice Requires="p159">
      <p:transition advTm="0">
        <p159:morph option="byObject"/>
      </p:transition>
    </mc:Choice>
    <mc:Fallback xmlns="">
      <p:transition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35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350"/>
                                        <p:tgtEl>
                                          <p:spTgt spid="22"/>
                                        </p:tgtEl>
                                      </p:cBhvr>
                                    </p:animEffect>
                                  </p:childTnLst>
                                </p:cTn>
                              </p:par>
                              <p:par>
                                <p:cTn id="11" presetID="10"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3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Obraz 16" hidden="1">
            <a:extLst>
              <a:ext uri="{FF2B5EF4-FFF2-40B4-BE49-F238E27FC236}">
                <a16:creationId xmlns:a16="http://schemas.microsoft.com/office/drawing/2014/main" id="{F4513EB5-887F-4E7C-8704-EE5453558E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5784" y="3098377"/>
            <a:ext cx="692208" cy="466280"/>
          </a:xfrm>
          <a:prstGeom prst="rect">
            <a:avLst/>
          </a:prstGeom>
        </p:spPr>
      </p:pic>
      <p:pic>
        <p:nvPicPr>
          <p:cNvPr id="22" name="Obraz 21" hidden="1">
            <a:extLst>
              <a:ext uri="{FF2B5EF4-FFF2-40B4-BE49-F238E27FC236}">
                <a16:creationId xmlns:a16="http://schemas.microsoft.com/office/drawing/2014/main" id="{A892987E-74CC-4930-A24A-CC6499C3F7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6588" y="4574179"/>
            <a:ext cx="790598" cy="331196"/>
          </a:xfrm>
          <a:prstGeom prst="rect">
            <a:avLst/>
          </a:prstGeom>
        </p:spPr>
      </p:pic>
      <p:pic>
        <p:nvPicPr>
          <p:cNvPr id="26" name="Obraz 25" hidden="1">
            <a:extLst>
              <a:ext uri="{FF2B5EF4-FFF2-40B4-BE49-F238E27FC236}">
                <a16:creationId xmlns:a16="http://schemas.microsoft.com/office/drawing/2014/main" id="{18E6FB7E-F8DF-4875-803C-FC55CD9864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40991" y="5943459"/>
            <a:ext cx="729064" cy="389162"/>
          </a:xfrm>
          <a:prstGeom prst="rect">
            <a:avLst/>
          </a:prstGeom>
        </p:spPr>
      </p:pic>
      <p:pic>
        <p:nvPicPr>
          <p:cNvPr id="6" name="Obraz 5" hidden="1">
            <a:extLst>
              <a:ext uri="{FF2B5EF4-FFF2-40B4-BE49-F238E27FC236}">
                <a16:creationId xmlns:a16="http://schemas.microsoft.com/office/drawing/2014/main" id="{D873FC9F-B165-4D46-8BAA-FF6B9E2D9CBE}"/>
              </a:ext>
            </a:extLst>
          </p:cNvPr>
          <p:cNvPicPr>
            <a:picLocks noChangeAspect="1"/>
          </p:cNvPicPr>
          <p:nvPr/>
        </p:nvPicPr>
        <p:blipFill rotWithShape="1">
          <a:blip r:embed="rId5">
            <a:extLst>
              <a:ext uri="{28A0092B-C50C-407E-A947-70E740481C1C}">
                <a14:useLocalDpi xmlns:a14="http://schemas.microsoft.com/office/drawing/2010/main" val="0"/>
              </a:ext>
            </a:extLst>
          </a:blip>
          <a:srcRect l="4724" r="40506"/>
          <a:stretch/>
        </p:blipFill>
        <p:spPr>
          <a:xfrm>
            <a:off x="-6640964" y="-174355"/>
            <a:ext cx="5922440" cy="7206711"/>
          </a:xfrm>
          <a:prstGeom prst="rect">
            <a:avLst/>
          </a:prstGeom>
        </p:spPr>
      </p:pic>
      <p:sp>
        <p:nvSpPr>
          <p:cNvPr id="9" name="Prostokąt 8">
            <a:extLst>
              <a:ext uri="{FF2B5EF4-FFF2-40B4-BE49-F238E27FC236}">
                <a16:creationId xmlns:a16="http://schemas.microsoft.com/office/drawing/2014/main" id="{3FE3CCEC-0CB6-4A5F-B375-0F5AF617FADB}"/>
              </a:ext>
            </a:extLst>
          </p:cNvPr>
          <p:cNvSpPr/>
          <p:nvPr/>
        </p:nvSpPr>
        <p:spPr>
          <a:xfrm rot="10800000">
            <a:off x="6025933" y="-3069696"/>
            <a:ext cx="139244" cy="13043814"/>
          </a:xfrm>
          <a:prstGeom prst="rect">
            <a:avLst/>
          </a:prstGeom>
          <a:solidFill>
            <a:srgbClr val="E30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 name="Prostokąt 9">
            <a:extLst>
              <a:ext uri="{FF2B5EF4-FFF2-40B4-BE49-F238E27FC236}">
                <a16:creationId xmlns:a16="http://schemas.microsoft.com/office/drawing/2014/main" id="{AC5743A7-8D75-4ADA-B0DE-92E6140599A4}"/>
              </a:ext>
            </a:extLst>
          </p:cNvPr>
          <p:cNvSpPr/>
          <p:nvPr/>
        </p:nvSpPr>
        <p:spPr>
          <a:xfrm rot="10800000">
            <a:off x="6016135" y="-3068940"/>
            <a:ext cx="139244" cy="13043814"/>
          </a:xfrm>
          <a:prstGeom prst="rect">
            <a:avLst/>
          </a:prstGeom>
          <a:solidFill>
            <a:srgbClr val="E30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2472881200"/>
      </p:ext>
    </p:extLst>
  </p:cSld>
  <p:clrMapOvr>
    <a:masterClrMapping/>
  </p:clrMapOvr>
  <mc:AlternateContent xmlns:mc="http://schemas.openxmlformats.org/markup-compatibility/2006" xmlns:p159="http://schemas.microsoft.com/office/powerpoint/2015/09/main">
    <mc:Choice Requires="p159">
      <p:transition advTm="0">
        <p159:morph option="byObject"/>
      </p:transition>
    </mc:Choice>
    <mc:Fallback xmlns="">
      <p:transition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35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350"/>
                                        <p:tgtEl>
                                          <p:spTgt spid="22"/>
                                        </p:tgtEl>
                                      </p:cBhvr>
                                    </p:animEffect>
                                  </p:childTnLst>
                                </p:cTn>
                              </p:par>
                              <p:par>
                                <p:cTn id="11" presetID="10"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3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Obraz 73">
            <a:extLst>
              <a:ext uri="{FF2B5EF4-FFF2-40B4-BE49-F238E27FC236}">
                <a16:creationId xmlns:a16="http://schemas.microsoft.com/office/drawing/2014/main" id="{DDE43676-B65F-4811-8034-CB432B073361}"/>
              </a:ext>
            </a:extLst>
          </p:cNvPr>
          <p:cNvPicPr>
            <a:picLocks noChangeAspect="1"/>
          </p:cNvPicPr>
          <p:nvPr/>
        </p:nvPicPr>
        <p:blipFill rotWithShape="1">
          <a:blip r:embed="rId2">
            <a:extLst>
              <a:ext uri="{28A0092B-C50C-407E-A947-70E740481C1C}">
                <a14:useLocalDpi xmlns:a14="http://schemas.microsoft.com/office/drawing/2010/main" val="0"/>
              </a:ext>
            </a:extLst>
          </a:blip>
          <a:srcRect l="28843"/>
          <a:stretch/>
        </p:blipFill>
        <p:spPr>
          <a:xfrm>
            <a:off x="4660490" y="0"/>
            <a:ext cx="7531515" cy="6858000"/>
          </a:xfrm>
          <a:prstGeom prst="rect">
            <a:avLst/>
          </a:prstGeom>
        </p:spPr>
      </p:pic>
      <p:sp>
        <p:nvSpPr>
          <p:cNvPr id="77" name="Prostokąt 76">
            <a:extLst>
              <a:ext uri="{FF2B5EF4-FFF2-40B4-BE49-F238E27FC236}">
                <a16:creationId xmlns:a16="http://schemas.microsoft.com/office/drawing/2014/main" id="{18E4CEFB-5001-42B2-9F97-F65A724E0A29}"/>
              </a:ext>
            </a:extLst>
          </p:cNvPr>
          <p:cNvSpPr/>
          <p:nvPr/>
        </p:nvSpPr>
        <p:spPr>
          <a:xfrm>
            <a:off x="696619" y="5576742"/>
            <a:ext cx="137394" cy="140887"/>
          </a:xfrm>
          <a:prstGeom prst="rect">
            <a:avLst/>
          </a:prstGeom>
          <a:solidFill>
            <a:srgbClr val="E30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4" name="Obraz 3">
            <a:extLst>
              <a:ext uri="{FF2B5EF4-FFF2-40B4-BE49-F238E27FC236}">
                <a16:creationId xmlns:a16="http://schemas.microsoft.com/office/drawing/2014/main" id="{216C901A-126C-470B-89C2-A1A884E96C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501" y="771954"/>
            <a:ext cx="4109989" cy="1699169"/>
          </a:xfrm>
          <a:prstGeom prst="rect">
            <a:avLst/>
          </a:prstGeom>
        </p:spPr>
      </p:pic>
    </p:spTree>
    <p:extLst>
      <p:ext uri="{BB962C8B-B14F-4D97-AF65-F5344CB8AC3E}">
        <p14:creationId xmlns:p14="http://schemas.microsoft.com/office/powerpoint/2010/main" val="3351729554"/>
      </p:ext>
    </p:extLst>
  </p:cSld>
  <p:clrMapOvr>
    <a:masterClrMapping/>
  </p:clrMapOvr>
  <mc:AlternateContent xmlns:mc="http://schemas.openxmlformats.org/markup-compatibility/2006" xmlns:p159="http://schemas.microsoft.com/office/powerpoint/2015/09/main">
    <mc:Choice Requires="p159">
      <p:transition advTm="0">
        <p159:morph option="byObject"/>
      </p:transition>
    </mc:Choice>
    <mc:Fallback xmlns="">
      <p:transition advTm="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Obraz 16" hidden="1">
            <a:extLst>
              <a:ext uri="{FF2B5EF4-FFF2-40B4-BE49-F238E27FC236}">
                <a16:creationId xmlns:a16="http://schemas.microsoft.com/office/drawing/2014/main" id="{F4513EB5-887F-4E7C-8704-EE5453558E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5784" y="3098377"/>
            <a:ext cx="692208" cy="466280"/>
          </a:xfrm>
          <a:prstGeom prst="rect">
            <a:avLst/>
          </a:prstGeom>
        </p:spPr>
      </p:pic>
      <p:pic>
        <p:nvPicPr>
          <p:cNvPr id="22" name="Obraz 21" hidden="1">
            <a:extLst>
              <a:ext uri="{FF2B5EF4-FFF2-40B4-BE49-F238E27FC236}">
                <a16:creationId xmlns:a16="http://schemas.microsoft.com/office/drawing/2014/main" id="{A892987E-74CC-4930-A24A-CC6499C3F7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6588" y="4574179"/>
            <a:ext cx="790598" cy="331196"/>
          </a:xfrm>
          <a:prstGeom prst="rect">
            <a:avLst/>
          </a:prstGeom>
        </p:spPr>
      </p:pic>
      <p:pic>
        <p:nvPicPr>
          <p:cNvPr id="26" name="Obraz 25" hidden="1">
            <a:extLst>
              <a:ext uri="{FF2B5EF4-FFF2-40B4-BE49-F238E27FC236}">
                <a16:creationId xmlns:a16="http://schemas.microsoft.com/office/drawing/2014/main" id="{18E6FB7E-F8DF-4875-803C-FC55CD9864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40991" y="5943459"/>
            <a:ext cx="729064" cy="389162"/>
          </a:xfrm>
          <a:prstGeom prst="rect">
            <a:avLst/>
          </a:prstGeom>
        </p:spPr>
      </p:pic>
      <p:pic>
        <p:nvPicPr>
          <p:cNvPr id="6" name="Obraz 5" hidden="1">
            <a:extLst>
              <a:ext uri="{FF2B5EF4-FFF2-40B4-BE49-F238E27FC236}">
                <a16:creationId xmlns:a16="http://schemas.microsoft.com/office/drawing/2014/main" id="{D873FC9F-B165-4D46-8BAA-FF6B9E2D9CBE}"/>
              </a:ext>
            </a:extLst>
          </p:cNvPr>
          <p:cNvPicPr>
            <a:picLocks noChangeAspect="1"/>
          </p:cNvPicPr>
          <p:nvPr/>
        </p:nvPicPr>
        <p:blipFill rotWithShape="1">
          <a:blip r:embed="rId5">
            <a:extLst>
              <a:ext uri="{28A0092B-C50C-407E-A947-70E740481C1C}">
                <a14:useLocalDpi xmlns:a14="http://schemas.microsoft.com/office/drawing/2010/main" val="0"/>
              </a:ext>
            </a:extLst>
          </a:blip>
          <a:srcRect l="4724" r="40506"/>
          <a:stretch/>
        </p:blipFill>
        <p:spPr>
          <a:xfrm>
            <a:off x="-6640964" y="-174355"/>
            <a:ext cx="5922440" cy="7206711"/>
          </a:xfrm>
          <a:prstGeom prst="rect">
            <a:avLst/>
          </a:prstGeom>
        </p:spPr>
      </p:pic>
      <p:sp>
        <p:nvSpPr>
          <p:cNvPr id="9" name="Prostokąt 8">
            <a:extLst>
              <a:ext uri="{FF2B5EF4-FFF2-40B4-BE49-F238E27FC236}">
                <a16:creationId xmlns:a16="http://schemas.microsoft.com/office/drawing/2014/main" id="{3FE3CCEC-0CB6-4A5F-B375-0F5AF617FADB}"/>
              </a:ext>
            </a:extLst>
          </p:cNvPr>
          <p:cNvSpPr/>
          <p:nvPr/>
        </p:nvSpPr>
        <p:spPr>
          <a:xfrm rot="10800000">
            <a:off x="676003" y="-3069696"/>
            <a:ext cx="139244" cy="13043814"/>
          </a:xfrm>
          <a:prstGeom prst="rect">
            <a:avLst/>
          </a:prstGeom>
          <a:solidFill>
            <a:srgbClr val="E30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 name="Prostokąt 9">
            <a:extLst>
              <a:ext uri="{FF2B5EF4-FFF2-40B4-BE49-F238E27FC236}">
                <a16:creationId xmlns:a16="http://schemas.microsoft.com/office/drawing/2014/main" id="{AC5743A7-8D75-4ADA-B0DE-92E6140599A4}"/>
              </a:ext>
            </a:extLst>
          </p:cNvPr>
          <p:cNvSpPr/>
          <p:nvPr/>
        </p:nvSpPr>
        <p:spPr>
          <a:xfrm rot="10800000">
            <a:off x="666205" y="-3068940"/>
            <a:ext cx="139244" cy="13043814"/>
          </a:xfrm>
          <a:prstGeom prst="rect">
            <a:avLst/>
          </a:prstGeom>
          <a:solidFill>
            <a:srgbClr val="E30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pole tekstowe 7" hidden="1">
            <a:extLst>
              <a:ext uri="{FF2B5EF4-FFF2-40B4-BE49-F238E27FC236}">
                <a16:creationId xmlns:a16="http://schemas.microsoft.com/office/drawing/2014/main" id="{AC00D5AC-28C2-4875-BE51-F988875C96C1}"/>
              </a:ext>
            </a:extLst>
          </p:cNvPr>
          <p:cNvSpPr txBox="1"/>
          <p:nvPr/>
        </p:nvSpPr>
        <p:spPr>
          <a:xfrm>
            <a:off x="952689" y="3270381"/>
            <a:ext cx="7378364" cy="2123658"/>
          </a:xfrm>
          <a:prstGeom prst="rect">
            <a:avLst/>
          </a:prstGeom>
          <a:noFill/>
        </p:spPr>
        <p:txBody>
          <a:bodyPr wrap="square" rtlCol="0">
            <a:spAutoFit/>
          </a:bodyPr>
          <a:lstStyle/>
          <a:p>
            <a:r>
              <a:rPr lang="pl-PL" sz="4400" b="1" dirty="0">
                <a:latin typeface="Century Gothic" panose="020B0502020202020204" pitchFamily="34" charset="0"/>
              </a:rPr>
              <a:t>Przebieg</a:t>
            </a:r>
            <a:br>
              <a:rPr lang="pl-PL" sz="4400" b="1" dirty="0">
                <a:latin typeface="Century Gothic" panose="020B0502020202020204" pitchFamily="34" charset="0"/>
              </a:rPr>
            </a:br>
            <a:r>
              <a:rPr lang="pl-PL" sz="4400" b="1" dirty="0">
                <a:latin typeface="Century Gothic" panose="020B0502020202020204" pitchFamily="34" charset="0"/>
              </a:rPr>
              <a:t>procesu</a:t>
            </a:r>
            <a:br>
              <a:rPr lang="pl-PL" sz="4400" b="1" dirty="0">
                <a:latin typeface="Century Gothic" panose="020B0502020202020204" pitchFamily="34" charset="0"/>
              </a:rPr>
            </a:br>
            <a:r>
              <a:rPr lang="pl-PL" sz="4400" b="1" dirty="0">
                <a:latin typeface="Century Gothic" panose="020B0502020202020204" pitchFamily="34" charset="0"/>
              </a:rPr>
              <a:t>regeneracji</a:t>
            </a:r>
          </a:p>
        </p:txBody>
      </p:sp>
      <p:sp>
        <p:nvSpPr>
          <p:cNvPr id="11" name="pole tekstowe 10">
            <a:extLst>
              <a:ext uri="{FF2B5EF4-FFF2-40B4-BE49-F238E27FC236}">
                <a16:creationId xmlns:a16="http://schemas.microsoft.com/office/drawing/2014/main" id="{F2CE3A3C-8899-4EDE-AD19-905949A3620F}"/>
              </a:ext>
            </a:extLst>
          </p:cNvPr>
          <p:cNvSpPr txBox="1"/>
          <p:nvPr/>
        </p:nvSpPr>
        <p:spPr>
          <a:xfrm>
            <a:off x="966335" y="4081501"/>
            <a:ext cx="7378364" cy="2585323"/>
          </a:xfrm>
          <a:prstGeom prst="rect">
            <a:avLst/>
          </a:prstGeom>
          <a:noFill/>
        </p:spPr>
        <p:txBody>
          <a:bodyPr wrap="square" rtlCol="0">
            <a:spAutoFit/>
          </a:bodyPr>
          <a:lstStyle/>
          <a:p>
            <a:r>
              <a:rPr lang="pl-PL" sz="5400" b="1" dirty="0" err="1">
                <a:latin typeface="Century Gothic" panose="020B0502020202020204" pitchFamily="34" charset="0"/>
              </a:rPr>
              <a:t>Verlauf</a:t>
            </a:r>
            <a:r>
              <a:rPr lang="pl-PL" sz="5400" b="1" dirty="0">
                <a:latin typeface="Century Gothic" panose="020B0502020202020204" pitchFamily="34" charset="0"/>
              </a:rPr>
              <a:t> des </a:t>
            </a:r>
            <a:r>
              <a:rPr lang="pl-PL" sz="5400" b="1" dirty="0" err="1">
                <a:latin typeface="Century Gothic" panose="020B0502020202020204" pitchFamily="34" charset="0"/>
              </a:rPr>
              <a:t>Wiederaufarbeitungsprozesses</a:t>
            </a:r>
            <a:endParaRPr lang="pl-PL" sz="5400" b="1" dirty="0">
              <a:latin typeface="Century Gothic" panose="020B0502020202020204" pitchFamily="34" charset="0"/>
            </a:endParaRPr>
          </a:p>
        </p:txBody>
      </p:sp>
      <p:pic>
        <p:nvPicPr>
          <p:cNvPr id="3" name="Obraz 2">
            <a:extLst>
              <a:ext uri="{FF2B5EF4-FFF2-40B4-BE49-F238E27FC236}">
                <a16:creationId xmlns:a16="http://schemas.microsoft.com/office/drawing/2014/main" id="{3EEBAA35-1FAD-4BCF-AC7C-95ACAC7C3D4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59415" y="234206"/>
            <a:ext cx="4684105" cy="4684105"/>
          </a:xfrm>
          <a:prstGeom prst="rect">
            <a:avLst/>
          </a:prstGeom>
        </p:spPr>
      </p:pic>
    </p:spTree>
    <p:extLst>
      <p:ext uri="{BB962C8B-B14F-4D97-AF65-F5344CB8AC3E}">
        <p14:creationId xmlns:p14="http://schemas.microsoft.com/office/powerpoint/2010/main" val="1357699552"/>
      </p:ext>
    </p:extLst>
  </p:cSld>
  <p:clrMapOvr>
    <a:masterClrMapping/>
  </p:clrMapOvr>
  <mc:AlternateContent xmlns:mc="http://schemas.openxmlformats.org/markup-compatibility/2006" xmlns:p159="http://schemas.microsoft.com/office/powerpoint/2015/09/main">
    <mc:Choice Requires="p159">
      <p:transition advTm="3300">
        <p159:morph option="byObject"/>
      </p:transition>
    </mc:Choice>
    <mc:Fallback xmlns="">
      <p:transition advTm="33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35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350"/>
                                        <p:tgtEl>
                                          <p:spTgt spid="22"/>
                                        </p:tgtEl>
                                      </p:cBhvr>
                                    </p:animEffect>
                                  </p:childTnLst>
                                </p:cTn>
                              </p:par>
                              <p:par>
                                <p:cTn id="11" presetID="10"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350"/>
                                        <p:tgtEl>
                                          <p:spTgt spid="26"/>
                                        </p:tgtEl>
                                      </p:cBhvr>
                                    </p:animEffect>
                                  </p:childTnLst>
                                </p:cTn>
                              </p:par>
                            </p:childTnLst>
                          </p:cTn>
                        </p:par>
                        <p:par>
                          <p:cTn id="14" fill="hold">
                            <p:stCondLst>
                              <p:cond delay="350"/>
                            </p:stCondLst>
                            <p:childTnLst>
                              <p:par>
                                <p:cTn id="15" presetID="22" presetClass="entr" presetSubtype="8"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par>
                          <p:cTn id="18" fill="hold">
                            <p:stCondLst>
                              <p:cond delay="850"/>
                            </p:stCondLst>
                            <p:childTnLst>
                              <p:par>
                                <p:cTn id="19" presetID="22" presetClass="entr" presetSubtype="8"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par>
                                <p:cTn id="22" presetID="10" presetClass="entr" presetSubtype="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9" name="Grupa 18">
            <a:extLst>
              <a:ext uri="{FF2B5EF4-FFF2-40B4-BE49-F238E27FC236}">
                <a16:creationId xmlns:a16="http://schemas.microsoft.com/office/drawing/2014/main" id="{F132702E-9D54-4AA8-A0B2-E7C2CC9D5C79}"/>
              </a:ext>
            </a:extLst>
          </p:cNvPr>
          <p:cNvGrpSpPr/>
          <p:nvPr/>
        </p:nvGrpSpPr>
        <p:grpSpPr>
          <a:xfrm>
            <a:off x="-985958" y="5422790"/>
            <a:ext cx="850789" cy="850789"/>
            <a:chOff x="-985958" y="5422790"/>
            <a:chExt cx="850789" cy="850789"/>
          </a:xfrm>
        </p:grpSpPr>
        <p:sp>
          <p:nvSpPr>
            <p:cNvPr id="18" name="Owal 17">
              <a:extLst>
                <a:ext uri="{FF2B5EF4-FFF2-40B4-BE49-F238E27FC236}">
                  <a16:creationId xmlns:a16="http://schemas.microsoft.com/office/drawing/2014/main" id="{490397F5-5A73-485D-8472-03C69AAA8CE2}"/>
                </a:ext>
              </a:extLst>
            </p:cNvPr>
            <p:cNvSpPr/>
            <p:nvPr/>
          </p:nvSpPr>
          <p:spPr>
            <a:xfrm>
              <a:off x="-985958" y="5422790"/>
              <a:ext cx="850789" cy="850789"/>
            </a:xfrm>
            <a:prstGeom prst="ellipse">
              <a:avLst/>
            </a:prstGeom>
            <a:gradFill flip="none" rotWithShape="1">
              <a:gsLst>
                <a:gs pos="0">
                  <a:srgbClr val="FF0000"/>
                </a:gs>
                <a:gs pos="23000">
                  <a:srgbClr val="FF3333"/>
                </a:gs>
                <a:gs pos="69000">
                  <a:srgbClr val="EA0000"/>
                </a:gs>
                <a:gs pos="97000">
                  <a:srgbClr val="C0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5" name="pole tekstowe 34">
              <a:extLst>
                <a:ext uri="{FF2B5EF4-FFF2-40B4-BE49-F238E27FC236}">
                  <a16:creationId xmlns:a16="http://schemas.microsoft.com/office/drawing/2014/main" id="{7F671C8A-4CA5-4856-BACF-F5748A91956E}"/>
                </a:ext>
              </a:extLst>
            </p:cNvPr>
            <p:cNvSpPr txBox="1"/>
            <p:nvPr/>
          </p:nvSpPr>
          <p:spPr>
            <a:xfrm>
              <a:off x="-857764" y="5953542"/>
              <a:ext cx="599844" cy="261610"/>
            </a:xfrm>
            <a:prstGeom prst="rect">
              <a:avLst/>
            </a:prstGeom>
            <a:noFill/>
          </p:spPr>
          <p:txBody>
            <a:bodyPr wrap="none" rtlCol="0">
              <a:spAutoFit/>
            </a:bodyPr>
            <a:lstStyle/>
            <a:p>
              <a:pPr algn="ctr"/>
              <a:r>
                <a:rPr lang="pl-PL" sz="1100" b="1" dirty="0">
                  <a:solidFill>
                    <a:schemeClr val="bg1"/>
                  </a:solidFill>
                </a:rPr>
                <a:t>ETAP V</a:t>
              </a:r>
            </a:p>
          </p:txBody>
        </p:sp>
        <p:pic>
          <p:nvPicPr>
            <p:cNvPr id="60" name="Grafika 59" descr="Lista kontrolna">
              <a:extLst>
                <a:ext uri="{FF2B5EF4-FFF2-40B4-BE49-F238E27FC236}">
                  <a16:creationId xmlns:a16="http://schemas.microsoft.com/office/drawing/2014/main" id="{1C7F7887-9DC9-4A05-977E-76787F704E8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1024" y="5552884"/>
              <a:ext cx="426575" cy="426575"/>
            </a:xfrm>
            <a:prstGeom prst="rect">
              <a:avLst/>
            </a:prstGeom>
          </p:spPr>
        </p:pic>
      </p:grpSp>
      <p:grpSp>
        <p:nvGrpSpPr>
          <p:cNvPr id="13" name="Grupa 12">
            <a:extLst>
              <a:ext uri="{FF2B5EF4-FFF2-40B4-BE49-F238E27FC236}">
                <a16:creationId xmlns:a16="http://schemas.microsoft.com/office/drawing/2014/main" id="{93B8DEE1-C747-4A76-A310-6CBED5FE702C}"/>
              </a:ext>
            </a:extLst>
          </p:cNvPr>
          <p:cNvGrpSpPr/>
          <p:nvPr/>
        </p:nvGrpSpPr>
        <p:grpSpPr>
          <a:xfrm>
            <a:off x="-985958" y="3003605"/>
            <a:ext cx="850789" cy="850789"/>
            <a:chOff x="-985958" y="3003605"/>
            <a:chExt cx="850789" cy="850789"/>
          </a:xfrm>
        </p:grpSpPr>
        <p:sp>
          <p:nvSpPr>
            <p:cNvPr id="21" name="Owal 20">
              <a:extLst>
                <a:ext uri="{FF2B5EF4-FFF2-40B4-BE49-F238E27FC236}">
                  <a16:creationId xmlns:a16="http://schemas.microsoft.com/office/drawing/2014/main" id="{083F0403-6D0C-419B-BC09-BE60D0328802}"/>
                </a:ext>
              </a:extLst>
            </p:cNvPr>
            <p:cNvSpPr/>
            <p:nvPr/>
          </p:nvSpPr>
          <p:spPr>
            <a:xfrm>
              <a:off x="-985958" y="3003605"/>
              <a:ext cx="850789" cy="850789"/>
            </a:xfrm>
            <a:prstGeom prst="ellipse">
              <a:avLst/>
            </a:prstGeom>
            <a:gradFill flip="none" rotWithShape="1">
              <a:gsLst>
                <a:gs pos="0">
                  <a:srgbClr val="FF0000"/>
                </a:gs>
                <a:gs pos="23000">
                  <a:srgbClr val="FF3333"/>
                </a:gs>
                <a:gs pos="69000">
                  <a:srgbClr val="EA0000"/>
                </a:gs>
                <a:gs pos="97000">
                  <a:srgbClr val="C0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3" name="pole tekstowe 32">
              <a:extLst>
                <a:ext uri="{FF2B5EF4-FFF2-40B4-BE49-F238E27FC236}">
                  <a16:creationId xmlns:a16="http://schemas.microsoft.com/office/drawing/2014/main" id="{3D0CBE97-F28D-4E84-B157-A0B26E980ABA}"/>
                </a:ext>
              </a:extLst>
            </p:cNvPr>
            <p:cNvSpPr txBox="1"/>
            <p:nvPr/>
          </p:nvSpPr>
          <p:spPr>
            <a:xfrm>
              <a:off x="-871390" y="3539672"/>
              <a:ext cx="627095" cy="261610"/>
            </a:xfrm>
            <a:prstGeom prst="rect">
              <a:avLst/>
            </a:prstGeom>
            <a:noFill/>
          </p:spPr>
          <p:txBody>
            <a:bodyPr wrap="none" rtlCol="0">
              <a:spAutoFit/>
            </a:bodyPr>
            <a:lstStyle/>
            <a:p>
              <a:pPr algn="ctr"/>
              <a:r>
                <a:rPr lang="pl-PL" sz="1100" b="1" dirty="0">
                  <a:solidFill>
                    <a:schemeClr val="bg1"/>
                  </a:solidFill>
                </a:rPr>
                <a:t>ETAP III</a:t>
              </a:r>
            </a:p>
          </p:txBody>
        </p:sp>
        <p:pic>
          <p:nvPicPr>
            <p:cNvPr id="62" name="Grafika 61" descr="Diament">
              <a:extLst>
                <a:ext uri="{FF2B5EF4-FFF2-40B4-BE49-F238E27FC236}">
                  <a16:creationId xmlns:a16="http://schemas.microsoft.com/office/drawing/2014/main" id="{76FD0794-5A6C-4893-BC35-F577900F9BF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5180" y="3127993"/>
              <a:ext cx="469232" cy="469232"/>
            </a:xfrm>
            <a:prstGeom prst="rect">
              <a:avLst/>
            </a:prstGeom>
          </p:spPr>
        </p:pic>
      </p:grpSp>
      <p:grpSp>
        <p:nvGrpSpPr>
          <p:cNvPr id="12" name="Grupa 11">
            <a:extLst>
              <a:ext uri="{FF2B5EF4-FFF2-40B4-BE49-F238E27FC236}">
                <a16:creationId xmlns:a16="http://schemas.microsoft.com/office/drawing/2014/main" id="{C759526F-3363-4A23-87FE-DC14A30F93BF}"/>
              </a:ext>
            </a:extLst>
          </p:cNvPr>
          <p:cNvGrpSpPr/>
          <p:nvPr/>
        </p:nvGrpSpPr>
        <p:grpSpPr>
          <a:xfrm>
            <a:off x="-985958" y="1741336"/>
            <a:ext cx="850789" cy="850789"/>
            <a:chOff x="-985958" y="1741336"/>
            <a:chExt cx="850789" cy="850789"/>
          </a:xfrm>
        </p:grpSpPr>
        <p:sp>
          <p:nvSpPr>
            <p:cNvPr id="16" name="Owal 15">
              <a:extLst>
                <a:ext uri="{FF2B5EF4-FFF2-40B4-BE49-F238E27FC236}">
                  <a16:creationId xmlns:a16="http://schemas.microsoft.com/office/drawing/2014/main" id="{A18F80E7-6FBC-4992-B627-CB024C2FE77B}"/>
                </a:ext>
              </a:extLst>
            </p:cNvPr>
            <p:cNvSpPr/>
            <p:nvPr/>
          </p:nvSpPr>
          <p:spPr>
            <a:xfrm>
              <a:off x="-985958" y="1741336"/>
              <a:ext cx="850789" cy="850789"/>
            </a:xfrm>
            <a:prstGeom prst="ellipse">
              <a:avLst/>
            </a:prstGeom>
            <a:gradFill flip="none" rotWithShape="1">
              <a:gsLst>
                <a:gs pos="0">
                  <a:srgbClr val="FF0000"/>
                </a:gs>
                <a:gs pos="23000">
                  <a:srgbClr val="FF3333"/>
                </a:gs>
                <a:gs pos="69000">
                  <a:srgbClr val="EA0000"/>
                </a:gs>
                <a:gs pos="97000">
                  <a:srgbClr val="C0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1" name="pole tekstowe 30">
              <a:extLst>
                <a:ext uri="{FF2B5EF4-FFF2-40B4-BE49-F238E27FC236}">
                  <a16:creationId xmlns:a16="http://schemas.microsoft.com/office/drawing/2014/main" id="{A9ABFB82-3C0E-4A7C-9389-B1D80C54E730}"/>
                </a:ext>
              </a:extLst>
            </p:cNvPr>
            <p:cNvSpPr txBox="1"/>
            <p:nvPr/>
          </p:nvSpPr>
          <p:spPr>
            <a:xfrm>
              <a:off x="-852956" y="2272419"/>
              <a:ext cx="590226" cy="261610"/>
            </a:xfrm>
            <a:prstGeom prst="rect">
              <a:avLst/>
            </a:prstGeom>
            <a:noFill/>
          </p:spPr>
          <p:txBody>
            <a:bodyPr wrap="none" rtlCol="0">
              <a:spAutoFit/>
            </a:bodyPr>
            <a:lstStyle/>
            <a:p>
              <a:pPr algn="ctr"/>
              <a:r>
                <a:rPr lang="pl-PL" sz="1100" b="1" dirty="0">
                  <a:solidFill>
                    <a:schemeClr val="bg1"/>
                  </a:solidFill>
                </a:rPr>
                <a:t>ETAP II</a:t>
              </a:r>
            </a:p>
          </p:txBody>
        </p:sp>
        <p:pic>
          <p:nvPicPr>
            <p:cNvPr id="64" name="Grafika 63" descr="Szkło powiększające">
              <a:extLst>
                <a:ext uri="{FF2B5EF4-FFF2-40B4-BE49-F238E27FC236}">
                  <a16:creationId xmlns:a16="http://schemas.microsoft.com/office/drawing/2014/main" id="{1B0BEE21-36C1-49B2-A436-83E5C7E7F47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975818">
              <a:off x="-788434" y="1873931"/>
              <a:ext cx="426575" cy="426575"/>
            </a:xfrm>
            <a:prstGeom prst="rect">
              <a:avLst/>
            </a:prstGeom>
          </p:spPr>
        </p:pic>
      </p:grpSp>
      <p:grpSp>
        <p:nvGrpSpPr>
          <p:cNvPr id="14" name="Grupa 13">
            <a:extLst>
              <a:ext uri="{FF2B5EF4-FFF2-40B4-BE49-F238E27FC236}">
                <a16:creationId xmlns:a16="http://schemas.microsoft.com/office/drawing/2014/main" id="{7BFEE230-2F36-4FFE-A2A1-57647BC9FED1}"/>
              </a:ext>
            </a:extLst>
          </p:cNvPr>
          <p:cNvGrpSpPr/>
          <p:nvPr/>
        </p:nvGrpSpPr>
        <p:grpSpPr>
          <a:xfrm>
            <a:off x="-985958" y="4213197"/>
            <a:ext cx="850789" cy="850789"/>
            <a:chOff x="-985958" y="4213197"/>
            <a:chExt cx="850789" cy="850789"/>
          </a:xfrm>
        </p:grpSpPr>
        <p:sp>
          <p:nvSpPr>
            <p:cNvPr id="17" name="Owal 16">
              <a:extLst>
                <a:ext uri="{FF2B5EF4-FFF2-40B4-BE49-F238E27FC236}">
                  <a16:creationId xmlns:a16="http://schemas.microsoft.com/office/drawing/2014/main" id="{CDA3C0FC-2384-42DF-B88D-898390F39431}"/>
                </a:ext>
              </a:extLst>
            </p:cNvPr>
            <p:cNvSpPr/>
            <p:nvPr/>
          </p:nvSpPr>
          <p:spPr>
            <a:xfrm>
              <a:off x="-985958" y="4213197"/>
              <a:ext cx="850789" cy="850789"/>
            </a:xfrm>
            <a:prstGeom prst="ellipse">
              <a:avLst/>
            </a:prstGeom>
            <a:gradFill flip="none" rotWithShape="1">
              <a:gsLst>
                <a:gs pos="0">
                  <a:srgbClr val="FF0000"/>
                </a:gs>
                <a:gs pos="23000">
                  <a:srgbClr val="FF3333"/>
                </a:gs>
                <a:gs pos="69000">
                  <a:srgbClr val="EA0000"/>
                </a:gs>
                <a:gs pos="97000">
                  <a:srgbClr val="C0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4" name="pole tekstowe 33">
              <a:extLst>
                <a:ext uri="{FF2B5EF4-FFF2-40B4-BE49-F238E27FC236}">
                  <a16:creationId xmlns:a16="http://schemas.microsoft.com/office/drawing/2014/main" id="{B3F138F9-6422-42CF-95FB-F969351DE3DC}"/>
                </a:ext>
              </a:extLst>
            </p:cNvPr>
            <p:cNvSpPr txBox="1"/>
            <p:nvPr/>
          </p:nvSpPr>
          <p:spPr>
            <a:xfrm>
              <a:off x="-876199" y="4748893"/>
              <a:ext cx="636713" cy="261610"/>
            </a:xfrm>
            <a:prstGeom prst="rect">
              <a:avLst/>
            </a:prstGeom>
            <a:noFill/>
          </p:spPr>
          <p:txBody>
            <a:bodyPr wrap="none" rtlCol="0">
              <a:spAutoFit/>
            </a:bodyPr>
            <a:lstStyle/>
            <a:p>
              <a:pPr algn="ctr"/>
              <a:r>
                <a:rPr lang="pl-PL" sz="1100" b="1" dirty="0">
                  <a:solidFill>
                    <a:schemeClr val="bg1"/>
                  </a:solidFill>
                </a:rPr>
                <a:t>ETAP IV</a:t>
              </a:r>
            </a:p>
          </p:txBody>
        </p:sp>
        <p:pic>
          <p:nvPicPr>
            <p:cNvPr id="66" name="Grafika 65" descr="Narzędzia">
              <a:extLst>
                <a:ext uri="{FF2B5EF4-FFF2-40B4-BE49-F238E27FC236}">
                  <a16:creationId xmlns:a16="http://schemas.microsoft.com/office/drawing/2014/main" id="{652F10AC-D06D-4899-B0BC-ECB264F8F4A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54647" y="4365184"/>
              <a:ext cx="387795" cy="387795"/>
            </a:xfrm>
            <a:prstGeom prst="rect">
              <a:avLst/>
            </a:prstGeom>
          </p:spPr>
        </p:pic>
      </p:grpSp>
      <p:grpSp>
        <p:nvGrpSpPr>
          <p:cNvPr id="11" name="Grupa 10">
            <a:extLst>
              <a:ext uri="{FF2B5EF4-FFF2-40B4-BE49-F238E27FC236}">
                <a16:creationId xmlns:a16="http://schemas.microsoft.com/office/drawing/2014/main" id="{50E05797-849F-4E50-951D-9B41C1DFAAD0}"/>
              </a:ext>
            </a:extLst>
          </p:cNvPr>
          <p:cNvGrpSpPr/>
          <p:nvPr/>
        </p:nvGrpSpPr>
        <p:grpSpPr>
          <a:xfrm>
            <a:off x="-985958" y="485030"/>
            <a:ext cx="850789" cy="850789"/>
            <a:chOff x="-985958" y="485030"/>
            <a:chExt cx="850789" cy="850789"/>
          </a:xfrm>
        </p:grpSpPr>
        <p:sp>
          <p:nvSpPr>
            <p:cNvPr id="15" name="Owal 14">
              <a:extLst>
                <a:ext uri="{FF2B5EF4-FFF2-40B4-BE49-F238E27FC236}">
                  <a16:creationId xmlns:a16="http://schemas.microsoft.com/office/drawing/2014/main" id="{BA2C6E82-E162-4C1D-955A-69D70813D43C}"/>
                </a:ext>
              </a:extLst>
            </p:cNvPr>
            <p:cNvSpPr/>
            <p:nvPr/>
          </p:nvSpPr>
          <p:spPr>
            <a:xfrm>
              <a:off x="-985958" y="485030"/>
              <a:ext cx="850789" cy="850789"/>
            </a:xfrm>
            <a:prstGeom prst="ellipse">
              <a:avLst/>
            </a:prstGeom>
            <a:gradFill flip="none" rotWithShape="1">
              <a:gsLst>
                <a:gs pos="0">
                  <a:srgbClr val="FF0000"/>
                </a:gs>
                <a:gs pos="23000">
                  <a:srgbClr val="FF3333"/>
                </a:gs>
                <a:gs pos="69000">
                  <a:srgbClr val="EA0000"/>
                </a:gs>
                <a:gs pos="97000">
                  <a:srgbClr val="C0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 name="pole tekstowe 1">
              <a:extLst>
                <a:ext uri="{FF2B5EF4-FFF2-40B4-BE49-F238E27FC236}">
                  <a16:creationId xmlns:a16="http://schemas.microsoft.com/office/drawing/2014/main" id="{505A36EE-86F5-4F57-8AEE-6434F54690BB}"/>
                </a:ext>
              </a:extLst>
            </p:cNvPr>
            <p:cNvSpPr txBox="1"/>
            <p:nvPr/>
          </p:nvSpPr>
          <p:spPr>
            <a:xfrm>
              <a:off x="-834522" y="1021928"/>
              <a:ext cx="553357" cy="261610"/>
            </a:xfrm>
            <a:prstGeom prst="rect">
              <a:avLst/>
            </a:prstGeom>
            <a:noFill/>
          </p:spPr>
          <p:txBody>
            <a:bodyPr wrap="none" rtlCol="0">
              <a:spAutoFit/>
            </a:bodyPr>
            <a:lstStyle/>
            <a:p>
              <a:pPr algn="ctr"/>
              <a:r>
                <a:rPr lang="pl-PL" sz="1100" b="1" dirty="0">
                  <a:solidFill>
                    <a:schemeClr val="bg1"/>
                  </a:solidFill>
                </a:rPr>
                <a:t>ETAP I</a:t>
              </a:r>
            </a:p>
          </p:txBody>
        </p:sp>
        <p:pic>
          <p:nvPicPr>
            <p:cNvPr id="68" name="Grafika 67" descr="Zrównoważony rozwój">
              <a:extLst>
                <a:ext uri="{FF2B5EF4-FFF2-40B4-BE49-F238E27FC236}">
                  <a16:creationId xmlns:a16="http://schemas.microsoft.com/office/drawing/2014/main" id="{D0155870-5098-444B-8F0F-DB509F9288A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01974" y="597763"/>
              <a:ext cx="469232" cy="469232"/>
            </a:xfrm>
            <a:prstGeom prst="rect">
              <a:avLst/>
            </a:prstGeom>
          </p:spPr>
        </p:pic>
      </p:grpSp>
      <p:pic>
        <p:nvPicPr>
          <p:cNvPr id="69" name="Grafika 68" descr="Lista kontrolna" hidden="1">
            <a:hlinkClick r:id="rId12" action="ppaction://hlinksldjump"/>
            <a:extLst>
              <a:ext uri="{FF2B5EF4-FFF2-40B4-BE49-F238E27FC236}">
                <a16:creationId xmlns:a16="http://schemas.microsoft.com/office/drawing/2014/main" id="{ECD97226-F7B4-479F-B22A-0C4E9B7ADF1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43569" y="5569747"/>
            <a:ext cx="567771" cy="567771"/>
          </a:xfrm>
          <a:prstGeom prst="rect">
            <a:avLst/>
          </a:prstGeom>
        </p:spPr>
      </p:pic>
      <p:pic>
        <p:nvPicPr>
          <p:cNvPr id="70" name="Grafika 69" descr="Diament" hidden="1">
            <a:hlinkClick r:id="rId15" action="ppaction://hlinksldjump"/>
            <a:extLst>
              <a:ext uri="{FF2B5EF4-FFF2-40B4-BE49-F238E27FC236}">
                <a16:creationId xmlns:a16="http://schemas.microsoft.com/office/drawing/2014/main" id="{EBCA4536-36BA-4608-A271-EDFCAE139BBF}"/>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340742" y="3174135"/>
            <a:ext cx="567771" cy="567771"/>
          </a:xfrm>
          <a:prstGeom prst="rect">
            <a:avLst/>
          </a:prstGeom>
        </p:spPr>
      </p:pic>
      <p:pic>
        <p:nvPicPr>
          <p:cNvPr id="71" name="Grafika 70" descr="Szkło powiększające" hidden="1">
            <a:hlinkClick r:id="rId18" action="ppaction://hlinksldjump"/>
            <a:extLst>
              <a:ext uri="{FF2B5EF4-FFF2-40B4-BE49-F238E27FC236}">
                <a16:creationId xmlns:a16="http://schemas.microsoft.com/office/drawing/2014/main" id="{54F207DF-6DE1-4283-9B0A-F220508FB9ED}"/>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rot="975818">
            <a:off x="334110" y="1882843"/>
            <a:ext cx="567771" cy="567771"/>
          </a:xfrm>
          <a:prstGeom prst="rect">
            <a:avLst/>
          </a:prstGeom>
        </p:spPr>
      </p:pic>
      <p:pic>
        <p:nvPicPr>
          <p:cNvPr id="72" name="Grafika 71" descr="Narzędzia" hidden="1">
            <a:hlinkClick r:id="rId21" action="ppaction://hlinksldjump"/>
            <a:extLst>
              <a:ext uri="{FF2B5EF4-FFF2-40B4-BE49-F238E27FC236}">
                <a16:creationId xmlns:a16="http://schemas.microsoft.com/office/drawing/2014/main" id="{8C0569CD-4BC5-4FFF-8FD3-D6F302FB7516}"/>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366364" y="4380514"/>
            <a:ext cx="516155" cy="516155"/>
          </a:xfrm>
          <a:prstGeom prst="rect">
            <a:avLst/>
          </a:prstGeom>
        </p:spPr>
      </p:pic>
      <p:pic>
        <p:nvPicPr>
          <p:cNvPr id="73" name="Grafika 72" descr="Zrównoważony rozwój" hidden="1">
            <a:hlinkClick r:id="rId24" action="ppaction://hlinksldjump"/>
            <a:extLst>
              <a:ext uri="{FF2B5EF4-FFF2-40B4-BE49-F238E27FC236}">
                <a16:creationId xmlns:a16="http://schemas.microsoft.com/office/drawing/2014/main" id="{6AC8748A-9CE3-401E-ADE6-5911D9A94E1F}"/>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333948" y="612101"/>
            <a:ext cx="567771" cy="567771"/>
          </a:xfrm>
          <a:prstGeom prst="rect">
            <a:avLst/>
          </a:prstGeom>
        </p:spPr>
      </p:pic>
      <p:pic>
        <p:nvPicPr>
          <p:cNvPr id="5" name="Obraz 4">
            <a:extLst>
              <a:ext uri="{FF2B5EF4-FFF2-40B4-BE49-F238E27FC236}">
                <a16:creationId xmlns:a16="http://schemas.microsoft.com/office/drawing/2014/main" id="{531465DD-CC18-4B87-A1F5-A7556010420E}"/>
              </a:ext>
            </a:extLst>
          </p:cNvPr>
          <p:cNvPicPr>
            <a:picLocks noChangeAspect="1"/>
          </p:cNvPicPr>
          <p:nvPr/>
        </p:nvPicPr>
        <p:blipFill>
          <a:blip r:embed="rId27">
            <a:extLst>
              <a:ext uri="{28A0092B-C50C-407E-A947-70E740481C1C}">
                <a14:useLocalDpi xmlns:a14="http://schemas.microsoft.com/office/drawing/2010/main" val="0"/>
              </a:ext>
            </a:extLst>
          </a:blip>
          <a:srcRect l="20737" r="20737"/>
          <a:stretch/>
        </p:blipFill>
        <p:spPr>
          <a:xfrm flipH="1">
            <a:off x="6235429" y="0"/>
            <a:ext cx="6014938" cy="6858000"/>
          </a:xfrm>
          <a:prstGeom prst="homePlate">
            <a:avLst>
              <a:gd name="adj" fmla="val 33546"/>
            </a:avLst>
          </a:prstGeom>
        </p:spPr>
      </p:pic>
      <p:sp>
        <p:nvSpPr>
          <p:cNvPr id="23" name="Dowolny kształt: kształt 22">
            <a:extLst>
              <a:ext uri="{FF2B5EF4-FFF2-40B4-BE49-F238E27FC236}">
                <a16:creationId xmlns:a16="http://schemas.microsoft.com/office/drawing/2014/main" id="{57642E43-39C5-4888-9615-C909C13AED66}"/>
              </a:ext>
            </a:extLst>
          </p:cNvPr>
          <p:cNvSpPr/>
          <p:nvPr/>
        </p:nvSpPr>
        <p:spPr>
          <a:xfrm rot="5400000" flipV="1">
            <a:off x="-7650718" y="-606880"/>
            <a:ext cx="13812081" cy="1235624"/>
          </a:xfrm>
          <a:custGeom>
            <a:avLst/>
            <a:gdLst>
              <a:gd name="connsiteX0" fmla="*/ 0 w 12192000"/>
              <a:gd name="connsiteY0" fmla="*/ 1225685 h 1225685"/>
              <a:gd name="connsiteX1" fmla="*/ 5304847 w 12192000"/>
              <a:gd name="connsiteY1" fmla="*/ 1225685 h 1225685"/>
              <a:gd name="connsiteX2" fmla="*/ 6096002 w 12192000"/>
              <a:gd name="connsiteY2" fmla="*/ 57275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2192000"/>
              <a:gd name="connsiteY0" fmla="*/ 1225685 h 1225685"/>
              <a:gd name="connsiteX1" fmla="*/ 5304847 w 12192000"/>
              <a:gd name="connsiteY1" fmla="*/ 1225685 h 1225685"/>
              <a:gd name="connsiteX2" fmla="*/ 6096002 w 12192000"/>
              <a:gd name="connsiteY2" fmla="*/ 57275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2192000"/>
              <a:gd name="connsiteY0" fmla="*/ 1225685 h 1225685"/>
              <a:gd name="connsiteX1" fmla="*/ 5304847 w 12192000"/>
              <a:gd name="connsiteY1" fmla="*/ 1225685 h 1225685"/>
              <a:gd name="connsiteX2" fmla="*/ 6096002 w 12192000"/>
              <a:gd name="connsiteY2" fmla="*/ 57275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2192000"/>
              <a:gd name="connsiteY0" fmla="*/ 1225685 h 1225685"/>
              <a:gd name="connsiteX1" fmla="*/ 5304847 w 12192000"/>
              <a:gd name="connsiteY1" fmla="*/ 1225685 h 1225685"/>
              <a:gd name="connsiteX2" fmla="*/ 6096002 w 12192000"/>
              <a:gd name="connsiteY2" fmla="*/ 57275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2192000"/>
              <a:gd name="connsiteY0" fmla="*/ 1225685 h 1225685"/>
              <a:gd name="connsiteX1" fmla="*/ 5304847 w 12192000"/>
              <a:gd name="connsiteY1" fmla="*/ 1225685 h 1225685"/>
              <a:gd name="connsiteX2" fmla="*/ 6096002 w 12192000"/>
              <a:gd name="connsiteY2" fmla="*/ 57275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2192000"/>
              <a:gd name="connsiteY0" fmla="*/ 1225685 h 1225685"/>
              <a:gd name="connsiteX1" fmla="*/ 5304847 w 12192000"/>
              <a:gd name="connsiteY1" fmla="*/ 1225685 h 1225685"/>
              <a:gd name="connsiteX2" fmla="*/ 6096002 w 12192000"/>
              <a:gd name="connsiteY2" fmla="*/ 57275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2192000"/>
              <a:gd name="connsiteY0" fmla="*/ 1225685 h 1225685"/>
              <a:gd name="connsiteX1" fmla="*/ 5304847 w 12192000"/>
              <a:gd name="connsiteY1" fmla="*/ 1225685 h 1225685"/>
              <a:gd name="connsiteX2" fmla="*/ 6096002 w 12192000"/>
              <a:gd name="connsiteY2" fmla="*/ 57275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2192000"/>
              <a:gd name="connsiteY0" fmla="*/ 1225685 h 1225685"/>
              <a:gd name="connsiteX1" fmla="*/ 5304847 w 12192000"/>
              <a:gd name="connsiteY1" fmla="*/ 1225685 h 1225685"/>
              <a:gd name="connsiteX2" fmla="*/ 6106050 w 12192000"/>
              <a:gd name="connsiteY2" fmla="*/ 66821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2192000"/>
              <a:gd name="connsiteY0" fmla="*/ 1225685 h 1225685"/>
              <a:gd name="connsiteX1" fmla="*/ 5304847 w 12192000"/>
              <a:gd name="connsiteY1" fmla="*/ 1225685 h 1225685"/>
              <a:gd name="connsiteX2" fmla="*/ 6106050 w 12192000"/>
              <a:gd name="connsiteY2" fmla="*/ 66821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3802142"/>
              <a:gd name="connsiteY0" fmla="*/ 1225685 h 1225685"/>
              <a:gd name="connsiteX1" fmla="*/ 5304847 w 13802142"/>
              <a:gd name="connsiteY1" fmla="*/ 1225685 h 1225685"/>
              <a:gd name="connsiteX2" fmla="*/ 6106050 w 13802142"/>
              <a:gd name="connsiteY2" fmla="*/ 668216 h 1225685"/>
              <a:gd name="connsiteX3" fmla="*/ 6887156 w 13802142"/>
              <a:gd name="connsiteY3" fmla="*/ 1225685 h 1225685"/>
              <a:gd name="connsiteX4" fmla="*/ 13802142 w 13802142"/>
              <a:gd name="connsiteY4" fmla="*/ 1215746 h 1225685"/>
              <a:gd name="connsiteX5" fmla="*/ 12192000 w 13802142"/>
              <a:gd name="connsiteY5" fmla="*/ 0 h 1225685"/>
              <a:gd name="connsiteX6" fmla="*/ 0 w 13802142"/>
              <a:gd name="connsiteY6" fmla="*/ 0 h 1225685"/>
              <a:gd name="connsiteX7" fmla="*/ 0 w 13802142"/>
              <a:gd name="connsiteY7" fmla="*/ 1225685 h 1225685"/>
              <a:gd name="connsiteX0" fmla="*/ 0 w 13812081"/>
              <a:gd name="connsiteY0" fmla="*/ 1235624 h 1235624"/>
              <a:gd name="connsiteX1" fmla="*/ 5304847 w 13812081"/>
              <a:gd name="connsiteY1" fmla="*/ 1235624 h 1235624"/>
              <a:gd name="connsiteX2" fmla="*/ 6106050 w 13812081"/>
              <a:gd name="connsiteY2" fmla="*/ 678155 h 1235624"/>
              <a:gd name="connsiteX3" fmla="*/ 6887156 w 13812081"/>
              <a:gd name="connsiteY3" fmla="*/ 1235624 h 1235624"/>
              <a:gd name="connsiteX4" fmla="*/ 13802142 w 13812081"/>
              <a:gd name="connsiteY4" fmla="*/ 1225685 h 1235624"/>
              <a:gd name="connsiteX5" fmla="*/ 13812081 w 13812081"/>
              <a:gd name="connsiteY5" fmla="*/ 0 h 1235624"/>
              <a:gd name="connsiteX6" fmla="*/ 0 w 13812081"/>
              <a:gd name="connsiteY6" fmla="*/ 9939 h 1235624"/>
              <a:gd name="connsiteX7" fmla="*/ 0 w 13812081"/>
              <a:gd name="connsiteY7" fmla="*/ 1235624 h 123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12081" h="1235624">
                <a:moveTo>
                  <a:pt x="0" y="1235624"/>
                </a:moveTo>
                <a:lnTo>
                  <a:pt x="5304847" y="1235624"/>
                </a:lnTo>
                <a:cubicBezTo>
                  <a:pt x="5679097" y="1234021"/>
                  <a:pt x="5480591" y="681576"/>
                  <a:pt x="6106050" y="678155"/>
                </a:cubicBezTo>
                <a:cubicBezTo>
                  <a:pt x="6731509" y="674734"/>
                  <a:pt x="6512906" y="1223972"/>
                  <a:pt x="6887156" y="1235624"/>
                </a:cubicBezTo>
                <a:lnTo>
                  <a:pt x="13802142" y="1225685"/>
                </a:lnTo>
                <a:lnTo>
                  <a:pt x="13812081" y="0"/>
                </a:lnTo>
                <a:lnTo>
                  <a:pt x="0" y="9939"/>
                </a:lnTo>
                <a:lnTo>
                  <a:pt x="0" y="1235624"/>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pl-PL" dirty="0"/>
          </a:p>
        </p:txBody>
      </p:sp>
      <p:sp>
        <p:nvSpPr>
          <p:cNvPr id="8" name="Strzałka: pięciokąt 7">
            <a:extLst>
              <a:ext uri="{FF2B5EF4-FFF2-40B4-BE49-F238E27FC236}">
                <a16:creationId xmlns:a16="http://schemas.microsoft.com/office/drawing/2014/main" id="{563B931E-8803-4F7F-9509-D57CF3A107AB}"/>
              </a:ext>
            </a:extLst>
          </p:cNvPr>
          <p:cNvSpPr/>
          <p:nvPr/>
        </p:nvSpPr>
        <p:spPr>
          <a:xfrm flipH="1">
            <a:off x="9007815" y="-28049"/>
            <a:ext cx="3265361" cy="6919708"/>
          </a:xfrm>
          <a:custGeom>
            <a:avLst/>
            <a:gdLst>
              <a:gd name="connsiteX0" fmla="*/ 0 w 6929335"/>
              <a:gd name="connsiteY0" fmla="*/ 0 h 6858000"/>
              <a:gd name="connsiteX1" fmla="*/ 4648158 w 6929335"/>
              <a:gd name="connsiteY1" fmla="*/ 0 h 6858000"/>
              <a:gd name="connsiteX2" fmla="*/ 6929335 w 6929335"/>
              <a:gd name="connsiteY2" fmla="*/ 3429000 h 6858000"/>
              <a:gd name="connsiteX3" fmla="*/ 4648158 w 6929335"/>
              <a:gd name="connsiteY3" fmla="*/ 6858000 h 6858000"/>
              <a:gd name="connsiteX4" fmla="*/ 0 w 6929335"/>
              <a:gd name="connsiteY4" fmla="*/ 6858000 h 6858000"/>
              <a:gd name="connsiteX5" fmla="*/ 0 w 6929335"/>
              <a:gd name="connsiteY5" fmla="*/ 0 h 6858000"/>
              <a:gd name="connsiteX0" fmla="*/ 3745149 w 6929335"/>
              <a:gd name="connsiteY0" fmla="*/ 0 h 6877455"/>
              <a:gd name="connsiteX1" fmla="*/ 4648158 w 6929335"/>
              <a:gd name="connsiteY1" fmla="*/ 19455 h 6877455"/>
              <a:gd name="connsiteX2" fmla="*/ 6929335 w 6929335"/>
              <a:gd name="connsiteY2" fmla="*/ 3448455 h 6877455"/>
              <a:gd name="connsiteX3" fmla="*/ 4648158 w 6929335"/>
              <a:gd name="connsiteY3" fmla="*/ 6877455 h 6877455"/>
              <a:gd name="connsiteX4" fmla="*/ 0 w 6929335"/>
              <a:gd name="connsiteY4" fmla="*/ 6877455 h 6877455"/>
              <a:gd name="connsiteX5" fmla="*/ 3745149 w 6929335"/>
              <a:gd name="connsiteY5" fmla="*/ 0 h 6877455"/>
              <a:gd name="connsiteX0" fmla="*/ 58366 w 3242552"/>
              <a:gd name="connsiteY0" fmla="*/ 0 h 6877455"/>
              <a:gd name="connsiteX1" fmla="*/ 961375 w 3242552"/>
              <a:gd name="connsiteY1" fmla="*/ 19455 h 6877455"/>
              <a:gd name="connsiteX2" fmla="*/ 3242552 w 3242552"/>
              <a:gd name="connsiteY2" fmla="*/ 3448455 h 6877455"/>
              <a:gd name="connsiteX3" fmla="*/ 961375 w 3242552"/>
              <a:gd name="connsiteY3" fmla="*/ 6877455 h 6877455"/>
              <a:gd name="connsiteX4" fmla="*/ 0 w 3242552"/>
              <a:gd name="connsiteY4" fmla="*/ 6858000 h 6877455"/>
              <a:gd name="connsiteX5" fmla="*/ 58366 w 3242552"/>
              <a:gd name="connsiteY5" fmla="*/ 0 h 6877455"/>
              <a:gd name="connsiteX0" fmla="*/ 0 w 3252280"/>
              <a:gd name="connsiteY0" fmla="*/ 0 h 6877455"/>
              <a:gd name="connsiteX1" fmla="*/ 971103 w 3252280"/>
              <a:gd name="connsiteY1" fmla="*/ 19455 h 6877455"/>
              <a:gd name="connsiteX2" fmla="*/ 3252280 w 3252280"/>
              <a:gd name="connsiteY2" fmla="*/ 3448455 h 6877455"/>
              <a:gd name="connsiteX3" fmla="*/ 971103 w 3252280"/>
              <a:gd name="connsiteY3" fmla="*/ 6877455 h 6877455"/>
              <a:gd name="connsiteX4" fmla="*/ 9728 w 3252280"/>
              <a:gd name="connsiteY4" fmla="*/ 6858000 h 6877455"/>
              <a:gd name="connsiteX5" fmla="*/ 0 w 3252280"/>
              <a:gd name="connsiteY5" fmla="*/ 0 h 6877455"/>
              <a:gd name="connsiteX0" fmla="*/ 0 w 3252280"/>
              <a:gd name="connsiteY0" fmla="*/ 0 h 6897269"/>
              <a:gd name="connsiteX1" fmla="*/ 971103 w 3252280"/>
              <a:gd name="connsiteY1" fmla="*/ 19455 h 6897269"/>
              <a:gd name="connsiteX2" fmla="*/ 3252280 w 3252280"/>
              <a:gd name="connsiteY2" fmla="*/ 3448455 h 6897269"/>
              <a:gd name="connsiteX3" fmla="*/ 971103 w 3252280"/>
              <a:gd name="connsiteY3" fmla="*/ 6877455 h 6897269"/>
              <a:gd name="connsiteX4" fmla="*/ 9728 w 3252280"/>
              <a:gd name="connsiteY4" fmla="*/ 6897269 h 6897269"/>
              <a:gd name="connsiteX5" fmla="*/ 0 w 3252280"/>
              <a:gd name="connsiteY5" fmla="*/ 0 h 6897269"/>
              <a:gd name="connsiteX0" fmla="*/ 13081 w 3265361"/>
              <a:gd name="connsiteY0" fmla="*/ 0 h 6902879"/>
              <a:gd name="connsiteX1" fmla="*/ 984184 w 3265361"/>
              <a:gd name="connsiteY1" fmla="*/ 19455 h 6902879"/>
              <a:gd name="connsiteX2" fmla="*/ 3265361 w 3265361"/>
              <a:gd name="connsiteY2" fmla="*/ 3448455 h 6902879"/>
              <a:gd name="connsiteX3" fmla="*/ 984184 w 3265361"/>
              <a:gd name="connsiteY3" fmla="*/ 6877455 h 6902879"/>
              <a:gd name="connsiteX4" fmla="*/ 370 w 3265361"/>
              <a:gd name="connsiteY4" fmla="*/ 6902879 h 6902879"/>
              <a:gd name="connsiteX5" fmla="*/ 13081 w 3265361"/>
              <a:gd name="connsiteY5" fmla="*/ 0 h 6902879"/>
              <a:gd name="connsiteX0" fmla="*/ 13081 w 3265361"/>
              <a:gd name="connsiteY0" fmla="*/ 8594 h 6911473"/>
              <a:gd name="connsiteX1" fmla="*/ 984184 w 3265361"/>
              <a:gd name="connsiteY1" fmla="*/ 0 h 6911473"/>
              <a:gd name="connsiteX2" fmla="*/ 3265361 w 3265361"/>
              <a:gd name="connsiteY2" fmla="*/ 3457049 h 6911473"/>
              <a:gd name="connsiteX3" fmla="*/ 984184 w 3265361"/>
              <a:gd name="connsiteY3" fmla="*/ 6886049 h 6911473"/>
              <a:gd name="connsiteX4" fmla="*/ 370 w 3265361"/>
              <a:gd name="connsiteY4" fmla="*/ 6911473 h 6911473"/>
              <a:gd name="connsiteX5" fmla="*/ 13081 w 3265361"/>
              <a:gd name="connsiteY5" fmla="*/ 8594 h 6911473"/>
              <a:gd name="connsiteX0" fmla="*/ 13081 w 3265361"/>
              <a:gd name="connsiteY0" fmla="*/ 8594 h 6919708"/>
              <a:gd name="connsiteX1" fmla="*/ 984184 w 3265361"/>
              <a:gd name="connsiteY1" fmla="*/ 0 h 6919708"/>
              <a:gd name="connsiteX2" fmla="*/ 3265361 w 3265361"/>
              <a:gd name="connsiteY2" fmla="*/ 3457049 h 6919708"/>
              <a:gd name="connsiteX3" fmla="*/ 972964 w 3265361"/>
              <a:gd name="connsiteY3" fmla="*/ 6919708 h 6919708"/>
              <a:gd name="connsiteX4" fmla="*/ 370 w 3265361"/>
              <a:gd name="connsiteY4" fmla="*/ 6911473 h 6919708"/>
              <a:gd name="connsiteX5" fmla="*/ 13081 w 3265361"/>
              <a:gd name="connsiteY5" fmla="*/ 8594 h 6919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65361" h="6919708">
                <a:moveTo>
                  <a:pt x="13081" y="8594"/>
                </a:moveTo>
                <a:lnTo>
                  <a:pt x="984184" y="0"/>
                </a:lnTo>
                <a:lnTo>
                  <a:pt x="3265361" y="3457049"/>
                </a:lnTo>
                <a:lnTo>
                  <a:pt x="972964" y="6919708"/>
                </a:lnTo>
                <a:lnTo>
                  <a:pt x="370" y="6911473"/>
                </a:lnTo>
                <a:cubicBezTo>
                  <a:pt x="-2873" y="4625473"/>
                  <a:pt x="16324" y="2294594"/>
                  <a:pt x="13081" y="8594"/>
                </a:cubicBezTo>
                <a:close/>
              </a:path>
            </a:pathLst>
          </a:custGeom>
          <a:solidFill>
            <a:schemeClr val="bg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94" name="pole tekstowe 93">
            <a:extLst>
              <a:ext uri="{FF2B5EF4-FFF2-40B4-BE49-F238E27FC236}">
                <a16:creationId xmlns:a16="http://schemas.microsoft.com/office/drawing/2014/main" id="{D4C13062-5917-4AE5-871C-27755D630FD6}"/>
              </a:ext>
            </a:extLst>
          </p:cNvPr>
          <p:cNvSpPr txBox="1"/>
          <p:nvPr/>
        </p:nvSpPr>
        <p:spPr>
          <a:xfrm>
            <a:off x="1955735" y="5933008"/>
            <a:ext cx="3955953" cy="738664"/>
          </a:xfrm>
          <a:prstGeom prst="rect">
            <a:avLst/>
          </a:prstGeom>
          <a:noFill/>
        </p:spPr>
        <p:txBody>
          <a:bodyPr wrap="square">
            <a:spAutoFit/>
          </a:bodyPr>
          <a:lstStyle/>
          <a:p>
            <a:pPr algn="ctr"/>
            <a:r>
              <a:rPr lang="de-DE" sz="1400" b="1" dirty="0">
                <a:solidFill>
                  <a:srgbClr val="FF0000"/>
                </a:solidFill>
                <a:latin typeface="Century Gothic" panose="020B0502020202020204" pitchFamily="34" charset="0"/>
              </a:rPr>
              <a:t>Klicken Sie auf die Elemente auf der linken Seite, um die einzelnen Prozessschritte zu sehen</a:t>
            </a:r>
            <a:r>
              <a:rPr lang="pl-PL" sz="1400" b="1" dirty="0">
                <a:solidFill>
                  <a:srgbClr val="FF0000"/>
                </a:solidFill>
                <a:latin typeface="Century Gothic" panose="020B0502020202020204" pitchFamily="34" charset="0"/>
              </a:rPr>
              <a:t>.</a:t>
            </a:r>
            <a:endParaRPr lang="pl-PL" sz="1400" dirty="0">
              <a:solidFill>
                <a:srgbClr val="FF0000"/>
              </a:solidFill>
              <a:latin typeface="Century Gothic" panose="020B0502020202020204" pitchFamily="34" charset="0"/>
            </a:endParaRPr>
          </a:p>
        </p:txBody>
      </p:sp>
      <p:sp>
        <p:nvSpPr>
          <p:cNvPr id="27" name="Prostokąt 26">
            <a:extLst>
              <a:ext uri="{FF2B5EF4-FFF2-40B4-BE49-F238E27FC236}">
                <a16:creationId xmlns:a16="http://schemas.microsoft.com/office/drawing/2014/main" id="{B92EF810-D0A0-43C9-BB22-AF57F24D63B2}"/>
              </a:ext>
            </a:extLst>
          </p:cNvPr>
          <p:cNvSpPr/>
          <p:nvPr/>
        </p:nvSpPr>
        <p:spPr>
          <a:xfrm rot="10800000">
            <a:off x="12707581" y="-3069696"/>
            <a:ext cx="139244" cy="13043814"/>
          </a:xfrm>
          <a:prstGeom prst="rect">
            <a:avLst/>
          </a:prstGeom>
          <a:solidFill>
            <a:srgbClr val="E30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8" name="Prostokąt 27">
            <a:extLst>
              <a:ext uri="{FF2B5EF4-FFF2-40B4-BE49-F238E27FC236}">
                <a16:creationId xmlns:a16="http://schemas.microsoft.com/office/drawing/2014/main" id="{A86DC9A8-B8DB-4679-A017-14F41F87F387}"/>
              </a:ext>
            </a:extLst>
          </p:cNvPr>
          <p:cNvSpPr/>
          <p:nvPr/>
        </p:nvSpPr>
        <p:spPr>
          <a:xfrm rot="10800000">
            <a:off x="12697783" y="-3068940"/>
            <a:ext cx="139244" cy="13043814"/>
          </a:xfrm>
          <a:prstGeom prst="rect">
            <a:avLst/>
          </a:prstGeom>
          <a:solidFill>
            <a:srgbClr val="E30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9" name="pole tekstowe 28">
            <a:extLst>
              <a:ext uri="{FF2B5EF4-FFF2-40B4-BE49-F238E27FC236}">
                <a16:creationId xmlns:a16="http://schemas.microsoft.com/office/drawing/2014/main" id="{0DC11124-DA5D-4B0A-816C-4CDD500DAB00}"/>
              </a:ext>
            </a:extLst>
          </p:cNvPr>
          <p:cNvSpPr txBox="1"/>
          <p:nvPr/>
        </p:nvSpPr>
        <p:spPr>
          <a:xfrm>
            <a:off x="1135299" y="212510"/>
            <a:ext cx="10727617" cy="877163"/>
          </a:xfrm>
          <a:prstGeom prst="rect">
            <a:avLst/>
          </a:prstGeom>
          <a:noFill/>
        </p:spPr>
        <p:txBody>
          <a:bodyPr wrap="none" rtlCol="0">
            <a:spAutoFit/>
          </a:bodyPr>
          <a:lstStyle/>
          <a:p>
            <a:pPr algn="ctr"/>
            <a:r>
              <a:rPr lang="pl-PL" sz="1700" b="1" dirty="0">
                <a:solidFill>
                  <a:srgbClr val="FF0000"/>
                </a:solidFill>
                <a:latin typeface="Century Gothic" panose="020B0502020202020204" pitchFamily="34" charset="0"/>
              </a:rPr>
              <a:t> </a:t>
            </a:r>
            <a:r>
              <a:rPr lang="pl-PL" sz="1700" b="1" i="1" dirty="0">
                <a:solidFill>
                  <a:prstClr val="black">
                    <a:lumMod val="65000"/>
                    <a:lumOff val="35000"/>
                  </a:prstClr>
                </a:solidFill>
                <a:latin typeface="Century Gothic" panose="020B0502020202020204" pitchFamily="34" charset="0"/>
                <a:ea typeface="+mj-ea"/>
                <a:cs typeface="+mj-cs"/>
              </a:rPr>
              <a:t>„</a:t>
            </a:r>
            <a:r>
              <a:rPr lang="de-DE" sz="1700" b="1" i="1" dirty="0">
                <a:solidFill>
                  <a:prstClr val="black">
                    <a:lumMod val="65000"/>
                    <a:lumOff val="35000"/>
                  </a:prstClr>
                </a:solidFill>
                <a:latin typeface="Century Gothic" panose="020B0502020202020204" pitchFamily="34" charset="0"/>
                <a:ea typeface="+mj-ea"/>
                <a:cs typeface="+mj-cs"/>
              </a:rPr>
              <a:t> Wiederaufarbeitung bedeutet - vereinfacht ausgedrückt - Produkten ein zweites Leben zu geben</a:t>
            </a:r>
            <a:r>
              <a:rPr lang="pl-PL" sz="1700" b="1" i="1" dirty="0">
                <a:solidFill>
                  <a:prstClr val="black">
                    <a:lumMod val="65000"/>
                    <a:lumOff val="35000"/>
                  </a:prstClr>
                </a:solidFill>
                <a:latin typeface="Century Gothic" panose="020B0502020202020204" pitchFamily="34" charset="0"/>
                <a:ea typeface="+mj-ea"/>
                <a:cs typeface="+mj-cs"/>
              </a:rPr>
              <a:t>.</a:t>
            </a:r>
            <a:br>
              <a:rPr lang="pl-PL" sz="1700" b="1" i="1" dirty="0">
                <a:solidFill>
                  <a:prstClr val="black">
                    <a:lumMod val="65000"/>
                    <a:lumOff val="35000"/>
                  </a:prstClr>
                </a:solidFill>
                <a:latin typeface="Century Gothic" panose="020B0502020202020204" pitchFamily="34" charset="0"/>
                <a:ea typeface="+mj-ea"/>
                <a:cs typeface="+mj-cs"/>
              </a:rPr>
            </a:br>
            <a:r>
              <a:rPr lang="de-DE" sz="1700" b="1" i="1" dirty="0">
                <a:solidFill>
                  <a:prstClr val="black">
                    <a:lumMod val="65000"/>
                    <a:lumOff val="35000"/>
                  </a:prstClr>
                </a:solidFill>
                <a:latin typeface="Century Gothic" panose="020B0502020202020204" pitchFamily="34" charset="0"/>
                <a:ea typeface="+mj-ea"/>
                <a:cs typeface="+mj-cs"/>
              </a:rPr>
              <a:t>Es ist eine Alternative zum Kauf eines neuen Teils, was hohe Kosten verursachen kann</a:t>
            </a:r>
            <a:r>
              <a:rPr lang="pl-PL" sz="1700" b="1" i="1" dirty="0">
                <a:solidFill>
                  <a:prstClr val="black">
                    <a:lumMod val="65000"/>
                    <a:lumOff val="35000"/>
                  </a:prstClr>
                </a:solidFill>
                <a:latin typeface="Century Gothic" panose="020B0502020202020204" pitchFamily="34" charset="0"/>
                <a:ea typeface="+mj-ea"/>
                <a:cs typeface="+mj-cs"/>
              </a:rPr>
              <a:t>.„</a:t>
            </a:r>
          </a:p>
          <a:p>
            <a:pPr algn="ctr"/>
            <a:endParaRPr lang="pl-PL" sz="1700" b="1" dirty="0">
              <a:solidFill>
                <a:srgbClr val="FF0000"/>
              </a:solidFill>
              <a:latin typeface="Century Gothic" panose="020B0502020202020204" pitchFamily="34" charset="0"/>
            </a:endParaRPr>
          </a:p>
        </p:txBody>
      </p:sp>
      <p:sp>
        <p:nvSpPr>
          <p:cNvPr id="32" name="pole tekstowe 31">
            <a:extLst>
              <a:ext uri="{FF2B5EF4-FFF2-40B4-BE49-F238E27FC236}">
                <a16:creationId xmlns:a16="http://schemas.microsoft.com/office/drawing/2014/main" id="{C330958E-499F-4CDB-A4B5-23020194989D}"/>
              </a:ext>
            </a:extLst>
          </p:cNvPr>
          <p:cNvSpPr txBox="1"/>
          <p:nvPr/>
        </p:nvSpPr>
        <p:spPr>
          <a:xfrm>
            <a:off x="8287800" y="6438477"/>
            <a:ext cx="3307150" cy="430887"/>
          </a:xfrm>
          <a:prstGeom prst="rect">
            <a:avLst/>
          </a:prstGeom>
        </p:spPr>
        <p:txBody>
          <a:bodyPr wrap="square" rtlCol="0">
            <a:spAutoFit/>
          </a:bodyPr>
          <a:lstStyle/>
          <a:p>
            <a:r>
              <a:rPr lang="pl-PL" sz="1100" b="1" dirty="0">
                <a:solidFill>
                  <a:schemeClr val="bg1"/>
                </a:solidFill>
                <a:latin typeface="Century Gothic" panose="020B0502020202020204" pitchFamily="34" charset="0"/>
              </a:rPr>
              <a:t>LUBICHOWO</a:t>
            </a:r>
            <a:br>
              <a:rPr lang="pl-PL" sz="1000" b="1" dirty="0">
                <a:solidFill>
                  <a:schemeClr val="bg1"/>
                </a:solidFill>
                <a:latin typeface="Century Gothic" panose="020B0502020202020204" pitchFamily="34" charset="0"/>
              </a:rPr>
            </a:br>
            <a:r>
              <a:rPr lang="pl-PL" sz="1100" b="1" dirty="0">
                <a:solidFill>
                  <a:schemeClr val="bg1"/>
                </a:solidFill>
                <a:latin typeface="Century Gothic" panose="020B0502020202020204" pitchFamily="34" charset="0"/>
              </a:rPr>
              <a:t>BEI STAROGARD GDAŃSKI</a:t>
            </a:r>
            <a:endParaRPr lang="pl-PL" sz="1000" b="1" dirty="0">
              <a:solidFill>
                <a:schemeClr val="bg1"/>
              </a:solidFill>
              <a:latin typeface="Century Gothic" panose="020B0502020202020204" pitchFamily="34" charset="0"/>
            </a:endParaRPr>
          </a:p>
        </p:txBody>
      </p:sp>
      <p:sp>
        <p:nvSpPr>
          <p:cNvPr id="75" name="pole tekstowe 74">
            <a:extLst>
              <a:ext uri="{FF2B5EF4-FFF2-40B4-BE49-F238E27FC236}">
                <a16:creationId xmlns:a16="http://schemas.microsoft.com/office/drawing/2014/main" id="{5BA9E40C-5AD7-40AA-B8DD-FB920BD1EDE2}"/>
              </a:ext>
            </a:extLst>
          </p:cNvPr>
          <p:cNvSpPr txBox="1"/>
          <p:nvPr/>
        </p:nvSpPr>
        <p:spPr>
          <a:xfrm>
            <a:off x="1951598" y="1202577"/>
            <a:ext cx="3960089" cy="3754874"/>
          </a:xfrm>
          <a:prstGeom prst="rect">
            <a:avLst/>
          </a:prstGeom>
          <a:noFill/>
        </p:spPr>
        <p:txBody>
          <a:bodyPr wrap="square">
            <a:spAutoFit/>
          </a:bodyPr>
          <a:lstStyle/>
          <a:p>
            <a:pPr algn="just" defTabSz="361950"/>
            <a:r>
              <a:rPr lang="pl-PL" sz="1400" dirty="0">
                <a:solidFill>
                  <a:prstClr val="black">
                    <a:lumMod val="65000"/>
                    <a:lumOff val="35000"/>
                  </a:prstClr>
                </a:solidFill>
                <a:latin typeface="Century Gothic" panose="020B0502020202020204" pitchFamily="34" charset="0"/>
                <a:ea typeface="+mj-ea"/>
                <a:cs typeface="+mj-cs"/>
              </a:rPr>
              <a:t>	</a:t>
            </a:r>
            <a:r>
              <a:rPr lang="de-DE" sz="1400" dirty="0">
                <a:solidFill>
                  <a:prstClr val="black">
                    <a:lumMod val="65000"/>
                    <a:lumOff val="35000"/>
                  </a:prstClr>
                </a:solidFill>
                <a:latin typeface="Century Gothic" panose="020B0502020202020204" pitchFamily="34" charset="0"/>
                <a:ea typeface="+mj-ea"/>
                <a:cs typeface="+mj-cs"/>
              </a:rPr>
              <a:t>Die Wiederaufarbeitung erfolgt mit modernster Ausrüstung und unter Einhaltung hoher Qualitätsstandards und Normen bei der Gerätemontage aus neuen Teilen</a:t>
            </a:r>
            <a:r>
              <a:rPr lang="pl-PL" sz="1400" dirty="0">
                <a:solidFill>
                  <a:prstClr val="black">
                    <a:lumMod val="65000"/>
                    <a:lumOff val="35000"/>
                  </a:prstClr>
                </a:solidFill>
                <a:latin typeface="Century Gothic" panose="020B0502020202020204" pitchFamily="34" charset="0"/>
                <a:ea typeface="+mj-ea"/>
                <a:cs typeface="+mj-cs"/>
              </a:rPr>
              <a:t>. </a:t>
            </a:r>
          </a:p>
          <a:p>
            <a:pPr algn="just" defTabSz="361950"/>
            <a:endParaRPr lang="pl-PL" sz="1400" dirty="0">
              <a:solidFill>
                <a:prstClr val="black">
                  <a:lumMod val="65000"/>
                  <a:lumOff val="35000"/>
                </a:prstClr>
              </a:solidFill>
              <a:latin typeface="Century Gothic" panose="020B0502020202020204" pitchFamily="34" charset="0"/>
              <a:ea typeface="+mj-ea"/>
              <a:cs typeface="+mj-cs"/>
            </a:endParaRPr>
          </a:p>
          <a:p>
            <a:pPr algn="just" defTabSz="361950"/>
            <a:r>
              <a:rPr lang="pl-PL" sz="1400" dirty="0">
                <a:solidFill>
                  <a:prstClr val="black">
                    <a:lumMod val="65000"/>
                    <a:lumOff val="35000"/>
                  </a:prstClr>
                </a:solidFill>
                <a:latin typeface="Century Gothic" panose="020B0502020202020204" pitchFamily="34" charset="0"/>
                <a:ea typeface="+mj-ea"/>
                <a:cs typeface="+mj-cs"/>
              </a:rPr>
              <a:t>	</a:t>
            </a:r>
            <a:r>
              <a:rPr lang="de-DE" sz="1400" dirty="0">
                <a:solidFill>
                  <a:prstClr val="black">
                    <a:lumMod val="65000"/>
                    <a:lumOff val="35000"/>
                  </a:prstClr>
                </a:solidFill>
                <a:latin typeface="Century Gothic" panose="020B0502020202020204" pitchFamily="34" charset="0"/>
                <a:ea typeface="+mj-ea"/>
                <a:cs typeface="+mj-cs"/>
              </a:rPr>
              <a:t>Verschlissene Komponenten werden ersetzt und funktionierende Komponenten werden Tests unterzogen</a:t>
            </a:r>
            <a:r>
              <a:rPr lang="pl-PL" sz="1400" dirty="0">
                <a:solidFill>
                  <a:prstClr val="black">
                    <a:lumMod val="65000"/>
                    <a:lumOff val="35000"/>
                  </a:prstClr>
                </a:solidFill>
                <a:latin typeface="Century Gothic" panose="020B0502020202020204" pitchFamily="34" charset="0"/>
                <a:ea typeface="+mj-ea"/>
                <a:cs typeface="+mj-cs"/>
              </a:rPr>
              <a:t>.</a:t>
            </a:r>
          </a:p>
          <a:p>
            <a:pPr algn="just" defTabSz="361950"/>
            <a:r>
              <a:rPr lang="pl-PL" sz="1400" dirty="0">
                <a:solidFill>
                  <a:prstClr val="black">
                    <a:lumMod val="65000"/>
                    <a:lumOff val="35000"/>
                  </a:prstClr>
                </a:solidFill>
                <a:latin typeface="Century Gothic" panose="020B0502020202020204" pitchFamily="34" charset="0"/>
                <a:ea typeface="+mj-ea"/>
                <a:cs typeface="+mj-cs"/>
              </a:rPr>
              <a:t> </a:t>
            </a:r>
          </a:p>
          <a:p>
            <a:pPr algn="just" defTabSz="361950"/>
            <a:r>
              <a:rPr lang="de-DE" sz="1400" dirty="0">
                <a:solidFill>
                  <a:prstClr val="black">
                    <a:lumMod val="65000"/>
                    <a:lumOff val="35000"/>
                  </a:prstClr>
                </a:solidFill>
                <a:latin typeface="Century Gothic" panose="020B0502020202020204" pitchFamily="34" charset="0"/>
                <a:ea typeface="+mj-ea"/>
                <a:cs typeface="+mj-cs"/>
              </a:rPr>
              <a:t>Der Prozess minimiert die Menge an Produktabfällen und spart wertvolle Rohstoffe und Medien</a:t>
            </a:r>
            <a:r>
              <a:rPr lang="pl-PL" sz="1400" dirty="0">
                <a:solidFill>
                  <a:prstClr val="black">
                    <a:lumMod val="65000"/>
                    <a:lumOff val="35000"/>
                  </a:prstClr>
                </a:solidFill>
                <a:latin typeface="Century Gothic" panose="020B0502020202020204" pitchFamily="34" charset="0"/>
                <a:ea typeface="+mj-ea"/>
                <a:cs typeface="+mj-cs"/>
              </a:rPr>
              <a:t>. </a:t>
            </a:r>
          </a:p>
          <a:p>
            <a:pPr algn="just" defTabSz="361950"/>
            <a:endParaRPr lang="pl-PL" sz="1400" dirty="0">
              <a:solidFill>
                <a:prstClr val="black">
                  <a:lumMod val="65000"/>
                  <a:lumOff val="35000"/>
                </a:prstClr>
              </a:solidFill>
              <a:latin typeface="Century Gothic" panose="020B0502020202020204" pitchFamily="34" charset="0"/>
              <a:ea typeface="+mj-ea"/>
              <a:cs typeface="+mj-cs"/>
            </a:endParaRPr>
          </a:p>
          <a:p>
            <a:pPr algn="just" defTabSz="361950"/>
            <a:r>
              <a:rPr lang="pl-PL" sz="1400" dirty="0">
                <a:solidFill>
                  <a:prstClr val="black">
                    <a:lumMod val="65000"/>
                    <a:lumOff val="35000"/>
                  </a:prstClr>
                </a:solidFill>
                <a:latin typeface="Century Gothic" panose="020B0502020202020204" pitchFamily="34" charset="0"/>
                <a:ea typeface="+mj-ea"/>
                <a:cs typeface="+mj-cs"/>
              </a:rPr>
              <a:t>	</a:t>
            </a:r>
            <a:r>
              <a:rPr lang="de-DE" sz="1400" dirty="0">
                <a:solidFill>
                  <a:prstClr val="black">
                    <a:lumMod val="65000"/>
                    <a:lumOff val="35000"/>
                  </a:prstClr>
                </a:solidFill>
                <a:latin typeface="Century Gothic" panose="020B0502020202020204" pitchFamily="34" charset="0"/>
                <a:ea typeface="+mj-ea"/>
                <a:cs typeface="+mj-cs"/>
              </a:rPr>
              <a:t>Bei AS-PL werden beschädigte Gehäuse, Lager und Steuerelektronik nicht wiederaufbereitet</a:t>
            </a:r>
            <a:r>
              <a:rPr lang="pl-PL" sz="1400" dirty="0">
                <a:solidFill>
                  <a:prstClr val="black">
                    <a:lumMod val="65000"/>
                    <a:lumOff val="35000"/>
                  </a:prstClr>
                </a:solidFill>
                <a:latin typeface="Century Gothic" panose="020B0502020202020204" pitchFamily="34" charset="0"/>
                <a:ea typeface="+mj-ea"/>
                <a:cs typeface="+mj-cs"/>
              </a:rPr>
              <a:t>. </a:t>
            </a:r>
          </a:p>
        </p:txBody>
      </p:sp>
      <p:sp>
        <p:nvSpPr>
          <p:cNvPr id="30" name="pole tekstowe 29">
            <a:extLst>
              <a:ext uri="{FF2B5EF4-FFF2-40B4-BE49-F238E27FC236}">
                <a16:creationId xmlns:a16="http://schemas.microsoft.com/office/drawing/2014/main" id="{1F26FC12-3C53-4177-88CA-AFB4FA75C793}"/>
              </a:ext>
            </a:extLst>
          </p:cNvPr>
          <p:cNvSpPr txBox="1"/>
          <p:nvPr/>
        </p:nvSpPr>
        <p:spPr>
          <a:xfrm rot="16200000">
            <a:off x="8705308" y="3053259"/>
            <a:ext cx="5514607" cy="769441"/>
          </a:xfrm>
          <a:prstGeom prst="rect">
            <a:avLst/>
          </a:prstGeom>
          <a:noFill/>
        </p:spPr>
        <p:txBody>
          <a:bodyPr wrap="square" rtlCol="0">
            <a:spAutoFit/>
          </a:bodyPr>
          <a:lstStyle/>
          <a:p>
            <a:pPr algn="ctr"/>
            <a:r>
              <a:rPr lang="pl-PL" sz="4400" b="1" dirty="0">
                <a:solidFill>
                  <a:schemeClr val="bg1"/>
                </a:solidFill>
                <a:effectLst>
                  <a:glow rad="25400">
                    <a:schemeClr val="bg1">
                      <a:lumMod val="85000"/>
                      <a:alpha val="40000"/>
                    </a:schemeClr>
                  </a:glow>
                </a:effectLst>
                <a:latin typeface="Century Gothic" panose="020B0502020202020204" pitchFamily="34" charset="0"/>
              </a:rPr>
              <a:t>PRODUKTIONSWERK</a:t>
            </a:r>
          </a:p>
        </p:txBody>
      </p:sp>
      <p:grpSp>
        <p:nvGrpSpPr>
          <p:cNvPr id="10" name="Grupa 9">
            <a:extLst>
              <a:ext uri="{FF2B5EF4-FFF2-40B4-BE49-F238E27FC236}">
                <a16:creationId xmlns:a16="http://schemas.microsoft.com/office/drawing/2014/main" id="{C95F900F-5CD1-435D-8BFD-2A117F0DA5F6}"/>
              </a:ext>
            </a:extLst>
          </p:cNvPr>
          <p:cNvGrpSpPr/>
          <p:nvPr/>
        </p:nvGrpSpPr>
        <p:grpSpPr>
          <a:xfrm>
            <a:off x="224681" y="5552884"/>
            <a:ext cx="790601" cy="662268"/>
            <a:chOff x="234206" y="5552884"/>
            <a:chExt cx="790601" cy="662268"/>
          </a:xfrm>
        </p:grpSpPr>
        <p:sp>
          <p:nvSpPr>
            <p:cNvPr id="40" name="pole tekstowe 39">
              <a:hlinkClick r:id="rId12" action="ppaction://hlinksldjump"/>
              <a:extLst>
                <a:ext uri="{FF2B5EF4-FFF2-40B4-BE49-F238E27FC236}">
                  <a16:creationId xmlns:a16="http://schemas.microsoft.com/office/drawing/2014/main" id="{3365F8CD-C9CA-4087-BF39-267726C8A40D}"/>
                </a:ext>
              </a:extLst>
            </p:cNvPr>
            <p:cNvSpPr txBox="1"/>
            <p:nvPr/>
          </p:nvSpPr>
          <p:spPr>
            <a:xfrm>
              <a:off x="234206" y="5953542"/>
              <a:ext cx="790601" cy="261610"/>
            </a:xfrm>
            <a:prstGeom prst="rect">
              <a:avLst/>
            </a:prstGeom>
            <a:noFill/>
          </p:spPr>
          <p:txBody>
            <a:bodyPr wrap="none" rtlCol="0">
              <a:spAutoFit/>
            </a:bodyPr>
            <a:lstStyle/>
            <a:p>
              <a:pPr algn="ctr"/>
              <a:r>
                <a:rPr lang="pl-PL" sz="1100" b="1" dirty="0">
                  <a:solidFill>
                    <a:schemeClr val="bg1">
                      <a:lumMod val="50000"/>
                    </a:schemeClr>
                  </a:solidFill>
                </a:rPr>
                <a:t>SCHRITT V</a:t>
              </a:r>
            </a:p>
          </p:txBody>
        </p:sp>
        <p:pic>
          <p:nvPicPr>
            <p:cNvPr id="41" name="Grafika 40" descr="Lista kontrolna">
              <a:hlinkClick r:id="rId12" action="ppaction://hlinksldjump"/>
              <a:extLst>
                <a:ext uri="{FF2B5EF4-FFF2-40B4-BE49-F238E27FC236}">
                  <a16:creationId xmlns:a16="http://schemas.microsoft.com/office/drawing/2014/main" id="{D58698E4-8C3D-4CD9-869F-F12CAEE55C1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16325" y="5552884"/>
              <a:ext cx="426575" cy="426575"/>
            </a:xfrm>
            <a:prstGeom prst="rect">
              <a:avLst/>
            </a:prstGeom>
          </p:spPr>
        </p:pic>
      </p:grpSp>
      <p:grpSp>
        <p:nvGrpSpPr>
          <p:cNvPr id="6" name="Grupa 5">
            <a:extLst>
              <a:ext uri="{FF2B5EF4-FFF2-40B4-BE49-F238E27FC236}">
                <a16:creationId xmlns:a16="http://schemas.microsoft.com/office/drawing/2014/main" id="{B73474A7-18AF-493C-A056-7C102BA85D2E}"/>
              </a:ext>
            </a:extLst>
          </p:cNvPr>
          <p:cNvGrpSpPr/>
          <p:nvPr/>
        </p:nvGrpSpPr>
        <p:grpSpPr>
          <a:xfrm>
            <a:off x="211054" y="3127993"/>
            <a:ext cx="817853" cy="673289"/>
            <a:chOff x="220579" y="3127993"/>
            <a:chExt cx="817853" cy="673289"/>
          </a:xfrm>
        </p:grpSpPr>
        <p:sp>
          <p:nvSpPr>
            <p:cNvPr id="38" name="pole tekstowe 37">
              <a:hlinkClick r:id="rId15" action="ppaction://hlinksldjump"/>
              <a:extLst>
                <a:ext uri="{FF2B5EF4-FFF2-40B4-BE49-F238E27FC236}">
                  <a16:creationId xmlns:a16="http://schemas.microsoft.com/office/drawing/2014/main" id="{E2B8AA7A-0030-4F64-BF83-EAB2B9D8A306}"/>
                </a:ext>
              </a:extLst>
            </p:cNvPr>
            <p:cNvSpPr txBox="1"/>
            <p:nvPr/>
          </p:nvSpPr>
          <p:spPr>
            <a:xfrm>
              <a:off x="220579" y="3539672"/>
              <a:ext cx="817853" cy="261610"/>
            </a:xfrm>
            <a:prstGeom prst="rect">
              <a:avLst/>
            </a:prstGeom>
            <a:noFill/>
          </p:spPr>
          <p:txBody>
            <a:bodyPr wrap="none" rtlCol="0">
              <a:spAutoFit/>
            </a:bodyPr>
            <a:lstStyle/>
            <a:p>
              <a:pPr algn="ctr"/>
              <a:r>
                <a:rPr lang="pl-PL" sz="1100" b="1" dirty="0">
                  <a:solidFill>
                    <a:schemeClr val="bg1">
                      <a:lumMod val="50000"/>
                    </a:schemeClr>
                  </a:solidFill>
                </a:rPr>
                <a:t>SCHRITT III</a:t>
              </a:r>
            </a:p>
          </p:txBody>
        </p:sp>
        <p:pic>
          <p:nvPicPr>
            <p:cNvPr id="42" name="Grafika 41" descr="Diament">
              <a:hlinkClick r:id="rId15" action="ppaction://hlinksldjump"/>
              <a:extLst>
                <a:ext uri="{FF2B5EF4-FFF2-40B4-BE49-F238E27FC236}">
                  <a16:creationId xmlns:a16="http://schemas.microsoft.com/office/drawing/2014/main" id="{9F331896-1E07-4E10-B0BA-F8F2CBD975D0}"/>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392169" y="3127993"/>
              <a:ext cx="469232" cy="469232"/>
            </a:xfrm>
            <a:prstGeom prst="rect">
              <a:avLst/>
            </a:prstGeom>
          </p:spPr>
        </p:pic>
      </p:grpSp>
      <p:grpSp>
        <p:nvGrpSpPr>
          <p:cNvPr id="4" name="Grupa 3">
            <a:extLst>
              <a:ext uri="{FF2B5EF4-FFF2-40B4-BE49-F238E27FC236}">
                <a16:creationId xmlns:a16="http://schemas.microsoft.com/office/drawing/2014/main" id="{3E4594AD-3B8F-468F-8111-6F6033799B4D}"/>
              </a:ext>
            </a:extLst>
          </p:cNvPr>
          <p:cNvGrpSpPr/>
          <p:nvPr/>
        </p:nvGrpSpPr>
        <p:grpSpPr>
          <a:xfrm>
            <a:off x="231091" y="1873931"/>
            <a:ext cx="777777" cy="660098"/>
            <a:chOff x="240616" y="1873931"/>
            <a:chExt cx="777777" cy="660098"/>
          </a:xfrm>
        </p:grpSpPr>
        <p:sp>
          <p:nvSpPr>
            <p:cNvPr id="37" name="pole tekstowe 36">
              <a:hlinkClick r:id="rId18" action="ppaction://hlinksldjump"/>
              <a:extLst>
                <a:ext uri="{FF2B5EF4-FFF2-40B4-BE49-F238E27FC236}">
                  <a16:creationId xmlns:a16="http://schemas.microsoft.com/office/drawing/2014/main" id="{0B88D409-C98F-46F4-904F-5F29AF83C072}"/>
                </a:ext>
              </a:extLst>
            </p:cNvPr>
            <p:cNvSpPr txBox="1"/>
            <p:nvPr/>
          </p:nvSpPr>
          <p:spPr>
            <a:xfrm>
              <a:off x="240616" y="2272419"/>
              <a:ext cx="777777" cy="261610"/>
            </a:xfrm>
            <a:prstGeom prst="rect">
              <a:avLst/>
            </a:prstGeom>
            <a:noFill/>
          </p:spPr>
          <p:txBody>
            <a:bodyPr wrap="none" rtlCol="0">
              <a:spAutoFit/>
            </a:bodyPr>
            <a:lstStyle/>
            <a:p>
              <a:pPr algn="ctr"/>
              <a:r>
                <a:rPr lang="pl-PL" sz="1100" b="1" i="1" dirty="0">
                  <a:solidFill>
                    <a:schemeClr val="bg1">
                      <a:lumMod val="50000"/>
                    </a:schemeClr>
                  </a:solidFill>
                </a:rPr>
                <a:t>SCHRITT II</a:t>
              </a:r>
            </a:p>
          </p:txBody>
        </p:sp>
        <p:pic>
          <p:nvPicPr>
            <p:cNvPr id="43" name="Grafika 42" descr="Szkło powiększające">
              <a:hlinkClick r:id="rId18" action="ppaction://hlinksldjump"/>
              <a:extLst>
                <a:ext uri="{FF2B5EF4-FFF2-40B4-BE49-F238E27FC236}">
                  <a16:creationId xmlns:a16="http://schemas.microsoft.com/office/drawing/2014/main" id="{04B6C908-A58E-48FD-930F-28CC66D78552}"/>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rot="975818">
              <a:off x="398915" y="1873931"/>
              <a:ext cx="426575" cy="426575"/>
            </a:xfrm>
            <a:prstGeom prst="rect">
              <a:avLst/>
            </a:prstGeom>
          </p:spPr>
        </p:pic>
      </p:grpSp>
      <p:grpSp>
        <p:nvGrpSpPr>
          <p:cNvPr id="9" name="Grupa 8">
            <a:extLst>
              <a:ext uri="{FF2B5EF4-FFF2-40B4-BE49-F238E27FC236}">
                <a16:creationId xmlns:a16="http://schemas.microsoft.com/office/drawing/2014/main" id="{15B9D5E2-B38D-4E80-8ED3-A01479C97666}"/>
              </a:ext>
            </a:extLst>
          </p:cNvPr>
          <p:cNvGrpSpPr/>
          <p:nvPr/>
        </p:nvGrpSpPr>
        <p:grpSpPr>
          <a:xfrm>
            <a:off x="206245" y="4365184"/>
            <a:ext cx="827471" cy="645319"/>
            <a:chOff x="215770" y="4365184"/>
            <a:chExt cx="827471" cy="645319"/>
          </a:xfrm>
        </p:grpSpPr>
        <p:sp>
          <p:nvSpPr>
            <p:cNvPr id="39" name="pole tekstowe 38">
              <a:hlinkClick r:id="rId21" action="ppaction://hlinksldjump"/>
              <a:extLst>
                <a:ext uri="{FF2B5EF4-FFF2-40B4-BE49-F238E27FC236}">
                  <a16:creationId xmlns:a16="http://schemas.microsoft.com/office/drawing/2014/main" id="{2904808C-478E-49DE-8E80-06B92CEFAD5D}"/>
                </a:ext>
              </a:extLst>
            </p:cNvPr>
            <p:cNvSpPr txBox="1"/>
            <p:nvPr/>
          </p:nvSpPr>
          <p:spPr>
            <a:xfrm>
              <a:off x="215770" y="4748893"/>
              <a:ext cx="827471" cy="261610"/>
            </a:xfrm>
            <a:prstGeom prst="rect">
              <a:avLst/>
            </a:prstGeom>
            <a:noFill/>
          </p:spPr>
          <p:txBody>
            <a:bodyPr wrap="none" rtlCol="0">
              <a:spAutoFit/>
            </a:bodyPr>
            <a:lstStyle/>
            <a:p>
              <a:pPr algn="ctr"/>
              <a:r>
                <a:rPr lang="pl-PL" sz="1100" b="1" dirty="0">
                  <a:solidFill>
                    <a:schemeClr val="bg1">
                      <a:lumMod val="50000"/>
                    </a:schemeClr>
                  </a:solidFill>
                </a:rPr>
                <a:t>SCHRITT IV</a:t>
              </a:r>
            </a:p>
          </p:txBody>
        </p:sp>
        <p:pic>
          <p:nvPicPr>
            <p:cNvPr id="44" name="Grafika 43" descr="Narzędzia">
              <a:hlinkClick r:id="rId21" action="ppaction://hlinksldjump"/>
              <a:extLst>
                <a:ext uri="{FF2B5EF4-FFF2-40B4-BE49-F238E27FC236}">
                  <a16:creationId xmlns:a16="http://schemas.microsoft.com/office/drawing/2014/main" id="{FE1F4287-644C-4E3E-A404-A69D348316B8}"/>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432702" y="4365184"/>
              <a:ext cx="387795" cy="387795"/>
            </a:xfrm>
            <a:prstGeom prst="rect">
              <a:avLst/>
            </a:prstGeom>
          </p:spPr>
        </p:pic>
      </p:grpSp>
      <p:grpSp>
        <p:nvGrpSpPr>
          <p:cNvPr id="3" name="Grupa 2">
            <a:extLst>
              <a:ext uri="{FF2B5EF4-FFF2-40B4-BE49-F238E27FC236}">
                <a16:creationId xmlns:a16="http://schemas.microsoft.com/office/drawing/2014/main" id="{6AB869A0-00C2-412C-B1F6-DCFD948153EC}"/>
              </a:ext>
            </a:extLst>
          </p:cNvPr>
          <p:cNvGrpSpPr/>
          <p:nvPr/>
        </p:nvGrpSpPr>
        <p:grpSpPr>
          <a:xfrm>
            <a:off x="247923" y="597763"/>
            <a:ext cx="744113" cy="685775"/>
            <a:chOff x="257448" y="597763"/>
            <a:chExt cx="744113" cy="685775"/>
          </a:xfrm>
        </p:grpSpPr>
        <p:sp>
          <p:nvSpPr>
            <p:cNvPr id="36" name="pole tekstowe 35">
              <a:hlinkClick r:id="rId24" action="ppaction://hlinksldjump"/>
              <a:extLst>
                <a:ext uri="{FF2B5EF4-FFF2-40B4-BE49-F238E27FC236}">
                  <a16:creationId xmlns:a16="http://schemas.microsoft.com/office/drawing/2014/main" id="{EC662BE9-CA1C-4EEA-A4B8-BF45924D81CB}"/>
                </a:ext>
              </a:extLst>
            </p:cNvPr>
            <p:cNvSpPr txBox="1"/>
            <p:nvPr/>
          </p:nvSpPr>
          <p:spPr>
            <a:xfrm>
              <a:off x="257448" y="1021928"/>
              <a:ext cx="744113" cy="261610"/>
            </a:xfrm>
            <a:prstGeom prst="rect">
              <a:avLst/>
            </a:prstGeom>
            <a:noFill/>
          </p:spPr>
          <p:txBody>
            <a:bodyPr wrap="none" rtlCol="0">
              <a:spAutoFit/>
            </a:bodyPr>
            <a:lstStyle/>
            <a:p>
              <a:pPr algn="ctr"/>
              <a:r>
                <a:rPr lang="pl-PL" sz="1100" b="1" dirty="0">
                  <a:solidFill>
                    <a:schemeClr val="bg1">
                      <a:lumMod val="50000"/>
                    </a:schemeClr>
                  </a:solidFill>
                </a:rPr>
                <a:t>SCHRITT I</a:t>
              </a:r>
            </a:p>
          </p:txBody>
        </p:sp>
        <p:pic>
          <p:nvPicPr>
            <p:cNvPr id="45" name="Grafika 44" descr="Zrównoważony rozwój">
              <a:hlinkClick r:id="rId24" action="ppaction://hlinksldjump"/>
              <a:extLst>
                <a:ext uri="{FF2B5EF4-FFF2-40B4-BE49-F238E27FC236}">
                  <a16:creationId xmlns:a16="http://schemas.microsoft.com/office/drawing/2014/main" id="{5EDC000B-A816-4D85-BE49-EDA4604CF195}"/>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385375" y="597763"/>
              <a:ext cx="469232" cy="469232"/>
            </a:xfrm>
            <a:prstGeom prst="rect">
              <a:avLst/>
            </a:prstGeom>
          </p:spPr>
        </p:pic>
      </p:grpSp>
    </p:spTree>
    <p:extLst>
      <p:ext uri="{BB962C8B-B14F-4D97-AF65-F5344CB8AC3E}">
        <p14:creationId xmlns:p14="http://schemas.microsoft.com/office/powerpoint/2010/main" val="300638160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1+#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30"/>
                                        </p:tgtEl>
                                        <p:attrNameLst>
                                          <p:attrName>style.visibility</p:attrName>
                                        </p:attrNameLst>
                                      </p:cBhvr>
                                      <p:to>
                                        <p:strVal val="visible"/>
                                      </p:to>
                                    </p:set>
                                    <p:anim calcmode="lin" valueType="num">
                                      <p:cBhvr additive="base">
                                        <p:cTn id="17" dur="500" fill="hold"/>
                                        <p:tgtEl>
                                          <p:spTgt spid="30"/>
                                        </p:tgtEl>
                                        <p:attrNameLst>
                                          <p:attrName>ppt_x</p:attrName>
                                        </p:attrNameLst>
                                      </p:cBhvr>
                                      <p:tavLst>
                                        <p:tav tm="0">
                                          <p:val>
                                            <p:strVal val="1+#ppt_w/2"/>
                                          </p:val>
                                        </p:tav>
                                        <p:tav tm="100000">
                                          <p:val>
                                            <p:strVal val="#ppt_x"/>
                                          </p:val>
                                        </p:tav>
                                      </p:tavLst>
                                    </p:anim>
                                    <p:anim calcmode="lin" valueType="num">
                                      <p:cBhvr additive="base">
                                        <p:cTn id="18" dur="500" fill="hold"/>
                                        <p:tgtEl>
                                          <p:spTgt spid="30"/>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53" presetClass="entr" presetSubtype="16" fill="hold" grpId="0" nodeType="afterEffect">
                                  <p:stCondLst>
                                    <p:cond delay="0"/>
                                  </p:stCondLst>
                                  <p:childTnLst>
                                    <p:set>
                                      <p:cBhvr>
                                        <p:cTn id="21" dur="1" fill="hold">
                                          <p:stCondLst>
                                            <p:cond delay="0"/>
                                          </p:stCondLst>
                                        </p:cTn>
                                        <p:tgtEl>
                                          <p:spTgt spid="32"/>
                                        </p:tgtEl>
                                        <p:attrNameLst>
                                          <p:attrName>style.visibility</p:attrName>
                                        </p:attrNameLst>
                                      </p:cBhvr>
                                      <p:to>
                                        <p:strVal val="visible"/>
                                      </p:to>
                                    </p:set>
                                    <p:anim calcmode="lin" valueType="num">
                                      <p:cBhvr>
                                        <p:cTn id="22" dur="500" fill="hold"/>
                                        <p:tgtEl>
                                          <p:spTgt spid="32"/>
                                        </p:tgtEl>
                                        <p:attrNameLst>
                                          <p:attrName>ppt_w</p:attrName>
                                        </p:attrNameLst>
                                      </p:cBhvr>
                                      <p:tavLst>
                                        <p:tav tm="0">
                                          <p:val>
                                            <p:fltVal val="0"/>
                                          </p:val>
                                        </p:tav>
                                        <p:tav tm="100000">
                                          <p:val>
                                            <p:strVal val="#ppt_w"/>
                                          </p:val>
                                        </p:tav>
                                      </p:tavLst>
                                    </p:anim>
                                    <p:anim calcmode="lin" valueType="num">
                                      <p:cBhvr>
                                        <p:cTn id="23" dur="500" fill="hold"/>
                                        <p:tgtEl>
                                          <p:spTgt spid="32"/>
                                        </p:tgtEl>
                                        <p:attrNameLst>
                                          <p:attrName>ppt_h</p:attrName>
                                        </p:attrNameLst>
                                      </p:cBhvr>
                                      <p:tavLst>
                                        <p:tav tm="0">
                                          <p:val>
                                            <p:fltVal val="0"/>
                                          </p:val>
                                        </p:tav>
                                        <p:tav tm="100000">
                                          <p:val>
                                            <p:strVal val="#ppt_h"/>
                                          </p:val>
                                        </p:tav>
                                      </p:tavLst>
                                    </p:anim>
                                    <p:animEffect transition="in" filter="fade">
                                      <p:cBhvr>
                                        <p:cTn id="24" dur="500"/>
                                        <p:tgtEl>
                                          <p:spTgt spid="32"/>
                                        </p:tgtEl>
                                      </p:cBhvr>
                                    </p:animEffect>
                                  </p:childTnLst>
                                </p:cTn>
                              </p:par>
                            </p:childTnLst>
                          </p:cTn>
                        </p:par>
                        <p:par>
                          <p:cTn id="25" fill="hold">
                            <p:stCondLst>
                              <p:cond delay="2000"/>
                            </p:stCondLst>
                            <p:childTnLst>
                              <p:par>
                                <p:cTn id="26" presetID="53" presetClass="entr" presetSubtype="16" fill="hold" grpId="0" nodeType="afterEffect">
                                  <p:stCondLst>
                                    <p:cond delay="0"/>
                                  </p:stCondLst>
                                  <p:childTnLst>
                                    <p:set>
                                      <p:cBhvr>
                                        <p:cTn id="27" dur="1" fill="hold">
                                          <p:stCondLst>
                                            <p:cond delay="0"/>
                                          </p:stCondLst>
                                        </p:cTn>
                                        <p:tgtEl>
                                          <p:spTgt spid="29"/>
                                        </p:tgtEl>
                                        <p:attrNameLst>
                                          <p:attrName>style.visibility</p:attrName>
                                        </p:attrNameLst>
                                      </p:cBhvr>
                                      <p:to>
                                        <p:strVal val="visible"/>
                                      </p:to>
                                    </p:set>
                                    <p:anim calcmode="lin" valueType="num">
                                      <p:cBhvr>
                                        <p:cTn id="28" dur="500" fill="hold"/>
                                        <p:tgtEl>
                                          <p:spTgt spid="29"/>
                                        </p:tgtEl>
                                        <p:attrNameLst>
                                          <p:attrName>ppt_w</p:attrName>
                                        </p:attrNameLst>
                                      </p:cBhvr>
                                      <p:tavLst>
                                        <p:tav tm="0">
                                          <p:val>
                                            <p:fltVal val="0"/>
                                          </p:val>
                                        </p:tav>
                                        <p:tav tm="100000">
                                          <p:val>
                                            <p:strVal val="#ppt_w"/>
                                          </p:val>
                                        </p:tav>
                                      </p:tavLst>
                                    </p:anim>
                                    <p:anim calcmode="lin" valueType="num">
                                      <p:cBhvr>
                                        <p:cTn id="29" dur="500" fill="hold"/>
                                        <p:tgtEl>
                                          <p:spTgt spid="29"/>
                                        </p:tgtEl>
                                        <p:attrNameLst>
                                          <p:attrName>ppt_h</p:attrName>
                                        </p:attrNameLst>
                                      </p:cBhvr>
                                      <p:tavLst>
                                        <p:tav tm="0">
                                          <p:val>
                                            <p:fltVal val="0"/>
                                          </p:val>
                                        </p:tav>
                                        <p:tav tm="100000">
                                          <p:val>
                                            <p:strVal val="#ppt_h"/>
                                          </p:val>
                                        </p:tav>
                                      </p:tavLst>
                                    </p:anim>
                                    <p:animEffect transition="in" filter="fade">
                                      <p:cBhvr>
                                        <p:cTn id="30" dur="500"/>
                                        <p:tgtEl>
                                          <p:spTgt spid="29"/>
                                        </p:tgtEl>
                                      </p:cBhvr>
                                    </p:animEffect>
                                  </p:childTnLst>
                                </p:cTn>
                              </p:par>
                            </p:childTnLst>
                          </p:cTn>
                        </p:par>
                        <p:par>
                          <p:cTn id="31" fill="hold">
                            <p:stCondLst>
                              <p:cond delay="2500"/>
                            </p:stCondLst>
                            <p:childTnLst>
                              <p:par>
                                <p:cTn id="32" presetID="22" presetClass="entr" presetSubtype="1" fill="hold" grpId="0" nodeType="afterEffect">
                                  <p:stCondLst>
                                    <p:cond delay="0"/>
                                  </p:stCondLst>
                                  <p:childTnLst>
                                    <p:set>
                                      <p:cBhvr>
                                        <p:cTn id="33" dur="1" fill="hold">
                                          <p:stCondLst>
                                            <p:cond delay="0"/>
                                          </p:stCondLst>
                                        </p:cTn>
                                        <p:tgtEl>
                                          <p:spTgt spid="75">
                                            <p:txEl>
                                              <p:pRg st="0" end="0"/>
                                            </p:txEl>
                                          </p:spTgt>
                                        </p:tgtEl>
                                        <p:attrNameLst>
                                          <p:attrName>style.visibility</p:attrName>
                                        </p:attrNameLst>
                                      </p:cBhvr>
                                      <p:to>
                                        <p:strVal val="visible"/>
                                      </p:to>
                                    </p:set>
                                    <p:animEffect transition="in" filter="wipe(up)">
                                      <p:cBhvr>
                                        <p:cTn id="34" dur="500"/>
                                        <p:tgtEl>
                                          <p:spTgt spid="75">
                                            <p:txEl>
                                              <p:pRg st="0" end="0"/>
                                            </p:txEl>
                                          </p:spTgt>
                                        </p:tgtEl>
                                      </p:cBhvr>
                                    </p:animEffect>
                                  </p:childTnLst>
                                </p:cTn>
                              </p:par>
                            </p:childTnLst>
                          </p:cTn>
                        </p:par>
                        <p:par>
                          <p:cTn id="35" fill="hold">
                            <p:stCondLst>
                              <p:cond delay="3000"/>
                            </p:stCondLst>
                            <p:childTnLst>
                              <p:par>
                                <p:cTn id="36" presetID="22" presetClass="entr" presetSubtype="1" fill="hold" grpId="0" nodeType="afterEffect">
                                  <p:stCondLst>
                                    <p:cond delay="0"/>
                                  </p:stCondLst>
                                  <p:childTnLst>
                                    <p:set>
                                      <p:cBhvr>
                                        <p:cTn id="37" dur="1" fill="hold">
                                          <p:stCondLst>
                                            <p:cond delay="0"/>
                                          </p:stCondLst>
                                        </p:cTn>
                                        <p:tgtEl>
                                          <p:spTgt spid="75">
                                            <p:txEl>
                                              <p:pRg st="2" end="2"/>
                                            </p:txEl>
                                          </p:spTgt>
                                        </p:tgtEl>
                                        <p:attrNameLst>
                                          <p:attrName>style.visibility</p:attrName>
                                        </p:attrNameLst>
                                      </p:cBhvr>
                                      <p:to>
                                        <p:strVal val="visible"/>
                                      </p:to>
                                    </p:set>
                                    <p:animEffect transition="in" filter="wipe(up)">
                                      <p:cBhvr>
                                        <p:cTn id="38" dur="500"/>
                                        <p:tgtEl>
                                          <p:spTgt spid="75">
                                            <p:txEl>
                                              <p:pRg st="2" end="2"/>
                                            </p:txEl>
                                          </p:spTgt>
                                        </p:tgtEl>
                                      </p:cBhvr>
                                    </p:animEffect>
                                  </p:childTnLst>
                                </p:cTn>
                              </p:par>
                            </p:childTnLst>
                          </p:cTn>
                        </p:par>
                        <p:par>
                          <p:cTn id="39" fill="hold">
                            <p:stCondLst>
                              <p:cond delay="3500"/>
                            </p:stCondLst>
                            <p:childTnLst>
                              <p:par>
                                <p:cTn id="40" presetID="22" presetClass="entr" presetSubtype="1" fill="hold" grpId="0" nodeType="afterEffect">
                                  <p:stCondLst>
                                    <p:cond delay="0"/>
                                  </p:stCondLst>
                                  <p:childTnLst>
                                    <p:set>
                                      <p:cBhvr>
                                        <p:cTn id="41" dur="1" fill="hold">
                                          <p:stCondLst>
                                            <p:cond delay="0"/>
                                          </p:stCondLst>
                                        </p:cTn>
                                        <p:tgtEl>
                                          <p:spTgt spid="75">
                                            <p:txEl>
                                              <p:pRg st="4" end="4"/>
                                            </p:txEl>
                                          </p:spTgt>
                                        </p:tgtEl>
                                        <p:attrNameLst>
                                          <p:attrName>style.visibility</p:attrName>
                                        </p:attrNameLst>
                                      </p:cBhvr>
                                      <p:to>
                                        <p:strVal val="visible"/>
                                      </p:to>
                                    </p:set>
                                    <p:animEffect transition="in" filter="wipe(up)">
                                      <p:cBhvr>
                                        <p:cTn id="42" dur="500"/>
                                        <p:tgtEl>
                                          <p:spTgt spid="75">
                                            <p:txEl>
                                              <p:pRg st="4" end="4"/>
                                            </p:txEl>
                                          </p:spTgt>
                                        </p:tgtEl>
                                      </p:cBhvr>
                                    </p:animEffect>
                                  </p:childTnLst>
                                </p:cTn>
                              </p:par>
                            </p:childTnLst>
                          </p:cTn>
                        </p:par>
                        <p:par>
                          <p:cTn id="43" fill="hold">
                            <p:stCondLst>
                              <p:cond delay="4000"/>
                            </p:stCondLst>
                            <p:childTnLst>
                              <p:par>
                                <p:cTn id="44" presetID="22" presetClass="entr" presetSubtype="1" fill="hold" grpId="0" nodeType="afterEffect">
                                  <p:stCondLst>
                                    <p:cond delay="0"/>
                                  </p:stCondLst>
                                  <p:childTnLst>
                                    <p:set>
                                      <p:cBhvr>
                                        <p:cTn id="45" dur="1" fill="hold">
                                          <p:stCondLst>
                                            <p:cond delay="0"/>
                                          </p:stCondLst>
                                        </p:cTn>
                                        <p:tgtEl>
                                          <p:spTgt spid="75">
                                            <p:txEl>
                                              <p:pRg st="6" end="6"/>
                                            </p:txEl>
                                          </p:spTgt>
                                        </p:tgtEl>
                                        <p:attrNameLst>
                                          <p:attrName>style.visibility</p:attrName>
                                        </p:attrNameLst>
                                      </p:cBhvr>
                                      <p:to>
                                        <p:strVal val="visible"/>
                                      </p:to>
                                    </p:set>
                                    <p:animEffect transition="in" filter="wipe(up)">
                                      <p:cBhvr>
                                        <p:cTn id="46" dur="500"/>
                                        <p:tgtEl>
                                          <p:spTgt spid="75">
                                            <p:txEl>
                                              <p:pRg st="6" end="6"/>
                                            </p:txEl>
                                          </p:spTgt>
                                        </p:tgtEl>
                                      </p:cBhvr>
                                    </p:animEffect>
                                  </p:childTnLst>
                                </p:cTn>
                              </p:par>
                            </p:childTnLst>
                          </p:cTn>
                        </p:par>
                        <p:par>
                          <p:cTn id="47" fill="hold">
                            <p:stCondLst>
                              <p:cond delay="4500"/>
                            </p:stCondLst>
                            <p:childTnLst>
                              <p:par>
                                <p:cTn id="48" presetID="22" presetClass="entr" presetSubtype="1" fill="hold" nodeType="afterEffect">
                                  <p:stCondLst>
                                    <p:cond delay="3000"/>
                                  </p:stCondLst>
                                  <p:childTnLst>
                                    <p:set>
                                      <p:cBhvr>
                                        <p:cTn id="49" dur="1" fill="hold">
                                          <p:stCondLst>
                                            <p:cond delay="0"/>
                                          </p:stCondLst>
                                        </p:cTn>
                                        <p:tgtEl>
                                          <p:spTgt spid="94">
                                            <p:txEl>
                                              <p:pRg st="0" end="0"/>
                                            </p:txEl>
                                          </p:spTgt>
                                        </p:tgtEl>
                                        <p:attrNameLst>
                                          <p:attrName>style.visibility</p:attrName>
                                        </p:attrNameLst>
                                      </p:cBhvr>
                                      <p:to>
                                        <p:strVal val="visible"/>
                                      </p:to>
                                    </p:set>
                                    <p:animEffect transition="in" filter="wipe(up)">
                                      <p:cBhvr>
                                        <p:cTn id="50" dur="500"/>
                                        <p:tgtEl>
                                          <p:spTgt spid="94">
                                            <p:txEl>
                                              <p:pRg st="0" end="0"/>
                                            </p:txEl>
                                          </p:spTgt>
                                        </p:tgtEl>
                                      </p:cBhvr>
                                    </p:animEffect>
                                  </p:childTnLst>
                                </p:cTn>
                              </p:par>
                            </p:childTnLst>
                          </p:cTn>
                        </p:par>
                        <p:par>
                          <p:cTn id="51" fill="hold">
                            <p:stCondLst>
                              <p:cond delay="8000"/>
                            </p:stCondLst>
                            <p:childTnLst>
                              <p:par>
                                <p:cTn id="52" presetID="53" presetClass="entr" presetSubtype="16" fill="hold" nodeType="afterEffect">
                                  <p:stCondLst>
                                    <p:cond delay="0"/>
                                  </p:stCondLst>
                                  <p:childTnLst>
                                    <p:set>
                                      <p:cBhvr>
                                        <p:cTn id="53" dur="1" fill="hold">
                                          <p:stCondLst>
                                            <p:cond delay="0"/>
                                          </p:stCondLst>
                                        </p:cTn>
                                        <p:tgtEl>
                                          <p:spTgt spid="73"/>
                                        </p:tgtEl>
                                        <p:attrNameLst>
                                          <p:attrName>style.visibility</p:attrName>
                                        </p:attrNameLst>
                                      </p:cBhvr>
                                      <p:to>
                                        <p:strVal val="visible"/>
                                      </p:to>
                                    </p:set>
                                    <p:anim calcmode="lin" valueType="num">
                                      <p:cBhvr>
                                        <p:cTn id="54" dur="500" fill="hold"/>
                                        <p:tgtEl>
                                          <p:spTgt spid="73"/>
                                        </p:tgtEl>
                                        <p:attrNameLst>
                                          <p:attrName>ppt_w</p:attrName>
                                        </p:attrNameLst>
                                      </p:cBhvr>
                                      <p:tavLst>
                                        <p:tav tm="0">
                                          <p:val>
                                            <p:fltVal val="0"/>
                                          </p:val>
                                        </p:tav>
                                        <p:tav tm="100000">
                                          <p:val>
                                            <p:strVal val="#ppt_w"/>
                                          </p:val>
                                        </p:tav>
                                      </p:tavLst>
                                    </p:anim>
                                    <p:anim calcmode="lin" valueType="num">
                                      <p:cBhvr>
                                        <p:cTn id="55" dur="500" fill="hold"/>
                                        <p:tgtEl>
                                          <p:spTgt spid="73"/>
                                        </p:tgtEl>
                                        <p:attrNameLst>
                                          <p:attrName>ppt_h</p:attrName>
                                        </p:attrNameLst>
                                      </p:cBhvr>
                                      <p:tavLst>
                                        <p:tav tm="0">
                                          <p:val>
                                            <p:fltVal val="0"/>
                                          </p:val>
                                        </p:tav>
                                        <p:tav tm="100000">
                                          <p:val>
                                            <p:strVal val="#ppt_h"/>
                                          </p:val>
                                        </p:tav>
                                      </p:tavLst>
                                    </p:anim>
                                    <p:animEffect transition="in" filter="fade">
                                      <p:cBhvr>
                                        <p:cTn id="56" dur="500"/>
                                        <p:tgtEl>
                                          <p:spTgt spid="73"/>
                                        </p:tgtEl>
                                      </p:cBhvr>
                                    </p:animEffect>
                                  </p:childTnLst>
                                </p:cTn>
                              </p:par>
                            </p:childTnLst>
                          </p:cTn>
                        </p:par>
                        <p:par>
                          <p:cTn id="57" fill="hold">
                            <p:stCondLst>
                              <p:cond delay="8500"/>
                            </p:stCondLst>
                            <p:childTnLst>
                              <p:par>
                                <p:cTn id="58" presetID="53" presetClass="entr" presetSubtype="16" fill="hold" nodeType="afterEffect">
                                  <p:stCondLst>
                                    <p:cond delay="0"/>
                                  </p:stCondLst>
                                  <p:childTnLst>
                                    <p:set>
                                      <p:cBhvr>
                                        <p:cTn id="59" dur="1" fill="hold">
                                          <p:stCondLst>
                                            <p:cond delay="0"/>
                                          </p:stCondLst>
                                        </p:cTn>
                                        <p:tgtEl>
                                          <p:spTgt spid="71"/>
                                        </p:tgtEl>
                                        <p:attrNameLst>
                                          <p:attrName>style.visibility</p:attrName>
                                        </p:attrNameLst>
                                      </p:cBhvr>
                                      <p:to>
                                        <p:strVal val="visible"/>
                                      </p:to>
                                    </p:set>
                                    <p:anim calcmode="lin" valueType="num">
                                      <p:cBhvr>
                                        <p:cTn id="60" dur="500" fill="hold"/>
                                        <p:tgtEl>
                                          <p:spTgt spid="71"/>
                                        </p:tgtEl>
                                        <p:attrNameLst>
                                          <p:attrName>ppt_w</p:attrName>
                                        </p:attrNameLst>
                                      </p:cBhvr>
                                      <p:tavLst>
                                        <p:tav tm="0">
                                          <p:val>
                                            <p:fltVal val="0"/>
                                          </p:val>
                                        </p:tav>
                                        <p:tav tm="100000">
                                          <p:val>
                                            <p:strVal val="#ppt_w"/>
                                          </p:val>
                                        </p:tav>
                                      </p:tavLst>
                                    </p:anim>
                                    <p:anim calcmode="lin" valueType="num">
                                      <p:cBhvr>
                                        <p:cTn id="61" dur="500" fill="hold"/>
                                        <p:tgtEl>
                                          <p:spTgt spid="71"/>
                                        </p:tgtEl>
                                        <p:attrNameLst>
                                          <p:attrName>ppt_h</p:attrName>
                                        </p:attrNameLst>
                                      </p:cBhvr>
                                      <p:tavLst>
                                        <p:tav tm="0">
                                          <p:val>
                                            <p:fltVal val="0"/>
                                          </p:val>
                                        </p:tav>
                                        <p:tav tm="100000">
                                          <p:val>
                                            <p:strVal val="#ppt_h"/>
                                          </p:val>
                                        </p:tav>
                                      </p:tavLst>
                                    </p:anim>
                                    <p:animEffect transition="in" filter="fade">
                                      <p:cBhvr>
                                        <p:cTn id="62" dur="500"/>
                                        <p:tgtEl>
                                          <p:spTgt spid="71"/>
                                        </p:tgtEl>
                                      </p:cBhvr>
                                    </p:animEffect>
                                  </p:childTnLst>
                                </p:cTn>
                              </p:par>
                            </p:childTnLst>
                          </p:cTn>
                        </p:par>
                        <p:par>
                          <p:cTn id="63" fill="hold">
                            <p:stCondLst>
                              <p:cond delay="9000"/>
                            </p:stCondLst>
                            <p:childTnLst>
                              <p:par>
                                <p:cTn id="64" presetID="53" presetClass="entr" presetSubtype="16" fill="hold" nodeType="afterEffect">
                                  <p:stCondLst>
                                    <p:cond delay="0"/>
                                  </p:stCondLst>
                                  <p:childTnLst>
                                    <p:set>
                                      <p:cBhvr>
                                        <p:cTn id="65" dur="1" fill="hold">
                                          <p:stCondLst>
                                            <p:cond delay="0"/>
                                          </p:stCondLst>
                                        </p:cTn>
                                        <p:tgtEl>
                                          <p:spTgt spid="70"/>
                                        </p:tgtEl>
                                        <p:attrNameLst>
                                          <p:attrName>style.visibility</p:attrName>
                                        </p:attrNameLst>
                                      </p:cBhvr>
                                      <p:to>
                                        <p:strVal val="visible"/>
                                      </p:to>
                                    </p:set>
                                    <p:anim calcmode="lin" valueType="num">
                                      <p:cBhvr>
                                        <p:cTn id="66" dur="500" fill="hold"/>
                                        <p:tgtEl>
                                          <p:spTgt spid="70"/>
                                        </p:tgtEl>
                                        <p:attrNameLst>
                                          <p:attrName>ppt_w</p:attrName>
                                        </p:attrNameLst>
                                      </p:cBhvr>
                                      <p:tavLst>
                                        <p:tav tm="0">
                                          <p:val>
                                            <p:fltVal val="0"/>
                                          </p:val>
                                        </p:tav>
                                        <p:tav tm="100000">
                                          <p:val>
                                            <p:strVal val="#ppt_w"/>
                                          </p:val>
                                        </p:tav>
                                      </p:tavLst>
                                    </p:anim>
                                    <p:anim calcmode="lin" valueType="num">
                                      <p:cBhvr>
                                        <p:cTn id="67" dur="500" fill="hold"/>
                                        <p:tgtEl>
                                          <p:spTgt spid="70"/>
                                        </p:tgtEl>
                                        <p:attrNameLst>
                                          <p:attrName>ppt_h</p:attrName>
                                        </p:attrNameLst>
                                      </p:cBhvr>
                                      <p:tavLst>
                                        <p:tav tm="0">
                                          <p:val>
                                            <p:fltVal val="0"/>
                                          </p:val>
                                        </p:tav>
                                        <p:tav tm="100000">
                                          <p:val>
                                            <p:strVal val="#ppt_h"/>
                                          </p:val>
                                        </p:tav>
                                      </p:tavLst>
                                    </p:anim>
                                    <p:animEffect transition="in" filter="fade">
                                      <p:cBhvr>
                                        <p:cTn id="68" dur="500"/>
                                        <p:tgtEl>
                                          <p:spTgt spid="70"/>
                                        </p:tgtEl>
                                      </p:cBhvr>
                                    </p:animEffect>
                                  </p:childTnLst>
                                </p:cTn>
                              </p:par>
                            </p:childTnLst>
                          </p:cTn>
                        </p:par>
                        <p:par>
                          <p:cTn id="69" fill="hold">
                            <p:stCondLst>
                              <p:cond delay="9500"/>
                            </p:stCondLst>
                            <p:childTnLst>
                              <p:par>
                                <p:cTn id="70" presetID="53" presetClass="entr" presetSubtype="16" fill="hold" nodeType="afterEffect">
                                  <p:stCondLst>
                                    <p:cond delay="0"/>
                                  </p:stCondLst>
                                  <p:childTnLst>
                                    <p:set>
                                      <p:cBhvr>
                                        <p:cTn id="71" dur="1" fill="hold">
                                          <p:stCondLst>
                                            <p:cond delay="0"/>
                                          </p:stCondLst>
                                        </p:cTn>
                                        <p:tgtEl>
                                          <p:spTgt spid="72"/>
                                        </p:tgtEl>
                                        <p:attrNameLst>
                                          <p:attrName>style.visibility</p:attrName>
                                        </p:attrNameLst>
                                      </p:cBhvr>
                                      <p:to>
                                        <p:strVal val="visible"/>
                                      </p:to>
                                    </p:set>
                                    <p:anim calcmode="lin" valueType="num">
                                      <p:cBhvr>
                                        <p:cTn id="72" dur="500" fill="hold"/>
                                        <p:tgtEl>
                                          <p:spTgt spid="72"/>
                                        </p:tgtEl>
                                        <p:attrNameLst>
                                          <p:attrName>ppt_w</p:attrName>
                                        </p:attrNameLst>
                                      </p:cBhvr>
                                      <p:tavLst>
                                        <p:tav tm="0">
                                          <p:val>
                                            <p:fltVal val="0"/>
                                          </p:val>
                                        </p:tav>
                                        <p:tav tm="100000">
                                          <p:val>
                                            <p:strVal val="#ppt_w"/>
                                          </p:val>
                                        </p:tav>
                                      </p:tavLst>
                                    </p:anim>
                                    <p:anim calcmode="lin" valueType="num">
                                      <p:cBhvr>
                                        <p:cTn id="73" dur="500" fill="hold"/>
                                        <p:tgtEl>
                                          <p:spTgt spid="72"/>
                                        </p:tgtEl>
                                        <p:attrNameLst>
                                          <p:attrName>ppt_h</p:attrName>
                                        </p:attrNameLst>
                                      </p:cBhvr>
                                      <p:tavLst>
                                        <p:tav tm="0">
                                          <p:val>
                                            <p:fltVal val="0"/>
                                          </p:val>
                                        </p:tav>
                                        <p:tav tm="100000">
                                          <p:val>
                                            <p:strVal val="#ppt_h"/>
                                          </p:val>
                                        </p:tav>
                                      </p:tavLst>
                                    </p:anim>
                                    <p:animEffect transition="in" filter="fade">
                                      <p:cBhvr>
                                        <p:cTn id="74" dur="500"/>
                                        <p:tgtEl>
                                          <p:spTgt spid="72"/>
                                        </p:tgtEl>
                                      </p:cBhvr>
                                    </p:animEffect>
                                  </p:childTnLst>
                                </p:cTn>
                              </p:par>
                            </p:childTnLst>
                          </p:cTn>
                        </p:par>
                        <p:par>
                          <p:cTn id="75" fill="hold">
                            <p:stCondLst>
                              <p:cond delay="10000"/>
                            </p:stCondLst>
                            <p:childTnLst>
                              <p:par>
                                <p:cTn id="76" presetID="53" presetClass="entr" presetSubtype="16" fill="hold" nodeType="afterEffect">
                                  <p:stCondLst>
                                    <p:cond delay="0"/>
                                  </p:stCondLst>
                                  <p:childTnLst>
                                    <p:set>
                                      <p:cBhvr>
                                        <p:cTn id="77" dur="1" fill="hold">
                                          <p:stCondLst>
                                            <p:cond delay="0"/>
                                          </p:stCondLst>
                                        </p:cTn>
                                        <p:tgtEl>
                                          <p:spTgt spid="69"/>
                                        </p:tgtEl>
                                        <p:attrNameLst>
                                          <p:attrName>style.visibility</p:attrName>
                                        </p:attrNameLst>
                                      </p:cBhvr>
                                      <p:to>
                                        <p:strVal val="visible"/>
                                      </p:to>
                                    </p:set>
                                    <p:anim calcmode="lin" valueType="num">
                                      <p:cBhvr>
                                        <p:cTn id="78" dur="500" fill="hold"/>
                                        <p:tgtEl>
                                          <p:spTgt spid="69"/>
                                        </p:tgtEl>
                                        <p:attrNameLst>
                                          <p:attrName>ppt_w</p:attrName>
                                        </p:attrNameLst>
                                      </p:cBhvr>
                                      <p:tavLst>
                                        <p:tav tm="0">
                                          <p:val>
                                            <p:fltVal val="0"/>
                                          </p:val>
                                        </p:tav>
                                        <p:tav tm="100000">
                                          <p:val>
                                            <p:strVal val="#ppt_w"/>
                                          </p:val>
                                        </p:tav>
                                      </p:tavLst>
                                    </p:anim>
                                    <p:anim calcmode="lin" valueType="num">
                                      <p:cBhvr>
                                        <p:cTn id="79" dur="500" fill="hold"/>
                                        <p:tgtEl>
                                          <p:spTgt spid="69"/>
                                        </p:tgtEl>
                                        <p:attrNameLst>
                                          <p:attrName>ppt_h</p:attrName>
                                        </p:attrNameLst>
                                      </p:cBhvr>
                                      <p:tavLst>
                                        <p:tav tm="0">
                                          <p:val>
                                            <p:fltVal val="0"/>
                                          </p:val>
                                        </p:tav>
                                        <p:tav tm="100000">
                                          <p:val>
                                            <p:strVal val="#ppt_h"/>
                                          </p:val>
                                        </p:tav>
                                      </p:tavLst>
                                    </p:anim>
                                    <p:animEffect transition="in" filter="fade">
                                      <p:cBhvr>
                                        <p:cTn id="80" dur="500"/>
                                        <p:tgtEl>
                                          <p:spTgt spid="69"/>
                                        </p:tgtEl>
                                      </p:cBhvr>
                                    </p:animEffect>
                                  </p:childTnLst>
                                </p:cTn>
                              </p:par>
                            </p:childTnLst>
                          </p:cTn>
                        </p:par>
                        <p:par>
                          <p:cTn id="81" fill="hold">
                            <p:stCondLst>
                              <p:cond delay="10500"/>
                            </p:stCondLst>
                            <p:childTnLst>
                              <p:par>
                                <p:cTn id="82" presetID="26" presetClass="emph" presetSubtype="0" repeatCount="2000" fill="hold" nodeType="afterEffect">
                                  <p:stCondLst>
                                    <p:cond delay="0"/>
                                  </p:stCondLst>
                                  <p:childTnLst>
                                    <p:animEffect transition="out" filter="fade">
                                      <p:cBhvr>
                                        <p:cTn id="83" dur="500" tmFilter="0, 0; .2, .5; .8, .5; 1, 0"/>
                                        <p:tgtEl>
                                          <p:spTgt spid="73"/>
                                        </p:tgtEl>
                                      </p:cBhvr>
                                    </p:animEffect>
                                    <p:animScale>
                                      <p:cBhvr>
                                        <p:cTn id="84" dur="250" autoRev="1" fill="hold"/>
                                        <p:tgtEl>
                                          <p:spTgt spid="73"/>
                                        </p:tgtEl>
                                      </p:cBhvr>
                                      <p:by x="105000" y="105000"/>
                                    </p:animScale>
                                  </p:childTnLst>
                                </p:cTn>
                              </p:par>
                            </p:childTnLst>
                          </p:cTn>
                        </p:par>
                        <p:par>
                          <p:cTn id="85" fill="hold">
                            <p:stCondLst>
                              <p:cond delay="11500"/>
                            </p:stCondLst>
                            <p:childTnLst>
                              <p:par>
                                <p:cTn id="86" presetID="26" presetClass="emph" presetSubtype="0" repeatCount="2000" fill="hold" nodeType="afterEffect">
                                  <p:stCondLst>
                                    <p:cond delay="0"/>
                                  </p:stCondLst>
                                  <p:childTnLst>
                                    <p:animEffect transition="out" filter="fade">
                                      <p:cBhvr>
                                        <p:cTn id="87" dur="500" tmFilter="0, 0; .2, .5; .8, .5; 1, 0"/>
                                        <p:tgtEl>
                                          <p:spTgt spid="71"/>
                                        </p:tgtEl>
                                      </p:cBhvr>
                                    </p:animEffect>
                                    <p:animScale>
                                      <p:cBhvr>
                                        <p:cTn id="88" dur="250" autoRev="1" fill="hold"/>
                                        <p:tgtEl>
                                          <p:spTgt spid="71"/>
                                        </p:tgtEl>
                                      </p:cBhvr>
                                      <p:by x="105000" y="105000"/>
                                    </p:animScale>
                                  </p:childTnLst>
                                </p:cTn>
                              </p:par>
                            </p:childTnLst>
                          </p:cTn>
                        </p:par>
                        <p:par>
                          <p:cTn id="89" fill="hold">
                            <p:stCondLst>
                              <p:cond delay="12500"/>
                            </p:stCondLst>
                            <p:childTnLst>
                              <p:par>
                                <p:cTn id="90" presetID="26" presetClass="emph" presetSubtype="0" repeatCount="2000" fill="hold" nodeType="afterEffect">
                                  <p:stCondLst>
                                    <p:cond delay="0"/>
                                  </p:stCondLst>
                                  <p:childTnLst>
                                    <p:animEffect transition="out" filter="fade">
                                      <p:cBhvr>
                                        <p:cTn id="91" dur="500" tmFilter="0, 0; .2, .5; .8, .5; 1, 0"/>
                                        <p:tgtEl>
                                          <p:spTgt spid="70"/>
                                        </p:tgtEl>
                                      </p:cBhvr>
                                    </p:animEffect>
                                    <p:animScale>
                                      <p:cBhvr>
                                        <p:cTn id="92" dur="250" autoRev="1" fill="hold"/>
                                        <p:tgtEl>
                                          <p:spTgt spid="70"/>
                                        </p:tgtEl>
                                      </p:cBhvr>
                                      <p:by x="105000" y="105000"/>
                                    </p:animScale>
                                  </p:childTnLst>
                                </p:cTn>
                              </p:par>
                            </p:childTnLst>
                          </p:cTn>
                        </p:par>
                        <p:par>
                          <p:cTn id="93" fill="hold">
                            <p:stCondLst>
                              <p:cond delay="13500"/>
                            </p:stCondLst>
                            <p:childTnLst>
                              <p:par>
                                <p:cTn id="94" presetID="26" presetClass="emph" presetSubtype="0" repeatCount="2000" fill="hold" nodeType="afterEffect">
                                  <p:stCondLst>
                                    <p:cond delay="0"/>
                                  </p:stCondLst>
                                  <p:childTnLst>
                                    <p:animEffect transition="out" filter="fade">
                                      <p:cBhvr>
                                        <p:cTn id="95" dur="500" tmFilter="0, 0; .2, .5; .8, .5; 1, 0"/>
                                        <p:tgtEl>
                                          <p:spTgt spid="72"/>
                                        </p:tgtEl>
                                      </p:cBhvr>
                                    </p:animEffect>
                                    <p:animScale>
                                      <p:cBhvr>
                                        <p:cTn id="96" dur="250" autoRev="1" fill="hold"/>
                                        <p:tgtEl>
                                          <p:spTgt spid="72"/>
                                        </p:tgtEl>
                                      </p:cBhvr>
                                      <p:by x="105000" y="105000"/>
                                    </p:animScale>
                                  </p:childTnLst>
                                </p:cTn>
                              </p:par>
                            </p:childTnLst>
                          </p:cTn>
                        </p:par>
                        <p:par>
                          <p:cTn id="97" fill="hold">
                            <p:stCondLst>
                              <p:cond delay="14500"/>
                            </p:stCondLst>
                            <p:childTnLst>
                              <p:par>
                                <p:cTn id="98" presetID="26" presetClass="emph" presetSubtype="0" repeatCount="2000" fill="hold" nodeType="afterEffect">
                                  <p:stCondLst>
                                    <p:cond delay="0"/>
                                  </p:stCondLst>
                                  <p:childTnLst>
                                    <p:animEffect transition="out" filter="fade">
                                      <p:cBhvr>
                                        <p:cTn id="99" dur="500" tmFilter="0, 0; .2, .5; .8, .5; 1, 0"/>
                                        <p:tgtEl>
                                          <p:spTgt spid="69"/>
                                        </p:tgtEl>
                                      </p:cBhvr>
                                    </p:animEffect>
                                    <p:animScale>
                                      <p:cBhvr>
                                        <p:cTn id="100" dur="250" autoRev="1" fill="hold"/>
                                        <p:tgtEl>
                                          <p:spTgt spid="69"/>
                                        </p:tgtEl>
                                      </p:cBhvr>
                                      <p:by x="105000" y="105000"/>
                                    </p:animScale>
                                  </p:childTnLst>
                                </p:cTn>
                              </p:par>
                            </p:childTnLst>
                          </p:cTn>
                        </p:par>
                        <p:par>
                          <p:cTn id="101" fill="hold">
                            <p:stCondLst>
                              <p:cond delay="15500"/>
                            </p:stCondLst>
                            <p:childTnLst>
                              <p:par>
                                <p:cTn id="102" presetID="63" presetClass="path" presetSubtype="0" accel="50000" decel="50000" fill="hold" grpId="0" nodeType="afterEffect">
                                  <p:stCondLst>
                                    <p:cond delay="0"/>
                                  </p:stCondLst>
                                  <p:childTnLst>
                                    <p:animMotion origin="layout" path="M -0.10755 -0.00417 L 0.11029 -0.00579 " pathEditMode="relative" rAng="0" ptsTypes="AA">
                                      <p:cBhvr>
                                        <p:cTn id="103" dur="1000" fill="hold"/>
                                        <p:tgtEl>
                                          <p:spTgt spid="23"/>
                                        </p:tgtEl>
                                        <p:attrNameLst>
                                          <p:attrName>ppt_x</p:attrName>
                                          <p:attrName>ppt_y</p:attrName>
                                        </p:attrNameLst>
                                      </p:cBhvr>
                                      <p:rCtr x="10898" y="-69"/>
                                    </p:animMotion>
                                  </p:childTnLst>
                                </p:cTn>
                              </p:par>
                            </p:childTnLst>
                          </p:cTn>
                        </p:par>
                        <p:par>
                          <p:cTn id="104" fill="hold">
                            <p:stCondLst>
                              <p:cond delay="16500"/>
                            </p:stCondLst>
                            <p:childTnLst>
                              <p:par>
                                <p:cTn id="105" presetID="53" presetClass="entr" presetSubtype="16" fill="hold" nodeType="afterEffect">
                                  <p:stCondLst>
                                    <p:cond delay="0"/>
                                  </p:stCondLst>
                                  <p:childTnLst>
                                    <p:set>
                                      <p:cBhvr>
                                        <p:cTn id="106" dur="1" fill="hold">
                                          <p:stCondLst>
                                            <p:cond delay="0"/>
                                          </p:stCondLst>
                                        </p:cTn>
                                        <p:tgtEl>
                                          <p:spTgt spid="3"/>
                                        </p:tgtEl>
                                        <p:attrNameLst>
                                          <p:attrName>style.visibility</p:attrName>
                                        </p:attrNameLst>
                                      </p:cBhvr>
                                      <p:to>
                                        <p:strVal val="visible"/>
                                      </p:to>
                                    </p:set>
                                    <p:anim calcmode="lin" valueType="num">
                                      <p:cBhvr>
                                        <p:cTn id="107" dur="250" fill="hold"/>
                                        <p:tgtEl>
                                          <p:spTgt spid="3"/>
                                        </p:tgtEl>
                                        <p:attrNameLst>
                                          <p:attrName>ppt_w</p:attrName>
                                        </p:attrNameLst>
                                      </p:cBhvr>
                                      <p:tavLst>
                                        <p:tav tm="0">
                                          <p:val>
                                            <p:fltVal val="0"/>
                                          </p:val>
                                        </p:tav>
                                        <p:tav tm="100000">
                                          <p:val>
                                            <p:strVal val="#ppt_w"/>
                                          </p:val>
                                        </p:tav>
                                      </p:tavLst>
                                    </p:anim>
                                    <p:anim calcmode="lin" valueType="num">
                                      <p:cBhvr>
                                        <p:cTn id="108" dur="250" fill="hold"/>
                                        <p:tgtEl>
                                          <p:spTgt spid="3"/>
                                        </p:tgtEl>
                                        <p:attrNameLst>
                                          <p:attrName>ppt_h</p:attrName>
                                        </p:attrNameLst>
                                      </p:cBhvr>
                                      <p:tavLst>
                                        <p:tav tm="0">
                                          <p:val>
                                            <p:fltVal val="0"/>
                                          </p:val>
                                        </p:tav>
                                        <p:tav tm="100000">
                                          <p:val>
                                            <p:strVal val="#ppt_h"/>
                                          </p:val>
                                        </p:tav>
                                      </p:tavLst>
                                    </p:anim>
                                    <p:animEffect transition="in" filter="fade">
                                      <p:cBhvr>
                                        <p:cTn id="109" dur="250"/>
                                        <p:tgtEl>
                                          <p:spTgt spid="3"/>
                                        </p:tgtEl>
                                      </p:cBhvr>
                                    </p:animEffect>
                                  </p:childTnLst>
                                </p:cTn>
                              </p:par>
                            </p:childTnLst>
                          </p:cTn>
                        </p:par>
                        <p:par>
                          <p:cTn id="110" fill="hold">
                            <p:stCondLst>
                              <p:cond delay="16750"/>
                            </p:stCondLst>
                            <p:childTnLst>
                              <p:par>
                                <p:cTn id="111" presetID="53" presetClass="entr" presetSubtype="16" fill="hold" nodeType="afterEffect">
                                  <p:stCondLst>
                                    <p:cond delay="0"/>
                                  </p:stCondLst>
                                  <p:childTnLst>
                                    <p:set>
                                      <p:cBhvr>
                                        <p:cTn id="112" dur="1" fill="hold">
                                          <p:stCondLst>
                                            <p:cond delay="0"/>
                                          </p:stCondLst>
                                        </p:cTn>
                                        <p:tgtEl>
                                          <p:spTgt spid="4"/>
                                        </p:tgtEl>
                                        <p:attrNameLst>
                                          <p:attrName>style.visibility</p:attrName>
                                        </p:attrNameLst>
                                      </p:cBhvr>
                                      <p:to>
                                        <p:strVal val="visible"/>
                                      </p:to>
                                    </p:set>
                                    <p:anim calcmode="lin" valueType="num">
                                      <p:cBhvr>
                                        <p:cTn id="113" dur="250" fill="hold"/>
                                        <p:tgtEl>
                                          <p:spTgt spid="4"/>
                                        </p:tgtEl>
                                        <p:attrNameLst>
                                          <p:attrName>ppt_w</p:attrName>
                                        </p:attrNameLst>
                                      </p:cBhvr>
                                      <p:tavLst>
                                        <p:tav tm="0">
                                          <p:val>
                                            <p:fltVal val="0"/>
                                          </p:val>
                                        </p:tav>
                                        <p:tav tm="100000">
                                          <p:val>
                                            <p:strVal val="#ppt_w"/>
                                          </p:val>
                                        </p:tav>
                                      </p:tavLst>
                                    </p:anim>
                                    <p:anim calcmode="lin" valueType="num">
                                      <p:cBhvr>
                                        <p:cTn id="114" dur="250" fill="hold"/>
                                        <p:tgtEl>
                                          <p:spTgt spid="4"/>
                                        </p:tgtEl>
                                        <p:attrNameLst>
                                          <p:attrName>ppt_h</p:attrName>
                                        </p:attrNameLst>
                                      </p:cBhvr>
                                      <p:tavLst>
                                        <p:tav tm="0">
                                          <p:val>
                                            <p:fltVal val="0"/>
                                          </p:val>
                                        </p:tav>
                                        <p:tav tm="100000">
                                          <p:val>
                                            <p:strVal val="#ppt_h"/>
                                          </p:val>
                                        </p:tav>
                                      </p:tavLst>
                                    </p:anim>
                                    <p:animEffect transition="in" filter="fade">
                                      <p:cBhvr>
                                        <p:cTn id="115" dur="250"/>
                                        <p:tgtEl>
                                          <p:spTgt spid="4"/>
                                        </p:tgtEl>
                                      </p:cBhvr>
                                    </p:animEffect>
                                  </p:childTnLst>
                                </p:cTn>
                              </p:par>
                            </p:childTnLst>
                          </p:cTn>
                        </p:par>
                        <p:par>
                          <p:cTn id="116" fill="hold">
                            <p:stCondLst>
                              <p:cond delay="17000"/>
                            </p:stCondLst>
                            <p:childTnLst>
                              <p:par>
                                <p:cTn id="117" presetID="53" presetClass="entr" presetSubtype="16" fill="hold" nodeType="afterEffect">
                                  <p:stCondLst>
                                    <p:cond delay="0"/>
                                  </p:stCondLst>
                                  <p:childTnLst>
                                    <p:set>
                                      <p:cBhvr>
                                        <p:cTn id="118" dur="1" fill="hold">
                                          <p:stCondLst>
                                            <p:cond delay="0"/>
                                          </p:stCondLst>
                                        </p:cTn>
                                        <p:tgtEl>
                                          <p:spTgt spid="6"/>
                                        </p:tgtEl>
                                        <p:attrNameLst>
                                          <p:attrName>style.visibility</p:attrName>
                                        </p:attrNameLst>
                                      </p:cBhvr>
                                      <p:to>
                                        <p:strVal val="visible"/>
                                      </p:to>
                                    </p:set>
                                    <p:anim calcmode="lin" valueType="num">
                                      <p:cBhvr>
                                        <p:cTn id="119" dur="250" fill="hold"/>
                                        <p:tgtEl>
                                          <p:spTgt spid="6"/>
                                        </p:tgtEl>
                                        <p:attrNameLst>
                                          <p:attrName>ppt_w</p:attrName>
                                        </p:attrNameLst>
                                      </p:cBhvr>
                                      <p:tavLst>
                                        <p:tav tm="0">
                                          <p:val>
                                            <p:fltVal val="0"/>
                                          </p:val>
                                        </p:tav>
                                        <p:tav tm="100000">
                                          <p:val>
                                            <p:strVal val="#ppt_w"/>
                                          </p:val>
                                        </p:tav>
                                      </p:tavLst>
                                    </p:anim>
                                    <p:anim calcmode="lin" valueType="num">
                                      <p:cBhvr>
                                        <p:cTn id="120" dur="250" fill="hold"/>
                                        <p:tgtEl>
                                          <p:spTgt spid="6"/>
                                        </p:tgtEl>
                                        <p:attrNameLst>
                                          <p:attrName>ppt_h</p:attrName>
                                        </p:attrNameLst>
                                      </p:cBhvr>
                                      <p:tavLst>
                                        <p:tav tm="0">
                                          <p:val>
                                            <p:fltVal val="0"/>
                                          </p:val>
                                        </p:tav>
                                        <p:tav tm="100000">
                                          <p:val>
                                            <p:strVal val="#ppt_h"/>
                                          </p:val>
                                        </p:tav>
                                      </p:tavLst>
                                    </p:anim>
                                    <p:animEffect transition="in" filter="fade">
                                      <p:cBhvr>
                                        <p:cTn id="121" dur="250"/>
                                        <p:tgtEl>
                                          <p:spTgt spid="6"/>
                                        </p:tgtEl>
                                      </p:cBhvr>
                                    </p:animEffect>
                                  </p:childTnLst>
                                </p:cTn>
                              </p:par>
                            </p:childTnLst>
                          </p:cTn>
                        </p:par>
                        <p:par>
                          <p:cTn id="122" fill="hold">
                            <p:stCondLst>
                              <p:cond delay="17250"/>
                            </p:stCondLst>
                            <p:childTnLst>
                              <p:par>
                                <p:cTn id="123" presetID="53" presetClass="entr" presetSubtype="16" fill="hold" nodeType="afterEffect">
                                  <p:stCondLst>
                                    <p:cond delay="0"/>
                                  </p:stCondLst>
                                  <p:childTnLst>
                                    <p:set>
                                      <p:cBhvr>
                                        <p:cTn id="124" dur="1" fill="hold">
                                          <p:stCondLst>
                                            <p:cond delay="0"/>
                                          </p:stCondLst>
                                        </p:cTn>
                                        <p:tgtEl>
                                          <p:spTgt spid="9"/>
                                        </p:tgtEl>
                                        <p:attrNameLst>
                                          <p:attrName>style.visibility</p:attrName>
                                        </p:attrNameLst>
                                      </p:cBhvr>
                                      <p:to>
                                        <p:strVal val="visible"/>
                                      </p:to>
                                    </p:set>
                                    <p:anim calcmode="lin" valueType="num">
                                      <p:cBhvr>
                                        <p:cTn id="125" dur="250" fill="hold"/>
                                        <p:tgtEl>
                                          <p:spTgt spid="9"/>
                                        </p:tgtEl>
                                        <p:attrNameLst>
                                          <p:attrName>ppt_w</p:attrName>
                                        </p:attrNameLst>
                                      </p:cBhvr>
                                      <p:tavLst>
                                        <p:tav tm="0">
                                          <p:val>
                                            <p:fltVal val="0"/>
                                          </p:val>
                                        </p:tav>
                                        <p:tav tm="100000">
                                          <p:val>
                                            <p:strVal val="#ppt_w"/>
                                          </p:val>
                                        </p:tav>
                                      </p:tavLst>
                                    </p:anim>
                                    <p:anim calcmode="lin" valueType="num">
                                      <p:cBhvr>
                                        <p:cTn id="126" dur="250" fill="hold"/>
                                        <p:tgtEl>
                                          <p:spTgt spid="9"/>
                                        </p:tgtEl>
                                        <p:attrNameLst>
                                          <p:attrName>ppt_h</p:attrName>
                                        </p:attrNameLst>
                                      </p:cBhvr>
                                      <p:tavLst>
                                        <p:tav tm="0">
                                          <p:val>
                                            <p:fltVal val="0"/>
                                          </p:val>
                                        </p:tav>
                                        <p:tav tm="100000">
                                          <p:val>
                                            <p:strVal val="#ppt_h"/>
                                          </p:val>
                                        </p:tav>
                                      </p:tavLst>
                                    </p:anim>
                                    <p:animEffect transition="in" filter="fade">
                                      <p:cBhvr>
                                        <p:cTn id="127" dur="250"/>
                                        <p:tgtEl>
                                          <p:spTgt spid="9"/>
                                        </p:tgtEl>
                                      </p:cBhvr>
                                    </p:animEffect>
                                  </p:childTnLst>
                                </p:cTn>
                              </p:par>
                            </p:childTnLst>
                          </p:cTn>
                        </p:par>
                        <p:par>
                          <p:cTn id="128" fill="hold">
                            <p:stCondLst>
                              <p:cond delay="17500"/>
                            </p:stCondLst>
                            <p:childTnLst>
                              <p:par>
                                <p:cTn id="129" presetID="53" presetClass="entr" presetSubtype="16" fill="hold" nodeType="afterEffect">
                                  <p:stCondLst>
                                    <p:cond delay="0"/>
                                  </p:stCondLst>
                                  <p:childTnLst>
                                    <p:set>
                                      <p:cBhvr>
                                        <p:cTn id="130" dur="1" fill="hold">
                                          <p:stCondLst>
                                            <p:cond delay="0"/>
                                          </p:stCondLst>
                                        </p:cTn>
                                        <p:tgtEl>
                                          <p:spTgt spid="10"/>
                                        </p:tgtEl>
                                        <p:attrNameLst>
                                          <p:attrName>style.visibility</p:attrName>
                                        </p:attrNameLst>
                                      </p:cBhvr>
                                      <p:to>
                                        <p:strVal val="visible"/>
                                      </p:to>
                                    </p:set>
                                    <p:anim calcmode="lin" valueType="num">
                                      <p:cBhvr>
                                        <p:cTn id="131" dur="250" fill="hold"/>
                                        <p:tgtEl>
                                          <p:spTgt spid="10"/>
                                        </p:tgtEl>
                                        <p:attrNameLst>
                                          <p:attrName>ppt_w</p:attrName>
                                        </p:attrNameLst>
                                      </p:cBhvr>
                                      <p:tavLst>
                                        <p:tav tm="0">
                                          <p:val>
                                            <p:fltVal val="0"/>
                                          </p:val>
                                        </p:tav>
                                        <p:tav tm="100000">
                                          <p:val>
                                            <p:strVal val="#ppt_w"/>
                                          </p:val>
                                        </p:tav>
                                      </p:tavLst>
                                    </p:anim>
                                    <p:anim calcmode="lin" valueType="num">
                                      <p:cBhvr>
                                        <p:cTn id="132" dur="250" fill="hold"/>
                                        <p:tgtEl>
                                          <p:spTgt spid="10"/>
                                        </p:tgtEl>
                                        <p:attrNameLst>
                                          <p:attrName>ppt_h</p:attrName>
                                        </p:attrNameLst>
                                      </p:cBhvr>
                                      <p:tavLst>
                                        <p:tav tm="0">
                                          <p:val>
                                            <p:fltVal val="0"/>
                                          </p:val>
                                        </p:tav>
                                        <p:tav tm="100000">
                                          <p:val>
                                            <p:strVal val="#ppt_h"/>
                                          </p:val>
                                        </p:tav>
                                      </p:tavLst>
                                    </p:anim>
                                    <p:animEffect transition="in" filter="fade">
                                      <p:cBhvr>
                                        <p:cTn id="133" dur="250"/>
                                        <p:tgtEl>
                                          <p:spTgt spid="10"/>
                                        </p:tgtEl>
                                      </p:cBhvr>
                                    </p:animEffect>
                                  </p:childTnLst>
                                </p:cTn>
                              </p:par>
                            </p:childTnLst>
                          </p:cTn>
                        </p:par>
                        <p:par>
                          <p:cTn id="134" fill="hold">
                            <p:stCondLst>
                              <p:cond delay="17750"/>
                            </p:stCondLst>
                            <p:childTnLst>
                              <p:par>
                                <p:cTn id="135" presetID="26" presetClass="emph" presetSubtype="0" fill="hold" nodeType="afterEffect">
                                  <p:stCondLst>
                                    <p:cond delay="0"/>
                                  </p:stCondLst>
                                  <p:childTnLst>
                                    <p:animEffect transition="out" filter="fade">
                                      <p:cBhvr>
                                        <p:cTn id="136" dur="500" tmFilter="0, 0; .2, .5; .8, .5; 1, 0"/>
                                        <p:tgtEl>
                                          <p:spTgt spid="3"/>
                                        </p:tgtEl>
                                      </p:cBhvr>
                                    </p:animEffect>
                                    <p:animScale>
                                      <p:cBhvr>
                                        <p:cTn id="137" dur="250" autoRev="1" fill="hold"/>
                                        <p:tgtEl>
                                          <p:spTgt spid="3"/>
                                        </p:tgtEl>
                                      </p:cBhvr>
                                      <p:by x="105000" y="105000"/>
                                    </p:animScale>
                                  </p:childTnLst>
                                </p:cTn>
                              </p:par>
                            </p:childTnLst>
                          </p:cTn>
                        </p:par>
                        <p:par>
                          <p:cTn id="138" fill="hold">
                            <p:stCondLst>
                              <p:cond delay="18250"/>
                            </p:stCondLst>
                            <p:childTnLst>
                              <p:par>
                                <p:cTn id="139" presetID="26" presetClass="emph" presetSubtype="0" fill="hold" nodeType="afterEffect">
                                  <p:stCondLst>
                                    <p:cond delay="0"/>
                                  </p:stCondLst>
                                  <p:childTnLst>
                                    <p:animEffect transition="out" filter="fade">
                                      <p:cBhvr>
                                        <p:cTn id="140" dur="500" tmFilter="0, 0; .2, .5; .8, .5; 1, 0"/>
                                        <p:tgtEl>
                                          <p:spTgt spid="4"/>
                                        </p:tgtEl>
                                      </p:cBhvr>
                                    </p:animEffect>
                                    <p:animScale>
                                      <p:cBhvr>
                                        <p:cTn id="141" dur="250" autoRev="1" fill="hold"/>
                                        <p:tgtEl>
                                          <p:spTgt spid="4"/>
                                        </p:tgtEl>
                                      </p:cBhvr>
                                      <p:by x="105000" y="105000"/>
                                    </p:animScale>
                                  </p:childTnLst>
                                </p:cTn>
                              </p:par>
                            </p:childTnLst>
                          </p:cTn>
                        </p:par>
                        <p:par>
                          <p:cTn id="142" fill="hold">
                            <p:stCondLst>
                              <p:cond delay="18750"/>
                            </p:stCondLst>
                            <p:childTnLst>
                              <p:par>
                                <p:cTn id="143" presetID="26" presetClass="emph" presetSubtype="0" fill="hold" nodeType="afterEffect">
                                  <p:stCondLst>
                                    <p:cond delay="0"/>
                                  </p:stCondLst>
                                  <p:childTnLst>
                                    <p:animEffect transition="out" filter="fade">
                                      <p:cBhvr>
                                        <p:cTn id="144" dur="500" tmFilter="0, 0; .2, .5; .8, .5; 1, 0"/>
                                        <p:tgtEl>
                                          <p:spTgt spid="6"/>
                                        </p:tgtEl>
                                      </p:cBhvr>
                                    </p:animEffect>
                                    <p:animScale>
                                      <p:cBhvr>
                                        <p:cTn id="145" dur="250" autoRev="1" fill="hold"/>
                                        <p:tgtEl>
                                          <p:spTgt spid="6"/>
                                        </p:tgtEl>
                                      </p:cBhvr>
                                      <p:by x="105000" y="105000"/>
                                    </p:animScale>
                                  </p:childTnLst>
                                </p:cTn>
                              </p:par>
                            </p:childTnLst>
                          </p:cTn>
                        </p:par>
                        <p:par>
                          <p:cTn id="146" fill="hold">
                            <p:stCondLst>
                              <p:cond delay="19250"/>
                            </p:stCondLst>
                            <p:childTnLst>
                              <p:par>
                                <p:cTn id="147" presetID="26" presetClass="emph" presetSubtype="0" fill="hold" nodeType="afterEffect">
                                  <p:stCondLst>
                                    <p:cond delay="0"/>
                                  </p:stCondLst>
                                  <p:childTnLst>
                                    <p:animEffect transition="out" filter="fade">
                                      <p:cBhvr>
                                        <p:cTn id="148" dur="500" tmFilter="0, 0; .2, .5; .8, .5; 1, 0"/>
                                        <p:tgtEl>
                                          <p:spTgt spid="9"/>
                                        </p:tgtEl>
                                      </p:cBhvr>
                                    </p:animEffect>
                                    <p:animScale>
                                      <p:cBhvr>
                                        <p:cTn id="149" dur="250" autoRev="1" fill="hold"/>
                                        <p:tgtEl>
                                          <p:spTgt spid="9"/>
                                        </p:tgtEl>
                                      </p:cBhvr>
                                      <p:by x="105000" y="105000"/>
                                    </p:animScale>
                                  </p:childTnLst>
                                </p:cTn>
                              </p:par>
                            </p:childTnLst>
                          </p:cTn>
                        </p:par>
                        <p:par>
                          <p:cTn id="150" fill="hold">
                            <p:stCondLst>
                              <p:cond delay="19750"/>
                            </p:stCondLst>
                            <p:childTnLst>
                              <p:par>
                                <p:cTn id="151" presetID="26" presetClass="emph" presetSubtype="0" fill="hold" nodeType="afterEffect">
                                  <p:stCondLst>
                                    <p:cond delay="0"/>
                                  </p:stCondLst>
                                  <p:childTnLst>
                                    <p:animEffect transition="out" filter="fade">
                                      <p:cBhvr>
                                        <p:cTn id="152" dur="500" tmFilter="0, 0; .2, .5; .8, .5; 1, 0"/>
                                        <p:tgtEl>
                                          <p:spTgt spid="10"/>
                                        </p:tgtEl>
                                      </p:cBhvr>
                                    </p:animEffect>
                                    <p:animScale>
                                      <p:cBhvr>
                                        <p:cTn id="153"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8" grpId="0" animBg="1"/>
      <p:bldP spid="29" grpId="0"/>
      <p:bldP spid="32" grpId="0"/>
      <p:bldP spid="75" grpId="0" uiExpand="1" build="p"/>
      <p:bldP spid="30"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5" name="Obraz 24">
            <a:extLst>
              <a:ext uri="{FF2B5EF4-FFF2-40B4-BE49-F238E27FC236}">
                <a16:creationId xmlns:a16="http://schemas.microsoft.com/office/drawing/2014/main" id="{A568012B-D795-4674-8230-B050D6B165F8}"/>
              </a:ext>
            </a:extLst>
          </p:cNvPr>
          <p:cNvPicPr>
            <a:picLocks noChangeAspect="1"/>
          </p:cNvPicPr>
          <p:nvPr/>
        </p:nvPicPr>
        <p:blipFill>
          <a:blip r:embed="rId2">
            <a:extLst>
              <a:ext uri="{28A0092B-C50C-407E-A947-70E740481C1C}">
                <a14:useLocalDpi xmlns:a14="http://schemas.microsoft.com/office/drawing/2010/main" val="0"/>
              </a:ext>
            </a:extLst>
          </a:blip>
          <a:srcRect l="20857" r="20857"/>
          <a:stretch/>
        </p:blipFill>
        <p:spPr>
          <a:xfrm flipH="1">
            <a:off x="6222250" y="-15832"/>
            <a:ext cx="6050926" cy="6886049"/>
          </a:xfrm>
          <a:prstGeom prst="homePlate">
            <a:avLst>
              <a:gd name="adj" fmla="val 33882"/>
            </a:avLst>
          </a:prstGeom>
        </p:spPr>
      </p:pic>
      <p:grpSp>
        <p:nvGrpSpPr>
          <p:cNvPr id="31" name="Grupa 30">
            <a:extLst>
              <a:ext uri="{FF2B5EF4-FFF2-40B4-BE49-F238E27FC236}">
                <a16:creationId xmlns:a16="http://schemas.microsoft.com/office/drawing/2014/main" id="{AB4A4CFD-F574-4F43-BD95-ECB45B4DFEE1}"/>
              </a:ext>
            </a:extLst>
          </p:cNvPr>
          <p:cNvGrpSpPr/>
          <p:nvPr/>
        </p:nvGrpSpPr>
        <p:grpSpPr>
          <a:xfrm>
            <a:off x="1846588" y="1457325"/>
            <a:ext cx="4443845" cy="3902706"/>
            <a:chOff x="711111" y="1041450"/>
            <a:chExt cx="4883875" cy="3258091"/>
          </a:xfrm>
        </p:grpSpPr>
        <p:sp>
          <p:nvSpPr>
            <p:cNvPr id="32" name="pole tekstowe 31">
              <a:extLst>
                <a:ext uri="{FF2B5EF4-FFF2-40B4-BE49-F238E27FC236}">
                  <a16:creationId xmlns:a16="http://schemas.microsoft.com/office/drawing/2014/main" id="{6CB7949B-996E-4F94-9134-90464BDBF431}"/>
                </a:ext>
              </a:extLst>
            </p:cNvPr>
            <p:cNvSpPr txBox="1"/>
            <p:nvPr/>
          </p:nvSpPr>
          <p:spPr>
            <a:xfrm>
              <a:off x="941667" y="1704440"/>
              <a:ext cx="4352219" cy="2595101"/>
            </a:xfrm>
            <a:prstGeom prst="rect">
              <a:avLst/>
            </a:prstGeom>
            <a:noFill/>
          </p:spPr>
          <p:txBody>
            <a:bodyPr wrap="square">
              <a:spAutoFit/>
            </a:bodyPr>
            <a:lstStyle/>
            <a:p>
              <a:pPr marL="285750" indent="-285750">
                <a:buFont typeface="Arial" panose="020B0604020202020204" pitchFamily="34" charset="0"/>
                <a:buChar char="•"/>
              </a:pPr>
              <a:r>
                <a:rPr lang="pl-PL" sz="1400" b="1" dirty="0" err="1">
                  <a:solidFill>
                    <a:prstClr val="black">
                      <a:lumMod val="65000"/>
                      <a:lumOff val="35000"/>
                    </a:prstClr>
                  </a:solidFill>
                  <a:latin typeface="Century Gothic" panose="020B0502020202020204" pitchFamily="34" charset="0"/>
                  <a:ea typeface="+mj-ea"/>
                  <a:cs typeface="+mj-cs"/>
                </a:rPr>
                <a:t>Core</a:t>
              </a:r>
              <a:r>
                <a:rPr lang="pl-PL" sz="1400" b="1" dirty="0">
                  <a:solidFill>
                    <a:prstClr val="black">
                      <a:lumMod val="65000"/>
                      <a:lumOff val="35000"/>
                    </a:prstClr>
                  </a:solidFill>
                  <a:latin typeface="Century Gothic" panose="020B0502020202020204" pitchFamily="34" charset="0"/>
                  <a:ea typeface="+mj-ea"/>
                  <a:cs typeface="+mj-cs"/>
                </a:rPr>
                <a:t> </a:t>
              </a:r>
              <a:r>
                <a:rPr lang="pl-PL" sz="1400" b="1" dirty="0" err="1">
                  <a:solidFill>
                    <a:prstClr val="black">
                      <a:lumMod val="65000"/>
                      <a:lumOff val="35000"/>
                    </a:prstClr>
                  </a:solidFill>
                  <a:latin typeface="Century Gothic" panose="020B0502020202020204" pitchFamily="34" charset="0"/>
                  <a:ea typeface="+mj-ea"/>
                  <a:cs typeface="+mj-cs"/>
                </a:rPr>
                <a:t>zur</a:t>
              </a:r>
              <a:r>
                <a:rPr lang="pl-PL" sz="1400" b="1" dirty="0">
                  <a:solidFill>
                    <a:prstClr val="black">
                      <a:lumMod val="65000"/>
                      <a:lumOff val="35000"/>
                    </a:prstClr>
                  </a:solidFill>
                  <a:latin typeface="Century Gothic" panose="020B0502020202020204" pitchFamily="34" charset="0"/>
                  <a:ea typeface="+mj-ea"/>
                  <a:cs typeface="+mj-cs"/>
                </a:rPr>
                <a:t> </a:t>
              </a:r>
              <a:r>
                <a:rPr lang="pl-PL" sz="1400" b="1" dirty="0" err="1">
                  <a:solidFill>
                    <a:prstClr val="black">
                      <a:lumMod val="65000"/>
                      <a:lumOff val="35000"/>
                    </a:prstClr>
                  </a:solidFill>
                  <a:latin typeface="Century Gothic" panose="020B0502020202020204" pitchFamily="34" charset="0"/>
                  <a:ea typeface="+mj-ea"/>
                  <a:cs typeface="+mj-cs"/>
                </a:rPr>
                <a:t>Wiederaufbereitung</a:t>
              </a:r>
              <a:br>
                <a:rPr lang="pl-PL" sz="1400" b="1" dirty="0">
                  <a:solidFill>
                    <a:prstClr val="black">
                      <a:lumMod val="65000"/>
                      <a:lumOff val="35000"/>
                    </a:prstClr>
                  </a:solidFill>
                  <a:latin typeface="Century Gothic" panose="020B0502020202020204" pitchFamily="34" charset="0"/>
                  <a:ea typeface="+mj-ea"/>
                  <a:cs typeface="+mj-cs"/>
                </a:rPr>
              </a:br>
              <a:r>
                <a:rPr lang="de-DE" sz="1400" dirty="0">
                  <a:solidFill>
                    <a:prstClr val="black">
                      <a:lumMod val="65000"/>
                      <a:lumOff val="35000"/>
                    </a:prstClr>
                  </a:solidFill>
                  <a:latin typeface="Century Gothic" panose="020B0502020202020204" pitchFamily="34" charset="0"/>
                  <a:ea typeface="+mj-ea"/>
                  <a:cs typeface="+mj-cs"/>
                </a:rPr>
                <a:t>Für den Prozess werden Elemente des sog. Cores (Kerne, d. h. Lichtmaschinen und Anlasser) und die übrigen Teile gewonnen</a:t>
              </a:r>
              <a:r>
                <a:rPr lang="pl-PL" sz="1400" dirty="0">
                  <a:solidFill>
                    <a:prstClr val="black">
                      <a:lumMod val="65000"/>
                      <a:lumOff val="35000"/>
                    </a:prstClr>
                  </a:solidFill>
                  <a:latin typeface="Century Gothic" panose="020B0502020202020204" pitchFamily="34" charset="0"/>
                  <a:ea typeface="+mj-ea"/>
                  <a:cs typeface="+mj-cs"/>
                </a:rPr>
                <a:t>.</a:t>
              </a:r>
            </a:p>
            <a:p>
              <a:endParaRPr lang="pl-PL" sz="1400" dirty="0">
                <a:solidFill>
                  <a:prstClr val="black">
                    <a:lumMod val="65000"/>
                    <a:lumOff val="35000"/>
                  </a:prstClr>
                </a:solidFill>
                <a:latin typeface="Century Gothic" panose="020B0502020202020204" pitchFamily="34" charset="0"/>
                <a:ea typeface="+mj-ea"/>
                <a:cs typeface="+mj-cs"/>
              </a:endParaRPr>
            </a:p>
            <a:p>
              <a:pPr marL="285750" indent="-285750">
                <a:buFont typeface="Arial" panose="020B0604020202020204" pitchFamily="34" charset="0"/>
                <a:buChar char="•"/>
              </a:pPr>
              <a:r>
                <a:rPr lang="pl-PL" sz="1400" b="1" dirty="0" err="1">
                  <a:solidFill>
                    <a:prstClr val="black">
                      <a:lumMod val="65000"/>
                      <a:lumOff val="35000"/>
                    </a:prstClr>
                  </a:solidFill>
                  <a:latin typeface="Century Gothic" panose="020B0502020202020204" pitchFamily="34" charset="0"/>
                  <a:ea typeface="+mj-ea"/>
                  <a:cs typeface="+mj-cs"/>
                </a:rPr>
                <a:t>Professionelle</a:t>
              </a:r>
              <a:r>
                <a:rPr lang="pl-PL" sz="1400" b="1" dirty="0">
                  <a:solidFill>
                    <a:prstClr val="black">
                      <a:lumMod val="65000"/>
                      <a:lumOff val="35000"/>
                    </a:prstClr>
                  </a:solidFill>
                  <a:latin typeface="Century Gothic" panose="020B0502020202020204" pitchFamily="34" charset="0"/>
                  <a:ea typeface="+mj-ea"/>
                  <a:cs typeface="+mj-cs"/>
                </a:rPr>
                <a:t> </a:t>
              </a:r>
              <a:r>
                <a:rPr lang="pl-PL" sz="1400" b="1" dirty="0" err="1">
                  <a:solidFill>
                    <a:prstClr val="black">
                      <a:lumMod val="65000"/>
                      <a:lumOff val="35000"/>
                    </a:prstClr>
                  </a:solidFill>
                  <a:latin typeface="Century Gothic" panose="020B0502020202020204" pitchFamily="34" charset="0"/>
                  <a:ea typeface="+mj-ea"/>
                  <a:cs typeface="+mj-cs"/>
                </a:rPr>
                <a:t>Auswahl</a:t>
              </a:r>
              <a:br>
                <a:rPr lang="pl-PL" sz="1400" b="1" dirty="0">
                  <a:solidFill>
                    <a:prstClr val="black">
                      <a:lumMod val="65000"/>
                      <a:lumOff val="35000"/>
                    </a:prstClr>
                  </a:solidFill>
                  <a:latin typeface="Century Gothic" panose="020B0502020202020204" pitchFamily="34" charset="0"/>
                  <a:ea typeface="+mj-ea"/>
                  <a:cs typeface="+mj-cs"/>
                </a:rPr>
              </a:br>
              <a:r>
                <a:rPr lang="de-DE" sz="1400" dirty="0">
                  <a:solidFill>
                    <a:prstClr val="black">
                      <a:lumMod val="65000"/>
                      <a:lumOff val="35000"/>
                    </a:prstClr>
                  </a:solidFill>
                  <a:latin typeface="Century Gothic" panose="020B0502020202020204" pitchFamily="34" charset="0"/>
                  <a:ea typeface="+mj-ea"/>
                  <a:cs typeface="+mj-cs"/>
                </a:rPr>
                <a:t>Zu AS-PL gelangen diejenigen, die den strengen Anforderungen des Unternehmens und den geltenden Normen entsprechen. Sie werden von spezialisierten Unternehmen mit umfangreichen Kenntnissen auf diesem Gebiet gewonnen</a:t>
              </a:r>
              <a:r>
                <a:rPr lang="pl-PL" sz="1400" dirty="0">
                  <a:solidFill>
                    <a:prstClr val="black">
                      <a:lumMod val="65000"/>
                      <a:lumOff val="35000"/>
                    </a:prstClr>
                  </a:solidFill>
                  <a:latin typeface="Century Gothic" panose="020B0502020202020204" pitchFamily="34" charset="0"/>
                  <a:ea typeface="+mj-ea"/>
                  <a:cs typeface="+mj-cs"/>
                </a:rPr>
                <a:t>.</a:t>
              </a:r>
            </a:p>
          </p:txBody>
        </p:sp>
        <p:sp>
          <p:nvSpPr>
            <p:cNvPr id="33" name="pole tekstowe 32">
              <a:extLst>
                <a:ext uri="{FF2B5EF4-FFF2-40B4-BE49-F238E27FC236}">
                  <a16:creationId xmlns:a16="http://schemas.microsoft.com/office/drawing/2014/main" id="{4F8693D9-B87A-4CB1-A1D3-C215E69B03FE}"/>
                </a:ext>
              </a:extLst>
            </p:cNvPr>
            <p:cNvSpPr txBox="1"/>
            <p:nvPr/>
          </p:nvSpPr>
          <p:spPr>
            <a:xfrm>
              <a:off x="711111" y="1041450"/>
              <a:ext cx="4883875" cy="436799"/>
            </a:xfrm>
            <a:prstGeom prst="rect">
              <a:avLst/>
            </a:prstGeom>
            <a:noFill/>
          </p:spPr>
          <p:txBody>
            <a:bodyPr wrap="none" rtlCol="0">
              <a:spAutoFit/>
            </a:bodyPr>
            <a:lstStyle/>
            <a:p>
              <a:pPr algn="ctr"/>
              <a:r>
                <a:rPr lang="pl-PL" sz="2800" b="1" dirty="0">
                  <a:solidFill>
                    <a:srgbClr val="FF0000"/>
                  </a:solidFill>
                  <a:latin typeface="Century Gothic" panose="020B0502020202020204" pitchFamily="34" charset="0"/>
                </a:rPr>
                <a:t> GEWINNUNG DER KERNE</a:t>
              </a:r>
            </a:p>
          </p:txBody>
        </p:sp>
      </p:grpSp>
      <p:grpSp>
        <p:nvGrpSpPr>
          <p:cNvPr id="83" name="Grupa 82">
            <a:extLst>
              <a:ext uri="{FF2B5EF4-FFF2-40B4-BE49-F238E27FC236}">
                <a16:creationId xmlns:a16="http://schemas.microsoft.com/office/drawing/2014/main" id="{31BD4F45-1D4C-4FC5-9DFE-BEA3653296DD}"/>
              </a:ext>
            </a:extLst>
          </p:cNvPr>
          <p:cNvGrpSpPr/>
          <p:nvPr/>
        </p:nvGrpSpPr>
        <p:grpSpPr>
          <a:xfrm>
            <a:off x="-985958" y="5422790"/>
            <a:ext cx="850789" cy="850789"/>
            <a:chOff x="-985958" y="5422790"/>
            <a:chExt cx="850789" cy="850789"/>
          </a:xfrm>
        </p:grpSpPr>
        <p:sp>
          <p:nvSpPr>
            <p:cNvPr id="84" name="Owal 83">
              <a:extLst>
                <a:ext uri="{FF2B5EF4-FFF2-40B4-BE49-F238E27FC236}">
                  <a16:creationId xmlns:a16="http://schemas.microsoft.com/office/drawing/2014/main" id="{AB0FEC65-0458-4E6B-8525-879320B90EA1}"/>
                </a:ext>
              </a:extLst>
            </p:cNvPr>
            <p:cNvSpPr/>
            <p:nvPr/>
          </p:nvSpPr>
          <p:spPr>
            <a:xfrm>
              <a:off x="-985958" y="5422790"/>
              <a:ext cx="850789" cy="850789"/>
            </a:xfrm>
            <a:prstGeom prst="ellipse">
              <a:avLst/>
            </a:prstGeom>
            <a:gradFill flip="none" rotWithShape="1">
              <a:gsLst>
                <a:gs pos="0">
                  <a:srgbClr val="FF0000"/>
                </a:gs>
                <a:gs pos="23000">
                  <a:srgbClr val="FF3333"/>
                </a:gs>
                <a:gs pos="69000">
                  <a:srgbClr val="EA0000"/>
                </a:gs>
                <a:gs pos="97000">
                  <a:srgbClr val="C0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5" name="pole tekstowe 84">
              <a:extLst>
                <a:ext uri="{FF2B5EF4-FFF2-40B4-BE49-F238E27FC236}">
                  <a16:creationId xmlns:a16="http://schemas.microsoft.com/office/drawing/2014/main" id="{E6982680-79FE-48E3-85BB-B717722AE3CA}"/>
                </a:ext>
              </a:extLst>
            </p:cNvPr>
            <p:cNvSpPr txBox="1"/>
            <p:nvPr/>
          </p:nvSpPr>
          <p:spPr>
            <a:xfrm>
              <a:off x="-953143" y="5953542"/>
              <a:ext cx="790601" cy="261610"/>
            </a:xfrm>
            <a:prstGeom prst="rect">
              <a:avLst/>
            </a:prstGeom>
            <a:noFill/>
          </p:spPr>
          <p:txBody>
            <a:bodyPr wrap="none" rtlCol="0">
              <a:spAutoFit/>
            </a:bodyPr>
            <a:lstStyle/>
            <a:p>
              <a:pPr algn="ctr"/>
              <a:r>
                <a:rPr lang="pl-PL" sz="1100" b="1" dirty="0">
                  <a:solidFill>
                    <a:schemeClr val="bg1"/>
                  </a:solidFill>
                </a:rPr>
                <a:t>SCHRITT V</a:t>
              </a:r>
            </a:p>
          </p:txBody>
        </p:sp>
        <p:pic>
          <p:nvPicPr>
            <p:cNvPr id="86" name="Grafika 85" descr="Lista kontrolna">
              <a:extLst>
                <a:ext uri="{FF2B5EF4-FFF2-40B4-BE49-F238E27FC236}">
                  <a16:creationId xmlns:a16="http://schemas.microsoft.com/office/drawing/2014/main" id="{3FC05757-FB9D-4AFE-8900-FF4F69217BF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1024" y="5552884"/>
              <a:ext cx="426575" cy="426575"/>
            </a:xfrm>
            <a:prstGeom prst="rect">
              <a:avLst/>
            </a:prstGeom>
          </p:spPr>
        </p:pic>
      </p:grpSp>
      <p:grpSp>
        <p:nvGrpSpPr>
          <p:cNvPr id="87" name="Grupa 86">
            <a:extLst>
              <a:ext uri="{FF2B5EF4-FFF2-40B4-BE49-F238E27FC236}">
                <a16:creationId xmlns:a16="http://schemas.microsoft.com/office/drawing/2014/main" id="{644D89F1-CE77-46DE-BCAC-6CFBE589D8B7}"/>
              </a:ext>
            </a:extLst>
          </p:cNvPr>
          <p:cNvGrpSpPr/>
          <p:nvPr/>
        </p:nvGrpSpPr>
        <p:grpSpPr>
          <a:xfrm>
            <a:off x="-985958" y="3003605"/>
            <a:ext cx="850789" cy="850789"/>
            <a:chOff x="-985958" y="3003605"/>
            <a:chExt cx="850789" cy="850789"/>
          </a:xfrm>
        </p:grpSpPr>
        <p:sp>
          <p:nvSpPr>
            <p:cNvPr id="88" name="Owal 87">
              <a:extLst>
                <a:ext uri="{FF2B5EF4-FFF2-40B4-BE49-F238E27FC236}">
                  <a16:creationId xmlns:a16="http://schemas.microsoft.com/office/drawing/2014/main" id="{239ECF6C-0933-4DD2-AD32-A1B1BA32F493}"/>
                </a:ext>
              </a:extLst>
            </p:cNvPr>
            <p:cNvSpPr/>
            <p:nvPr/>
          </p:nvSpPr>
          <p:spPr>
            <a:xfrm>
              <a:off x="-985958" y="3003605"/>
              <a:ext cx="850789" cy="850789"/>
            </a:xfrm>
            <a:prstGeom prst="ellipse">
              <a:avLst/>
            </a:prstGeom>
            <a:gradFill flip="none" rotWithShape="1">
              <a:gsLst>
                <a:gs pos="0">
                  <a:srgbClr val="FF0000"/>
                </a:gs>
                <a:gs pos="23000">
                  <a:srgbClr val="FF3333"/>
                </a:gs>
                <a:gs pos="69000">
                  <a:srgbClr val="EA0000"/>
                </a:gs>
                <a:gs pos="97000">
                  <a:srgbClr val="C0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9" name="pole tekstowe 88">
              <a:extLst>
                <a:ext uri="{FF2B5EF4-FFF2-40B4-BE49-F238E27FC236}">
                  <a16:creationId xmlns:a16="http://schemas.microsoft.com/office/drawing/2014/main" id="{0682BD9A-353D-4D38-AF47-68C0EBC36F5F}"/>
                </a:ext>
              </a:extLst>
            </p:cNvPr>
            <p:cNvSpPr txBox="1"/>
            <p:nvPr/>
          </p:nvSpPr>
          <p:spPr>
            <a:xfrm>
              <a:off x="-966770" y="3539672"/>
              <a:ext cx="817853" cy="261610"/>
            </a:xfrm>
            <a:prstGeom prst="rect">
              <a:avLst/>
            </a:prstGeom>
            <a:noFill/>
          </p:spPr>
          <p:txBody>
            <a:bodyPr wrap="none" rtlCol="0">
              <a:spAutoFit/>
            </a:bodyPr>
            <a:lstStyle/>
            <a:p>
              <a:pPr algn="ctr"/>
              <a:r>
                <a:rPr lang="pl-PL" sz="1100" b="1" dirty="0">
                  <a:solidFill>
                    <a:schemeClr val="bg1"/>
                  </a:solidFill>
                </a:rPr>
                <a:t>SCHRITT III</a:t>
              </a:r>
            </a:p>
          </p:txBody>
        </p:sp>
        <p:pic>
          <p:nvPicPr>
            <p:cNvPr id="90" name="Grafika 89" descr="Diament">
              <a:extLst>
                <a:ext uri="{FF2B5EF4-FFF2-40B4-BE49-F238E27FC236}">
                  <a16:creationId xmlns:a16="http://schemas.microsoft.com/office/drawing/2014/main" id="{2B2A0FF7-D6DA-4F10-BBA2-36F18F1FE3F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95180" y="3127993"/>
              <a:ext cx="469232" cy="469232"/>
            </a:xfrm>
            <a:prstGeom prst="rect">
              <a:avLst/>
            </a:prstGeom>
          </p:spPr>
        </p:pic>
      </p:grpSp>
      <p:grpSp>
        <p:nvGrpSpPr>
          <p:cNvPr id="91" name="Grupa 90">
            <a:extLst>
              <a:ext uri="{FF2B5EF4-FFF2-40B4-BE49-F238E27FC236}">
                <a16:creationId xmlns:a16="http://schemas.microsoft.com/office/drawing/2014/main" id="{DF03C65C-051B-4CB2-9555-AE1DDC5329FB}"/>
              </a:ext>
            </a:extLst>
          </p:cNvPr>
          <p:cNvGrpSpPr/>
          <p:nvPr/>
        </p:nvGrpSpPr>
        <p:grpSpPr>
          <a:xfrm>
            <a:off x="-985958" y="1741336"/>
            <a:ext cx="850789" cy="850789"/>
            <a:chOff x="-985958" y="1741336"/>
            <a:chExt cx="850789" cy="850789"/>
          </a:xfrm>
        </p:grpSpPr>
        <p:sp>
          <p:nvSpPr>
            <p:cNvPr id="92" name="Owal 91">
              <a:extLst>
                <a:ext uri="{FF2B5EF4-FFF2-40B4-BE49-F238E27FC236}">
                  <a16:creationId xmlns:a16="http://schemas.microsoft.com/office/drawing/2014/main" id="{9D27C42C-2FDB-4E84-BF69-AB28915D0318}"/>
                </a:ext>
              </a:extLst>
            </p:cNvPr>
            <p:cNvSpPr/>
            <p:nvPr/>
          </p:nvSpPr>
          <p:spPr>
            <a:xfrm>
              <a:off x="-985958" y="1741336"/>
              <a:ext cx="850789" cy="850789"/>
            </a:xfrm>
            <a:prstGeom prst="ellipse">
              <a:avLst/>
            </a:prstGeom>
            <a:gradFill flip="none" rotWithShape="1">
              <a:gsLst>
                <a:gs pos="0">
                  <a:srgbClr val="FF0000"/>
                </a:gs>
                <a:gs pos="23000">
                  <a:srgbClr val="FF3333"/>
                </a:gs>
                <a:gs pos="69000">
                  <a:srgbClr val="EA0000"/>
                </a:gs>
                <a:gs pos="97000">
                  <a:srgbClr val="C0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3" name="pole tekstowe 92">
              <a:extLst>
                <a:ext uri="{FF2B5EF4-FFF2-40B4-BE49-F238E27FC236}">
                  <a16:creationId xmlns:a16="http://schemas.microsoft.com/office/drawing/2014/main" id="{D04AA78D-E6E5-4CB7-93B2-2AF26AC7D7B9}"/>
                </a:ext>
              </a:extLst>
            </p:cNvPr>
            <p:cNvSpPr txBox="1"/>
            <p:nvPr/>
          </p:nvSpPr>
          <p:spPr>
            <a:xfrm>
              <a:off x="-948335" y="2272419"/>
              <a:ext cx="780983" cy="261610"/>
            </a:xfrm>
            <a:prstGeom prst="rect">
              <a:avLst/>
            </a:prstGeom>
            <a:noFill/>
          </p:spPr>
          <p:txBody>
            <a:bodyPr wrap="none" rtlCol="0">
              <a:spAutoFit/>
            </a:bodyPr>
            <a:lstStyle/>
            <a:p>
              <a:pPr algn="ctr"/>
              <a:r>
                <a:rPr lang="pl-PL" sz="1100" b="1" dirty="0">
                  <a:solidFill>
                    <a:schemeClr val="bg1"/>
                  </a:solidFill>
                </a:rPr>
                <a:t>SCHRITT II</a:t>
              </a:r>
            </a:p>
          </p:txBody>
        </p:sp>
        <p:pic>
          <p:nvPicPr>
            <p:cNvPr id="94" name="Grafika 93" descr="Szkło powiększające">
              <a:extLst>
                <a:ext uri="{FF2B5EF4-FFF2-40B4-BE49-F238E27FC236}">
                  <a16:creationId xmlns:a16="http://schemas.microsoft.com/office/drawing/2014/main" id="{1BE946C5-9E7F-4345-A405-E8DF559DF86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975818">
              <a:off x="-788434" y="1873931"/>
              <a:ext cx="426575" cy="426575"/>
            </a:xfrm>
            <a:prstGeom prst="rect">
              <a:avLst/>
            </a:prstGeom>
          </p:spPr>
        </p:pic>
      </p:grpSp>
      <p:grpSp>
        <p:nvGrpSpPr>
          <p:cNvPr id="95" name="Grupa 94">
            <a:extLst>
              <a:ext uri="{FF2B5EF4-FFF2-40B4-BE49-F238E27FC236}">
                <a16:creationId xmlns:a16="http://schemas.microsoft.com/office/drawing/2014/main" id="{2669A7EF-B9FA-48AC-9897-12820E11BF8F}"/>
              </a:ext>
            </a:extLst>
          </p:cNvPr>
          <p:cNvGrpSpPr/>
          <p:nvPr/>
        </p:nvGrpSpPr>
        <p:grpSpPr>
          <a:xfrm>
            <a:off x="-985958" y="4213197"/>
            <a:ext cx="850789" cy="850789"/>
            <a:chOff x="-985958" y="4213197"/>
            <a:chExt cx="850789" cy="850789"/>
          </a:xfrm>
        </p:grpSpPr>
        <p:sp>
          <p:nvSpPr>
            <p:cNvPr id="96" name="Owal 95">
              <a:extLst>
                <a:ext uri="{FF2B5EF4-FFF2-40B4-BE49-F238E27FC236}">
                  <a16:creationId xmlns:a16="http://schemas.microsoft.com/office/drawing/2014/main" id="{1686E415-6A6E-4AAA-A596-ADF8B1F41B12}"/>
                </a:ext>
              </a:extLst>
            </p:cNvPr>
            <p:cNvSpPr/>
            <p:nvPr/>
          </p:nvSpPr>
          <p:spPr>
            <a:xfrm>
              <a:off x="-985958" y="4213197"/>
              <a:ext cx="850789" cy="850789"/>
            </a:xfrm>
            <a:prstGeom prst="ellipse">
              <a:avLst/>
            </a:prstGeom>
            <a:gradFill flip="none" rotWithShape="1">
              <a:gsLst>
                <a:gs pos="0">
                  <a:srgbClr val="FF0000"/>
                </a:gs>
                <a:gs pos="23000">
                  <a:srgbClr val="FF3333"/>
                </a:gs>
                <a:gs pos="69000">
                  <a:srgbClr val="EA0000"/>
                </a:gs>
                <a:gs pos="97000">
                  <a:srgbClr val="C0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7" name="pole tekstowe 96">
              <a:extLst>
                <a:ext uri="{FF2B5EF4-FFF2-40B4-BE49-F238E27FC236}">
                  <a16:creationId xmlns:a16="http://schemas.microsoft.com/office/drawing/2014/main" id="{294E192B-6147-4133-8586-2B197D44736D}"/>
                </a:ext>
              </a:extLst>
            </p:cNvPr>
            <p:cNvSpPr txBox="1"/>
            <p:nvPr/>
          </p:nvSpPr>
          <p:spPr>
            <a:xfrm>
              <a:off x="-971579" y="4748893"/>
              <a:ext cx="827471" cy="261610"/>
            </a:xfrm>
            <a:prstGeom prst="rect">
              <a:avLst/>
            </a:prstGeom>
            <a:noFill/>
          </p:spPr>
          <p:txBody>
            <a:bodyPr wrap="none" rtlCol="0">
              <a:spAutoFit/>
            </a:bodyPr>
            <a:lstStyle/>
            <a:p>
              <a:pPr algn="ctr"/>
              <a:r>
                <a:rPr lang="pl-PL" sz="1100" b="1" dirty="0">
                  <a:solidFill>
                    <a:schemeClr val="bg1"/>
                  </a:solidFill>
                </a:rPr>
                <a:t>SCHRITT IV</a:t>
              </a:r>
            </a:p>
          </p:txBody>
        </p:sp>
        <p:pic>
          <p:nvPicPr>
            <p:cNvPr id="98" name="Grafika 97" descr="Narzędzia">
              <a:extLst>
                <a:ext uri="{FF2B5EF4-FFF2-40B4-BE49-F238E27FC236}">
                  <a16:creationId xmlns:a16="http://schemas.microsoft.com/office/drawing/2014/main" id="{5D7F005C-4530-4DA5-814B-29B9637BAE2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54647" y="4365184"/>
              <a:ext cx="387795" cy="387795"/>
            </a:xfrm>
            <a:prstGeom prst="rect">
              <a:avLst/>
            </a:prstGeom>
          </p:spPr>
        </p:pic>
      </p:grpSp>
      <p:grpSp>
        <p:nvGrpSpPr>
          <p:cNvPr id="99" name="Grupa 98">
            <a:extLst>
              <a:ext uri="{FF2B5EF4-FFF2-40B4-BE49-F238E27FC236}">
                <a16:creationId xmlns:a16="http://schemas.microsoft.com/office/drawing/2014/main" id="{AFCA521F-2894-4F1D-8211-AB61BBC5F120}"/>
              </a:ext>
            </a:extLst>
          </p:cNvPr>
          <p:cNvGrpSpPr/>
          <p:nvPr/>
        </p:nvGrpSpPr>
        <p:grpSpPr>
          <a:xfrm>
            <a:off x="814267" y="485030"/>
            <a:ext cx="850789" cy="850789"/>
            <a:chOff x="-985958" y="485030"/>
            <a:chExt cx="850789" cy="850789"/>
          </a:xfrm>
        </p:grpSpPr>
        <p:sp>
          <p:nvSpPr>
            <p:cNvPr id="100" name="Owal 99">
              <a:extLst>
                <a:ext uri="{FF2B5EF4-FFF2-40B4-BE49-F238E27FC236}">
                  <a16:creationId xmlns:a16="http://schemas.microsoft.com/office/drawing/2014/main" id="{AFD9A581-FBBF-459C-971D-AAE63B308C9E}"/>
                </a:ext>
              </a:extLst>
            </p:cNvPr>
            <p:cNvSpPr/>
            <p:nvPr/>
          </p:nvSpPr>
          <p:spPr>
            <a:xfrm>
              <a:off x="-985958" y="485030"/>
              <a:ext cx="850789" cy="850789"/>
            </a:xfrm>
            <a:prstGeom prst="ellipse">
              <a:avLst/>
            </a:prstGeom>
            <a:gradFill flip="none" rotWithShape="1">
              <a:gsLst>
                <a:gs pos="0">
                  <a:srgbClr val="FF0000"/>
                </a:gs>
                <a:gs pos="23000">
                  <a:srgbClr val="FF3333"/>
                </a:gs>
                <a:gs pos="69000">
                  <a:srgbClr val="EA0000"/>
                </a:gs>
                <a:gs pos="97000">
                  <a:srgbClr val="C0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1" name="pole tekstowe 100">
              <a:extLst>
                <a:ext uri="{FF2B5EF4-FFF2-40B4-BE49-F238E27FC236}">
                  <a16:creationId xmlns:a16="http://schemas.microsoft.com/office/drawing/2014/main" id="{159719AC-6B62-4DCF-A10D-34CCE0E1EF04}"/>
                </a:ext>
              </a:extLst>
            </p:cNvPr>
            <p:cNvSpPr txBox="1"/>
            <p:nvPr/>
          </p:nvSpPr>
          <p:spPr>
            <a:xfrm>
              <a:off x="-929901" y="1021928"/>
              <a:ext cx="744113" cy="261610"/>
            </a:xfrm>
            <a:prstGeom prst="rect">
              <a:avLst/>
            </a:prstGeom>
            <a:noFill/>
          </p:spPr>
          <p:txBody>
            <a:bodyPr wrap="none" rtlCol="0">
              <a:spAutoFit/>
            </a:bodyPr>
            <a:lstStyle/>
            <a:p>
              <a:pPr algn="ctr"/>
              <a:r>
                <a:rPr lang="pl-PL" sz="1100" b="1" dirty="0">
                  <a:solidFill>
                    <a:schemeClr val="bg1"/>
                  </a:solidFill>
                </a:rPr>
                <a:t>SCHRITT I</a:t>
              </a:r>
            </a:p>
          </p:txBody>
        </p:sp>
        <p:pic>
          <p:nvPicPr>
            <p:cNvPr id="102" name="Grafika 101" descr="Zrównoważony rozwój">
              <a:extLst>
                <a:ext uri="{FF2B5EF4-FFF2-40B4-BE49-F238E27FC236}">
                  <a16:creationId xmlns:a16="http://schemas.microsoft.com/office/drawing/2014/main" id="{82FE6050-9FEA-46E9-87A8-D36059C6022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01974" y="597763"/>
              <a:ext cx="469232" cy="469232"/>
            </a:xfrm>
            <a:prstGeom prst="rect">
              <a:avLst/>
            </a:prstGeom>
          </p:spPr>
        </p:pic>
      </p:grpSp>
      <p:sp>
        <p:nvSpPr>
          <p:cNvPr id="23" name="Dowolny kształt: kształt 22">
            <a:extLst>
              <a:ext uri="{FF2B5EF4-FFF2-40B4-BE49-F238E27FC236}">
                <a16:creationId xmlns:a16="http://schemas.microsoft.com/office/drawing/2014/main" id="{57642E43-39C5-4888-9615-C909C13AED66}"/>
              </a:ext>
            </a:extLst>
          </p:cNvPr>
          <p:cNvSpPr/>
          <p:nvPr/>
        </p:nvSpPr>
        <p:spPr>
          <a:xfrm rot="5400000" flipV="1">
            <a:off x="-6298168" y="1091283"/>
            <a:ext cx="13812081" cy="1235624"/>
          </a:xfrm>
          <a:custGeom>
            <a:avLst/>
            <a:gdLst>
              <a:gd name="connsiteX0" fmla="*/ 0 w 12192000"/>
              <a:gd name="connsiteY0" fmla="*/ 1225685 h 1225685"/>
              <a:gd name="connsiteX1" fmla="*/ 5304847 w 12192000"/>
              <a:gd name="connsiteY1" fmla="*/ 1225685 h 1225685"/>
              <a:gd name="connsiteX2" fmla="*/ 6096002 w 12192000"/>
              <a:gd name="connsiteY2" fmla="*/ 57275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2192000"/>
              <a:gd name="connsiteY0" fmla="*/ 1225685 h 1225685"/>
              <a:gd name="connsiteX1" fmla="*/ 5304847 w 12192000"/>
              <a:gd name="connsiteY1" fmla="*/ 1225685 h 1225685"/>
              <a:gd name="connsiteX2" fmla="*/ 6096002 w 12192000"/>
              <a:gd name="connsiteY2" fmla="*/ 57275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2192000"/>
              <a:gd name="connsiteY0" fmla="*/ 1225685 h 1225685"/>
              <a:gd name="connsiteX1" fmla="*/ 5304847 w 12192000"/>
              <a:gd name="connsiteY1" fmla="*/ 1225685 h 1225685"/>
              <a:gd name="connsiteX2" fmla="*/ 6096002 w 12192000"/>
              <a:gd name="connsiteY2" fmla="*/ 57275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2192000"/>
              <a:gd name="connsiteY0" fmla="*/ 1225685 h 1225685"/>
              <a:gd name="connsiteX1" fmla="*/ 5304847 w 12192000"/>
              <a:gd name="connsiteY1" fmla="*/ 1225685 h 1225685"/>
              <a:gd name="connsiteX2" fmla="*/ 6096002 w 12192000"/>
              <a:gd name="connsiteY2" fmla="*/ 57275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2192000"/>
              <a:gd name="connsiteY0" fmla="*/ 1225685 h 1225685"/>
              <a:gd name="connsiteX1" fmla="*/ 5304847 w 12192000"/>
              <a:gd name="connsiteY1" fmla="*/ 1225685 h 1225685"/>
              <a:gd name="connsiteX2" fmla="*/ 6096002 w 12192000"/>
              <a:gd name="connsiteY2" fmla="*/ 57275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2192000"/>
              <a:gd name="connsiteY0" fmla="*/ 1225685 h 1225685"/>
              <a:gd name="connsiteX1" fmla="*/ 5304847 w 12192000"/>
              <a:gd name="connsiteY1" fmla="*/ 1225685 h 1225685"/>
              <a:gd name="connsiteX2" fmla="*/ 6096002 w 12192000"/>
              <a:gd name="connsiteY2" fmla="*/ 57275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2192000"/>
              <a:gd name="connsiteY0" fmla="*/ 1225685 h 1225685"/>
              <a:gd name="connsiteX1" fmla="*/ 5304847 w 12192000"/>
              <a:gd name="connsiteY1" fmla="*/ 1225685 h 1225685"/>
              <a:gd name="connsiteX2" fmla="*/ 6096002 w 12192000"/>
              <a:gd name="connsiteY2" fmla="*/ 57275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2192000"/>
              <a:gd name="connsiteY0" fmla="*/ 1225685 h 1225685"/>
              <a:gd name="connsiteX1" fmla="*/ 5304847 w 12192000"/>
              <a:gd name="connsiteY1" fmla="*/ 1225685 h 1225685"/>
              <a:gd name="connsiteX2" fmla="*/ 6106050 w 12192000"/>
              <a:gd name="connsiteY2" fmla="*/ 66821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2192000"/>
              <a:gd name="connsiteY0" fmla="*/ 1225685 h 1225685"/>
              <a:gd name="connsiteX1" fmla="*/ 5304847 w 12192000"/>
              <a:gd name="connsiteY1" fmla="*/ 1225685 h 1225685"/>
              <a:gd name="connsiteX2" fmla="*/ 6106050 w 12192000"/>
              <a:gd name="connsiteY2" fmla="*/ 66821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3802142"/>
              <a:gd name="connsiteY0" fmla="*/ 1225685 h 1225685"/>
              <a:gd name="connsiteX1" fmla="*/ 5304847 w 13802142"/>
              <a:gd name="connsiteY1" fmla="*/ 1225685 h 1225685"/>
              <a:gd name="connsiteX2" fmla="*/ 6106050 w 13802142"/>
              <a:gd name="connsiteY2" fmla="*/ 668216 h 1225685"/>
              <a:gd name="connsiteX3" fmla="*/ 6887156 w 13802142"/>
              <a:gd name="connsiteY3" fmla="*/ 1225685 h 1225685"/>
              <a:gd name="connsiteX4" fmla="*/ 13802142 w 13802142"/>
              <a:gd name="connsiteY4" fmla="*/ 1215746 h 1225685"/>
              <a:gd name="connsiteX5" fmla="*/ 12192000 w 13802142"/>
              <a:gd name="connsiteY5" fmla="*/ 0 h 1225685"/>
              <a:gd name="connsiteX6" fmla="*/ 0 w 13802142"/>
              <a:gd name="connsiteY6" fmla="*/ 0 h 1225685"/>
              <a:gd name="connsiteX7" fmla="*/ 0 w 13802142"/>
              <a:gd name="connsiteY7" fmla="*/ 1225685 h 1225685"/>
              <a:gd name="connsiteX0" fmla="*/ 0 w 13812081"/>
              <a:gd name="connsiteY0" fmla="*/ 1235624 h 1235624"/>
              <a:gd name="connsiteX1" fmla="*/ 5304847 w 13812081"/>
              <a:gd name="connsiteY1" fmla="*/ 1235624 h 1235624"/>
              <a:gd name="connsiteX2" fmla="*/ 6106050 w 13812081"/>
              <a:gd name="connsiteY2" fmla="*/ 678155 h 1235624"/>
              <a:gd name="connsiteX3" fmla="*/ 6887156 w 13812081"/>
              <a:gd name="connsiteY3" fmla="*/ 1235624 h 1235624"/>
              <a:gd name="connsiteX4" fmla="*/ 13802142 w 13812081"/>
              <a:gd name="connsiteY4" fmla="*/ 1225685 h 1235624"/>
              <a:gd name="connsiteX5" fmla="*/ 13812081 w 13812081"/>
              <a:gd name="connsiteY5" fmla="*/ 0 h 1235624"/>
              <a:gd name="connsiteX6" fmla="*/ 0 w 13812081"/>
              <a:gd name="connsiteY6" fmla="*/ 9939 h 1235624"/>
              <a:gd name="connsiteX7" fmla="*/ 0 w 13812081"/>
              <a:gd name="connsiteY7" fmla="*/ 1235624 h 123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12081" h="1235624">
                <a:moveTo>
                  <a:pt x="0" y="1235624"/>
                </a:moveTo>
                <a:lnTo>
                  <a:pt x="5304847" y="1235624"/>
                </a:lnTo>
                <a:cubicBezTo>
                  <a:pt x="5679097" y="1234021"/>
                  <a:pt x="5480591" y="681576"/>
                  <a:pt x="6106050" y="678155"/>
                </a:cubicBezTo>
                <a:cubicBezTo>
                  <a:pt x="6731509" y="674734"/>
                  <a:pt x="6512906" y="1223972"/>
                  <a:pt x="6887156" y="1235624"/>
                </a:cubicBezTo>
                <a:lnTo>
                  <a:pt x="13802142" y="1225685"/>
                </a:lnTo>
                <a:lnTo>
                  <a:pt x="13812081" y="0"/>
                </a:lnTo>
                <a:lnTo>
                  <a:pt x="0" y="9939"/>
                </a:lnTo>
                <a:lnTo>
                  <a:pt x="0" y="1235624"/>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pl-PL" dirty="0"/>
          </a:p>
        </p:txBody>
      </p:sp>
      <p:sp>
        <p:nvSpPr>
          <p:cNvPr id="69" name="Strzałka: pięciokąt 7">
            <a:extLst>
              <a:ext uri="{FF2B5EF4-FFF2-40B4-BE49-F238E27FC236}">
                <a16:creationId xmlns:a16="http://schemas.microsoft.com/office/drawing/2014/main" id="{C8C8E806-6758-412D-AD48-010E1C510D4B}"/>
              </a:ext>
            </a:extLst>
          </p:cNvPr>
          <p:cNvSpPr/>
          <p:nvPr/>
        </p:nvSpPr>
        <p:spPr>
          <a:xfrm flipH="1">
            <a:off x="9007815" y="-28049"/>
            <a:ext cx="3265361" cy="6919708"/>
          </a:xfrm>
          <a:custGeom>
            <a:avLst/>
            <a:gdLst>
              <a:gd name="connsiteX0" fmla="*/ 0 w 6929335"/>
              <a:gd name="connsiteY0" fmla="*/ 0 h 6858000"/>
              <a:gd name="connsiteX1" fmla="*/ 4648158 w 6929335"/>
              <a:gd name="connsiteY1" fmla="*/ 0 h 6858000"/>
              <a:gd name="connsiteX2" fmla="*/ 6929335 w 6929335"/>
              <a:gd name="connsiteY2" fmla="*/ 3429000 h 6858000"/>
              <a:gd name="connsiteX3" fmla="*/ 4648158 w 6929335"/>
              <a:gd name="connsiteY3" fmla="*/ 6858000 h 6858000"/>
              <a:gd name="connsiteX4" fmla="*/ 0 w 6929335"/>
              <a:gd name="connsiteY4" fmla="*/ 6858000 h 6858000"/>
              <a:gd name="connsiteX5" fmla="*/ 0 w 6929335"/>
              <a:gd name="connsiteY5" fmla="*/ 0 h 6858000"/>
              <a:gd name="connsiteX0" fmla="*/ 3745149 w 6929335"/>
              <a:gd name="connsiteY0" fmla="*/ 0 h 6877455"/>
              <a:gd name="connsiteX1" fmla="*/ 4648158 w 6929335"/>
              <a:gd name="connsiteY1" fmla="*/ 19455 h 6877455"/>
              <a:gd name="connsiteX2" fmla="*/ 6929335 w 6929335"/>
              <a:gd name="connsiteY2" fmla="*/ 3448455 h 6877455"/>
              <a:gd name="connsiteX3" fmla="*/ 4648158 w 6929335"/>
              <a:gd name="connsiteY3" fmla="*/ 6877455 h 6877455"/>
              <a:gd name="connsiteX4" fmla="*/ 0 w 6929335"/>
              <a:gd name="connsiteY4" fmla="*/ 6877455 h 6877455"/>
              <a:gd name="connsiteX5" fmla="*/ 3745149 w 6929335"/>
              <a:gd name="connsiteY5" fmla="*/ 0 h 6877455"/>
              <a:gd name="connsiteX0" fmla="*/ 58366 w 3242552"/>
              <a:gd name="connsiteY0" fmla="*/ 0 h 6877455"/>
              <a:gd name="connsiteX1" fmla="*/ 961375 w 3242552"/>
              <a:gd name="connsiteY1" fmla="*/ 19455 h 6877455"/>
              <a:gd name="connsiteX2" fmla="*/ 3242552 w 3242552"/>
              <a:gd name="connsiteY2" fmla="*/ 3448455 h 6877455"/>
              <a:gd name="connsiteX3" fmla="*/ 961375 w 3242552"/>
              <a:gd name="connsiteY3" fmla="*/ 6877455 h 6877455"/>
              <a:gd name="connsiteX4" fmla="*/ 0 w 3242552"/>
              <a:gd name="connsiteY4" fmla="*/ 6858000 h 6877455"/>
              <a:gd name="connsiteX5" fmla="*/ 58366 w 3242552"/>
              <a:gd name="connsiteY5" fmla="*/ 0 h 6877455"/>
              <a:gd name="connsiteX0" fmla="*/ 0 w 3252280"/>
              <a:gd name="connsiteY0" fmla="*/ 0 h 6877455"/>
              <a:gd name="connsiteX1" fmla="*/ 971103 w 3252280"/>
              <a:gd name="connsiteY1" fmla="*/ 19455 h 6877455"/>
              <a:gd name="connsiteX2" fmla="*/ 3252280 w 3252280"/>
              <a:gd name="connsiteY2" fmla="*/ 3448455 h 6877455"/>
              <a:gd name="connsiteX3" fmla="*/ 971103 w 3252280"/>
              <a:gd name="connsiteY3" fmla="*/ 6877455 h 6877455"/>
              <a:gd name="connsiteX4" fmla="*/ 9728 w 3252280"/>
              <a:gd name="connsiteY4" fmla="*/ 6858000 h 6877455"/>
              <a:gd name="connsiteX5" fmla="*/ 0 w 3252280"/>
              <a:gd name="connsiteY5" fmla="*/ 0 h 6877455"/>
              <a:gd name="connsiteX0" fmla="*/ 0 w 3252280"/>
              <a:gd name="connsiteY0" fmla="*/ 0 h 6897269"/>
              <a:gd name="connsiteX1" fmla="*/ 971103 w 3252280"/>
              <a:gd name="connsiteY1" fmla="*/ 19455 h 6897269"/>
              <a:gd name="connsiteX2" fmla="*/ 3252280 w 3252280"/>
              <a:gd name="connsiteY2" fmla="*/ 3448455 h 6897269"/>
              <a:gd name="connsiteX3" fmla="*/ 971103 w 3252280"/>
              <a:gd name="connsiteY3" fmla="*/ 6877455 h 6897269"/>
              <a:gd name="connsiteX4" fmla="*/ 9728 w 3252280"/>
              <a:gd name="connsiteY4" fmla="*/ 6897269 h 6897269"/>
              <a:gd name="connsiteX5" fmla="*/ 0 w 3252280"/>
              <a:gd name="connsiteY5" fmla="*/ 0 h 6897269"/>
              <a:gd name="connsiteX0" fmla="*/ 13081 w 3265361"/>
              <a:gd name="connsiteY0" fmla="*/ 0 h 6902879"/>
              <a:gd name="connsiteX1" fmla="*/ 984184 w 3265361"/>
              <a:gd name="connsiteY1" fmla="*/ 19455 h 6902879"/>
              <a:gd name="connsiteX2" fmla="*/ 3265361 w 3265361"/>
              <a:gd name="connsiteY2" fmla="*/ 3448455 h 6902879"/>
              <a:gd name="connsiteX3" fmla="*/ 984184 w 3265361"/>
              <a:gd name="connsiteY3" fmla="*/ 6877455 h 6902879"/>
              <a:gd name="connsiteX4" fmla="*/ 370 w 3265361"/>
              <a:gd name="connsiteY4" fmla="*/ 6902879 h 6902879"/>
              <a:gd name="connsiteX5" fmla="*/ 13081 w 3265361"/>
              <a:gd name="connsiteY5" fmla="*/ 0 h 6902879"/>
              <a:gd name="connsiteX0" fmla="*/ 13081 w 3265361"/>
              <a:gd name="connsiteY0" fmla="*/ 8594 h 6911473"/>
              <a:gd name="connsiteX1" fmla="*/ 984184 w 3265361"/>
              <a:gd name="connsiteY1" fmla="*/ 0 h 6911473"/>
              <a:gd name="connsiteX2" fmla="*/ 3265361 w 3265361"/>
              <a:gd name="connsiteY2" fmla="*/ 3457049 h 6911473"/>
              <a:gd name="connsiteX3" fmla="*/ 984184 w 3265361"/>
              <a:gd name="connsiteY3" fmla="*/ 6886049 h 6911473"/>
              <a:gd name="connsiteX4" fmla="*/ 370 w 3265361"/>
              <a:gd name="connsiteY4" fmla="*/ 6911473 h 6911473"/>
              <a:gd name="connsiteX5" fmla="*/ 13081 w 3265361"/>
              <a:gd name="connsiteY5" fmla="*/ 8594 h 6911473"/>
              <a:gd name="connsiteX0" fmla="*/ 13081 w 3265361"/>
              <a:gd name="connsiteY0" fmla="*/ 8594 h 6919708"/>
              <a:gd name="connsiteX1" fmla="*/ 984184 w 3265361"/>
              <a:gd name="connsiteY1" fmla="*/ 0 h 6919708"/>
              <a:gd name="connsiteX2" fmla="*/ 3265361 w 3265361"/>
              <a:gd name="connsiteY2" fmla="*/ 3457049 h 6919708"/>
              <a:gd name="connsiteX3" fmla="*/ 972964 w 3265361"/>
              <a:gd name="connsiteY3" fmla="*/ 6919708 h 6919708"/>
              <a:gd name="connsiteX4" fmla="*/ 370 w 3265361"/>
              <a:gd name="connsiteY4" fmla="*/ 6911473 h 6919708"/>
              <a:gd name="connsiteX5" fmla="*/ 13081 w 3265361"/>
              <a:gd name="connsiteY5" fmla="*/ 8594 h 6919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65361" h="6919708">
                <a:moveTo>
                  <a:pt x="13081" y="8594"/>
                </a:moveTo>
                <a:lnTo>
                  <a:pt x="984184" y="0"/>
                </a:lnTo>
                <a:lnTo>
                  <a:pt x="3265361" y="3457049"/>
                </a:lnTo>
                <a:lnTo>
                  <a:pt x="972964" y="6919708"/>
                </a:lnTo>
                <a:lnTo>
                  <a:pt x="370" y="6911473"/>
                </a:lnTo>
                <a:cubicBezTo>
                  <a:pt x="-2873" y="4625473"/>
                  <a:pt x="16324" y="2294594"/>
                  <a:pt x="13081" y="8594"/>
                </a:cubicBezTo>
                <a:close/>
              </a:path>
            </a:pathLst>
          </a:custGeom>
          <a:solidFill>
            <a:schemeClr val="bg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26" name="Prostokąt 25">
            <a:extLst>
              <a:ext uri="{FF2B5EF4-FFF2-40B4-BE49-F238E27FC236}">
                <a16:creationId xmlns:a16="http://schemas.microsoft.com/office/drawing/2014/main" id="{F043AAB3-47D5-448A-8FF3-3F0F50C120E2}"/>
              </a:ext>
            </a:extLst>
          </p:cNvPr>
          <p:cNvSpPr/>
          <p:nvPr/>
        </p:nvSpPr>
        <p:spPr>
          <a:xfrm rot="10800000">
            <a:off x="12707581" y="-3069696"/>
            <a:ext cx="139244" cy="13043814"/>
          </a:xfrm>
          <a:prstGeom prst="rect">
            <a:avLst/>
          </a:prstGeom>
          <a:solidFill>
            <a:srgbClr val="E30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7" name="Prostokąt 26">
            <a:extLst>
              <a:ext uri="{FF2B5EF4-FFF2-40B4-BE49-F238E27FC236}">
                <a16:creationId xmlns:a16="http://schemas.microsoft.com/office/drawing/2014/main" id="{A86F7F72-3E89-49BB-98D5-D762F00BDDD5}"/>
              </a:ext>
            </a:extLst>
          </p:cNvPr>
          <p:cNvSpPr/>
          <p:nvPr/>
        </p:nvSpPr>
        <p:spPr>
          <a:xfrm rot="10800000">
            <a:off x="12697783" y="-3068940"/>
            <a:ext cx="139244" cy="13043814"/>
          </a:xfrm>
          <a:prstGeom prst="rect">
            <a:avLst/>
          </a:prstGeom>
          <a:solidFill>
            <a:srgbClr val="E30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 name="pole tekstowe 2">
            <a:extLst>
              <a:ext uri="{FF2B5EF4-FFF2-40B4-BE49-F238E27FC236}">
                <a16:creationId xmlns:a16="http://schemas.microsoft.com/office/drawing/2014/main" id="{64CB1465-A375-4E21-BD20-651DBE9CA0A9}"/>
              </a:ext>
            </a:extLst>
          </p:cNvPr>
          <p:cNvSpPr txBox="1"/>
          <p:nvPr/>
        </p:nvSpPr>
        <p:spPr>
          <a:xfrm rot="16200000">
            <a:off x="8864005" y="2776261"/>
            <a:ext cx="5514607" cy="1323439"/>
          </a:xfrm>
          <a:prstGeom prst="rect">
            <a:avLst/>
          </a:prstGeom>
          <a:noFill/>
        </p:spPr>
        <p:txBody>
          <a:bodyPr wrap="square" rtlCol="0">
            <a:spAutoFit/>
          </a:bodyPr>
          <a:lstStyle/>
          <a:p>
            <a:pPr algn="ctr"/>
            <a:r>
              <a:rPr lang="pl-PL" sz="8000" b="1" dirty="0">
                <a:solidFill>
                  <a:schemeClr val="bg1"/>
                </a:solidFill>
                <a:effectLst>
                  <a:glow rad="25400">
                    <a:schemeClr val="bg1">
                      <a:lumMod val="85000"/>
                      <a:alpha val="40000"/>
                    </a:schemeClr>
                  </a:glow>
                </a:effectLst>
                <a:latin typeface="Century Gothic" panose="020B0502020202020204" pitchFamily="34" charset="0"/>
              </a:rPr>
              <a:t>SCHRITT I</a:t>
            </a:r>
          </a:p>
        </p:txBody>
      </p:sp>
      <p:grpSp>
        <p:nvGrpSpPr>
          <p:cNvPr id="29" name="Grupa 28">
            <a:extLst>
              <a:ext uri="{FF2B5EF4-FFF2-40B4-BE49-F238E27FC236}">
                <a16:creationId xmlns:a16="http://schemas.microsoft.com/office/drawing/2014/main" id="{0E993655-5F2D-4591-ABA4-BAEF3B1CC886}"/>
              </a:ext>
            </a:extLst>
          </p:cNvPr>
          <p:cNvGrpSpPr/>
          <p:nvPr/>
        </p:nvGrpSpPr>
        <p:grpSpPr>
          <a:xfrm>
            <a:off x="224681" y="5552884"/>
            <a:ext cx="790601" cy="662268"/>
            <a:chOff x="234206" y="5552884"/>
            <a:chExt cx="790601" cy="662268"/>
          </a:xfrm>
        </p:grpSpPr>
        <p:sp>
          <p:nvSpPr>
            <p:cNvPr id="30" name="pole tekstowe 29">
              <a:hlinkClick r:id="rId13" action="ppaction://hlinksldjump"/>
              <a:extLst>
                <a:ext uri="{FF2B5EF4-FFF2-40B4-BE49-F238E27FC236}">
                  <a16:creationId xmlns:a16="http://schemas.microsoft.com/office/drawing/2014/main" id="{31C56CE1-3187-4818-AE21-D74B1C77D584}"/>
                </a:ext>
              </a:extLst>
            </p:cNvPr>
            <p:cNvSpPr txBox="1"/>
            <p:nvPr/>
          </p:nvSpPr>
          <p:spPr>
            <a:xfrm>
              <a:off x="234206" y="5953542"/>
              <a:ext cx="790601" cy="261610"/>
            </a:xfrm>
            <a:prstGeom prst="rect">
              <a:avLst/>
            </a:prstGeom>
            <a:noFill/>
          </p:spPr>
          <p:txBody>
            <a:bodyPr wrap="none" rtlCol="0">
              <a:spAutoFit/>
            </a:bodyPr>
            <a:lstStyle/>
            <a:p>
              <a:pPr algn="ctr"/>
              <a:r>
                <a:rPr lang="pl-PL" sz="1100" b="1" dirty="0">
                  <a:solidFill>
                    <a:schemeClr val="bg1">
                      <a:lumMod val="50000"/>
                    </a:schemeClr>
                  </a:solidFill>
                </a:rPr>
                <a:t>SCHRITT V</a:t>
              </a:r>
            </a:p>
          </p:txBody>
        </p:sp>
        <p:pic>
          <p:nvPicPr>
            <p:cNvPr id="34" name="Grafika 33" descr="Lista kontrolna">
              <a:hlinkClick r:id="rId13" action="ppaction://hlinksldjump"/>
              <a:extLst>
                <a:ext uri="{FF2B5EF4-FFF2-40B4-BE49-F238E27FC236}">
                  <a16:creationId xmlns:a16="http://schemas.microsoft.com/office/drawing/2014/main" id="{954F5B9F-53B1-4AF6-8107-CE9258CC3ADB}"/>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16325" y="5552884"/>
              <a:ext cx="426575" cy="426575"/>
            </a:xfrm>
            <a:prstGeom prst="rect">
              <a:avLst/>
            </a:prstGeom>
          </p:spPr>
        </p:pic>
      </p:grpSp>
      <p:grpSp>
        <p:nvGrpSpPr>
          <p:cNvPr id="35" name="Grupa 34">
            <a:extLst>
              <a:ext uri="{FF2B5EF4-FFF2-40B4-BE49-F238E27FC236}">
                <a16:creationId xmlns:a16="http://schemas.microsoft.com/office/drawing/2014/main" id="{A5DDA02E-6BF0-4D09-AFE4-1B9196907964}"/>
              </a:ext>
            </a:extLst>
          </p:cNvPr>
          <p:cNvGrpSpPr/>
          <p:nvPr/>
        </p:nvGrpSpPr>
        <p:grpSpPr>
          <a:xfrm>
            <a:off x="211054" y="3127993"/>
            <a:ext cx="817853" cy="673289"/>
            <a:chOff x="220579" y="3127993"/>
            <a:chExt cx="817853" cy="673289"/>
          </a:xfrm>
        </p:grpSpPr>
        <p:sp>
          <p:nvSpPr>
            <p:cNvPr id="36" name="pole tekstowe 35">
              <a:hlinkClick r:id="rId16" action="ppaction://hlinksldjump"/>
              <a:extLst>
                <a:ext uri="{FF2B5EF4-FFF2-40B4-BE49-F238E27FC236}">
                  <a16:creationId xmlns:a16="http://schemas.microsoft.com/office/drawing/2014/main" id="{45A7EA52-21B5-4092-8F8E-1B07F41DC399}"/>
                </a:ext>
              </a:extLst>
            </p:cNvPr>
            <p:cNvSpPr txBox="1"/>
            <p:nvPr/>
          </p:nvSpPr>
          <p:spPr>
            <a:xfrm>
              <a:off x="220579" y="3539672"/>
              <a:ext cx="817853" cy="261610"/>
            </a:xfrm>
            <a:prstGeom prst="rect">
              <a:avLst/>
            </a:prstGeom>
            <a:noFill/>
          </p:spPr>
          <p:txBody>
            <a:bodyPr wrap="none" rtlCol="0">
              <a:spAutoFit/>
            </a:bodyPr>
            <a:lstStyle/>
            <a:p>
              <a:pPr algn="ctr"/>
              <a:r>
                <a:rPr lang="pl-PL" sz="1100" b="1" dirty="0">
                  <a:solidFill>
                    <a:schemeClr val="bg1">
                      <a:lumMod val="50000"/>
                    </a:schemeClr>
                  </a:solidFill>
                </a:rPr>
                <a:t>SCHRITT III</a:t>
              </a:r>
            </a:p>
          </p:txBody>
        </p:sp>
        <p:pic>
          <p:nvPicPr>
            <p:cNvPr id="37" name="Grafika 36" descr="Diament">
              <a:hlinkClick r:id="rId16" action="ppaction://hlinksldjump"/>
              <a:extLst>
                <a:ext uri="{FF2B5EF4-FFF2-40B4-BE49-F238E27FC236}">
                  <a16:creationId xmlns:a16="http://schemas.microsoft.com/office/drawing/2014/main" id="{46BFC39E-4648-474F-9ECF-8C3870B41C4E}"/>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92169" y="3127993"/>
              <a:ext cx="469232" cy="469232"/>
            </a:xfrm>
            <a:prstGeom prst="rect">
              <a:avLst/>
            </a:prstGeom>
          </p:spPr>
        </p:pic>
      </p:grpSp>
      <p:grpSp>
        <p:nvGrpSpPr>
          <p:cNvPr id="38" name="Grupa 37">
            <a:extLst>
              <a:ext uri="{FF2B5EF4-FFF2-40B4-BE49-F238E27FC236}">
                <a16:creationId xmlns:a16="http://schemas.microsoft.com/office/drawing/2014/main" id="{069386AD-952F-45C3-8978-ABD9AF1EBE10}"/>
              </a:ext>
            </a:extLst>
          </p:cNvPr>
          <p:cNvGrpSpPr/>
          <p:nvPr/>
        </p:nvGrpSpPr>
        <p:grpSpPr>
          <a:xfrm>
            <a:off x="231091" y="1873931"/>
            <a:ext cx="777777" cy="660098"/>
            <a:chOff x="240616" y="1873931"/>
            <a:chExt cx="777777" cy="660098"/>
          </a:xfrm>
        </p:grpSpPr>
        <p:sp>
          <p:nvSpPr>
            <p:cNvPr id="39" name="pole tekstowe 38">
              <a:hlinkClick r:id="rId19" action="ppaction://hlinksldjump"/>
              <a:extLst>
                <a:ext uri="{FF2B5EF4-FFF2-40B4-BE49-F238E27FC236}">
                  <a16:creationId xmlns:a16="http://schemas.microsoft.com/office/drawing/2014/main" id="{4DC863FD-EFA8-41DF-A1DD-1FE4F01C912A}"/>
                </a:ext>
              </a:extLst>
            </p:cNvPr>
            <p:cNvSpPr txBox="1"/>
            <p:nvPr/>
          </p:nvSpPr>
          <p:spPr>
            <a:xfrm>
              <a:off x="240616" y="2272419"/>
              <a:ext cx="777777" cy="261610"/>
            </a:xfrm>
            <a:prstGeom prst="rect">
              <a:avLst/>
            </a:prstGeom>
            <a:noFill/>
          </p:spPr>
          <p:txBody>
            <a:bodyPr wrap="none" rtlCol="0">
              <a:spAutoFit/>
            </a:bodyPr>
            <a:lstStyle/>
            <a:p>
              <a:pPr algn="ctr"/>
              <a:r>
                <a:rPr lang="pl-PL" sz="1100" b="1" i="1" dirty="0">
                  <a:solidFill>
                    <a:schemeClr val="bg1">
                      <a:lumMod val="50000"/>
                    </a:schemeClr>
                  </a:solidFill>
                </a:rPr>
                <a:t>SCHRITT II</a:t>
              </a:r>
            </a:p>
          </p:txBody>
        </p:sp>
        <p:pic>
          <p:nvPicPr>
            <p:cNvPr id="40" name="Grafika 39" descr="Szkło powiększające">
              <a:hlinkClick r:id="rId19" action="ppaction://hlinksldjump"/>
              <a:extLst>
                <a:ext uri="{FF2B5EF4-FFF2-40B4-BE49-F238E27FC236}">
                  <a16:creationId xmlns:a16="http://schemas.microsoft.com/office/drawing/2014/main" id="{4ECDCDE8-1D8B-4076-BE80-3210080B7E2F}"/>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rot="975818">
              <a:off x="398915" y="1873931"/>
              <a:ext cx="426575" cy="426575"/>
            </a:xfrm>
            <a:prstGeom prst="rect">
              <a:avLst/>
            </a:prstGeom>
          </p:spPr>
        </p:pic>
      </p:grpSp>
      <p:grpSp>
        <p:nvGrpSpPr>
          <p:cNvPr id="41" name="Grupa 40">
            <a:extLst>
              <a:ext uri="{FF2B5EF4-FFF2-40B4-BE49-F238E27FC236}">
                <a16:creationId xmlns:a16="http://schemas.microsoft.com/office/drawing/2014/main" id="{D73BC5E6-356B-4BB9-AAB8-4D979D71A583}"/>
              </a:ext>
            </a:extLst>
          </p:cNvPr>
          <p:cNvGrpSpPr/>
          <p:nvPr/>
        </p:nvGrpSpPr>
        <p:grpSpPr>
          <a:xfrm>
            <a:off x="206245" y="4365184"/>
            <a:ext cx="827471" cy="645319"/>
            <a:chOff x="215770" y="4365184"/>
            <a:chExt cx="827471" cy="645319"/>
          </a:xfrm>
        </p:grpSpPr>
        <p:sp>
          <p:nvSpPr>
            <p:cNvPr id="42" name="pole tekstowe 41">
              <a:hlinkClick r:id="rId22" action="ppaction://hlinksldjump"/>
              <a:extLst>
                <a:ext uri="{FF2B5EF4-FFF2-40B4-BE49-F238E27FC236}">
                  <a16:creationId xmlns:a16="http://schemas.microsoft.com/office/drawing/2014/main" id="{F608F449-5AB5-4370-ADB3-82040DCF77AC}"/>
                </a:ext>
              </a:extLst>
            </p:cNvPr>
            <p:cNvSpPr txBox="1"/>
            <p:nvPr/>
          </p:nvSpPr>
          <p:spPr>
            <a:xfrm>
              <a:off x="215770" y="4748893"/>
              <a:ext cx="827471" cy="261610"/>
            </a:xfrm>
            <a:prstGeom prst="rect">
              <a:avLst/>
            </a:prstGeom>
            <a:noFill/>
          </p:spPr>
          <p:txBody>
            <a:bodyPr wrap="none" rtlCol="0">
              <a:spAutoFit/>
            </a:bodyPr>
            <a:lstStyle/>
            <a:p>
              <a:pPr algn="ctr"/>
              <a:r>
                <a:rPr lang="pl-PL" sz="1100" b="1" dirty="0">
                  <a:solidFill>
                    <a:schemeClr val="bg1">
                      <a:lumMod val="50000"/>
                    </a:schemeClr>
                  </a:solidFill>
                </a:rPr>
                <a:t>SCHRITT IV</a:t>
              </a:r>
            </a:p>
          </p:txBody>
        </p:sp>
        <p:pic>
          <p:nvPicPr>
            <p:cNvPr id="43" name="Grafika 42" descr="Narzędzia">
              <a:hlinkClick r:id="rId22" action="ppaction://hlinksldjump"/>
              <a:extLst>
                <a:ext uri="{FF2B5EF4-FFF2-40B4-BE49-F238E27FC236}">
                  <a16:creationId xmlns:a16="http://schemas.microsoft.com/office/drawing/2014/main" id="{81EE061E-24FF-4595-8885-F9EEFCF6EC38}"/>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432702" y="4365184"/>
              <a:ext cx="387795" cy="387795"/>
            </a:xfrm>
            <a:prstGeom prst="rect">
              <a:avLst/>
            </a:prstGeom>
          </p:spPr>
        </p:pic>
      </p:grpSp>
      <p:grpSp>
        <p:nvGrpSpPr>
          <p:cNvPr id="44" name="Grupa 43">
            <a:extLst>
              <a:ext uri="{FF2B5EF4-FFF2-40B4-BE49-F238E27FC236}">
                <a16:creationId xmlns:a16="http://schemas.microsoft.com/office/drawing/2014/main" id="{8CAB5D9A-B323-4B0C-8FDA-F0F27DEC9E0E}"/>
              </a:ext>
            </a:extLst>
          </p:cNvPr>
          <p:cNvGrpSpPr/>
          <p:nvPr/>
        </p:nvGrpSpPr>
        <p:grpSpPr>
          <a:xfrm>
            <a:off x="343302" y="597763"/>
            <a:ext cx="553357" cy="685775"/>
            <a:chOff x="352827" y="597763"/>
            <a:chExt cx="553357" cy="685775"/>
          </a:xfrm>
        </p:grpSpPr>
        <p:sp>
          <p:nvSpPr>
            <p:cNvPr id="45" name="pole tekstowe 44">
              <a:hlinkClick r:id="rId25" action="ppaction://hlinksldjump"/>
              <a:extLst>
                <a:ext uri="{FF2B5EF4-FFF2-40B4-BE49-F238E27FC236}">
                  <a16:creationId xmlns:a16="http://schemas.microsoft.com/office/drawing/2014/main" id="{98B05F34-4411-437B-8A97-681ED3635FE3}"/>
                </a:ext>
              </a:extLst>
            </p:cNvPr>
            <p:cNvSpPr txBox="1"/>
            <p:nvPr/>
          </p:nvSpPr>
          <p:spPr>
            <a:xfrm>
              <a:off x="352827" y="1021928"/>
              <a:ext cx="553357" cy="261610"/>
            </a:xfrm>
            <a:prstGeom prst="rect">
              <a:avLst/>
            </a:prstGeom>
            <a:noFill/>
          </p:spPr>
          <p:txBody>
            <a:bodyPr wrap="none" rtlCol="0">
              <a:spAutoFit/>
            </a:bodyPr>
            <a:lstStyle/>
            <a:p>
              <a:pPr algn="ctr"/>
              <a:r>
                <a:rPr lang="pl-PL" sz="1100" b="1" dirty="0">
                  <a:noFill/>
                </a:rPr>
                <a:t>ETAP I</a:t>
              </a:r>
            </a:p>
          </p:txBody>
        </p:sp>
        <p:pic>
          <p:nvPicPr>
            <p:cNvPr id="46" name="Grafika 45" descr="Zrównoważony rozwój">
              <a:hlinkClick r:id="rId25" action="ppaction://hlinksldjump"/>
              <a:extLst>
                <a:ext uri="{FF2B5EF4-FFF2-40B4-BE49-F238E27FC236}">
                  <a16:creationId xmlns:a16="http://schemas.microsoft.com/office/drawing/2014/main" id="{BF6E5886-15D9-4BFB-ADE7-181110D5256B}"/>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385375" y="597763"/>
              <a:ext cx="469232" cy="469232"/>
            </a:xfrm>
            <a:prstGeom prst="rect">
              <a:avLst/>
            </a:prstGeom>
          </p:spPr>
        </p:pic>
      </p:grpSp>
    </p:spTree>
    <p:extLst>
      <p:ext uri="{BB962C8B-B14F-4D97-AF65-F5344CB8AC3E}">
        <p14:creationId xmlns:p14="http://schemas.microsoft.com/office/powerpoint/2010/main" val="301863078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5" name="Obraz 24">
            <a:extLst>
              <a:ext uri="{FF2B5EF4-FFF2-40B4-BE49-F238E27FC236}">
                <a16:creationId xmlns:a16="http://schemas.microsoft.com/office/drawing/2014/main" id="{E64FF9CA-B171-4227-9AA8-8CA561BF1643}"/>
              </a:ext>
            </a:extLst>
          </p:cNvPr>
          <p:cNvPicPr>
            <a:picLocks noChangeAspect="1"/>
          </p:cNvPicPr>
          <p:nvPr/>
        </p:nvPicPr>
        <p:blipFill>
          <a:blip r:embed="rId2">
            <a:extLst>
              <a:ext uri="{28A0092B-C50C-407E-A947-70E740481C1C}">
                <a14:useLocalDpi xmlns:a14="http://schemas.microsoft.com/office/drawing/2010/main" val="0"/>
              </a:ext>
            </a:extLst>
          </a:blip>
          <a:srcRect l="20757" r="20757"/>
          <a:stretch/>
        </p:blipFill>
        <p:spPr>
          <a:xfrm flipH="1">
            <a:off x="6222250" y="-28049"/>
            <a:ext cx="6050926" cy="6886049"/>
          </a:xfrm>
          <a:prstGeom prst="homePlate">
            <a:avLst>
              <a:gd name="adj" fmla="val 33882"/>
            </a:avLst>
          </a:prstGeom>
        </p:spPr>
      </p:pic>
      <p:grpSp>
        <p:nvGrpSpPr>
          <p:cNvPr id="31" name="Grupa 30">
            <a:extLst>
              <a:ext uri="{FF2B5EF4-FFF2-40B4-BE49-F238E27FC236}">
                <a16:creationId xmlns:a16="http://schemas.microsoft.com/office/drawing/2014/main" id="{61D1CD2A-E474-49D1-A2A3-E3EB76E7A753}"/>
              </a:ext>
            </a:extLst>
          </p:cNvPr>
          <p:cNvGrpSpPr/>
          <p:nvPr/>
        </p:nvGrpSpPr>
        <p:grpSpPr>
          <a:xfrm>
            <a:off x="2056373" y="1457325"/>
            <a:ext cx="3960090" cy="4333593"/>
            <a:chOff x="941667" y="1041450"/>
            <a:chExt cx="4352218" cy="3617808"/>
          </a:xfrm>
        </p:grpSpPr>
        <p:sp>
          <p:nvSpPr>
            <p:cNvPr id="32" name="pole tekstowe 31">
              <a:extLst>
                <a:ext uri="{FF2B5EF4-FFF2-40B4-BE49-F238E27FC236}">
                  <a16:creationId xmlns:a16="http://schemas.microsoft.com/office/drawing/2014/main" id="{F7772DD1-5251-42DA-B163-321C47B519D1}"/>
                </a:ext>
              </a:extLst>
            </p:cNvPr>
            <p:cNvSpPr txBox="1"/>
            <p:nvPr/>
          </p:nvSpPr>
          <p:spPr>
            <a:xfrm>
              <a:off x="941667" y="1704440"/>
              <a:ext cx="4352218" cy="2954818"/>
            </a:xfrm>
            <a:prstGeom prst="rect">
              <a:avLst/>
            </a:prstGeom>
            <a:noFill/>
          </p:spPr>
          <p:txBody>
            <a:bodyPr wrap="square">
              <a:spAutoFit/>
            </a:bodyPr>
            <a:lstStyle/>
            <a:p>
              <a:pPr marL="285750" indent="-285750">
                <a:buFont typeface="Arial" panose="020B0604020202020204" pitchFamily="34" charset="0"/>
                <a:buChar char="•"/>
              </a:pPr>
              <a:r>
                <a:rPr lang="pl-PL" sz="1400" b="1" dirty="0" err="1">
                  <a:solidFill>
                    <a:prstClr val="black">
                      <a:lumMod val="65000"/>
                      <a:lumOff val="35000"/>
                    </a:prstClr>
                  </a:solidFill>
                  <a:latin typeface="Century Gothic" panose="020B0502020202020204" pitchFamily="34" charset="0"/>
                  <a:ea typeface="+mj-ea"/>
                  <a:cs typeface="+mj-cs"/>
                </a:rPr>
                <a:t>Überprüfung</a:t>
              </a:r>
              <a:r>
                <a:rPr lang="pl-PL" sz="1400" b="1" dirty="0">
                  <a:solidFill>
                    <a:prstClr val="black">
                      <a:lumMod val="65000"/>
                      <a:lumOff val="35000"/>
                    </a:prstClr>
                  </a:solidFill>
                  <a:latin typeface="Century Gothic" panose="020B0502020202020204" pitchFamily="34" charset="0"/>
                  <a:ea typeface="+mj-ea"/>
                  <a:cs typeface="+mj-cs"/>
                </a:rPr>
                <a:t> des </a:t>
              </a:r>
              <a:r>
                <a:rPr lang="pl-PL" sz="1400" b="1" dirty="0" err="1">
                  <a:solidFill>
                    <a:prstClr val="black">
                      <a:lumMod val="65000"/>
                      <a:lumOff val="35000"/>
                    </a:prstClr>
                  </a:solidFill>
                  <a:latin typeface="Century Gothic" panose="020B0502020202020204" pitchFamily="34" charset="0"/>
                  <a:ea typeface="+mj-ea"/>
                  <a:cs typeface="+mj-cs"/>
                </a:rPr>
                <a:t>Kerns</a:t>
              </a:r>
              <a:br>
                <a:rPr lang="pl-PL" sz="1400" b="1" dirty="0">
                  <a:solidFill>
                    <a:prstClr val="black">
                      <a:lumMod val="65000"/>
                      <a:lumOff val="35000"/>
                    </a:prstClr>
                  </a:solidFill>
                  <a:latin typeface="Century Gothic" panose="020B0502020202020204" pitchFamily="34" charset="0"/>
                  <a:ea typeface="+mj-ea"/>
                  <a:cs typeface="+mj-cs"/>
                </a:rPr>
              </a:br>
              <a:r>
                <a:rPr lang="de-DE" sz="1400" dirty="0">
                  <a:solidFill>
                    <a:prstClr val="black">
                      <a:lumMod val="65000"/>
                      <a:lumOff val="35000"/>
                    </a:prstClr>
                  </a:solidFill>
                  <a:latin typeface="Century Gothic" panose="020B0502020202020204" pitchFamily="34" charset="0"/>
                  <a:ea typeface="+mj-ea"/>
                  <a:cs typeface="+mj-cs"/>
                </a:rPr>
                <a:t>Eine vorläufige Analyse des Zustands und der Klassifizierung des sog. Produktkerns. Entspricht er den anerkannten Qualitätsstandards, wird der Kern mit einer Identifikationsnummer versehen und in seine ersten Teile zerlegt</a:t>
              </a:r>
              <a:r>
                <a:rPr lang="pl-PL" sz="1400" dirty="0">
                  <a:solidFill>
                    <a:prstClr val="black">
                      <a:lumMod val="65000"/>
                      <a:lumOff val="35000"/>
                    </a:prstClr>
                  </a:solidFill>
                  <a:latin typeface="Century Gothic" panose="020B0502020202020204" pitchFamily="34" charset="0"/>
                  <a:ea typeface="+mj-ea"/>
                  <a:cs typeface="+mj-cs"/>
                </a:rPr>
                <a:t>. </a:t>
              </a:r>
            </a:p>
            <a:p>
              <a:pPr marL="285750" indent="-285750">
                <a:buFont typeface="Arial" panose="020B0604020202020204" pitchFamily="34" charset="0"/>
                <a:buChar char="•"/>
              </a:pPr>
              <a:endParaRPr lang="pl-PL" sz="1400" b="1" dirty="0">
                <a:solidFill>
                  <a:prstClr val="black">
                    <a:lumMod val="65000"/>
                    <a:lumOff val="35000"/>
                  </a:prstClr>
                </a:solidFill>
                <a:latin typeface="Century Gothic" panose="020B0502020202020204" pitchFamily="34" charset="0"/>
                <a:ea typeface="+mj-ea"/>
                <a:cs typeface="+mj-cs"/>
              </a:endParaRPr>
            </a:p>
            <a:p>
              <a:pPr marL="285750" indent="-285750">
                <a:buFont typeface="Arial" panose="020B0604020202020204" pitchFamily="34" charset="0"/>
                <a:buChar char="•"/>
              </a:pPr>
              <a:r>
                <a:rPr lang="pl-PL" sz="1400" b="1" dirty="0" err="1">
                  <a:solidFill>
                    <a:prstClr val="black">
                      <a:lumMod val="65000"/>
                      <a:lumOff val="35000"/>
                    </a:prstClr>
                  </a:solidFill>
                  <a:latin typeface="Century Gothic" panose="020B0502020202020204" pitchFamily="34" charset="0"/>
                  <a:ea typeface="+mj-ea"/>
                  <a:cs typeface="+mj-cs"/>
                </a:rPr>
                <a:t>Umweltschonende</a:t>
              </a:r>
              <a:r>
                <a:rPr lang="pl-PL" sz="1400" b="1" dirty="0">
                  <a:solidFill>
                    <a:prstClr val="black">
                      <a:lumMod val="65000"/>
                      <a:lumOff val="35000"/>
                    </a:prstClr>
                  </a:solidFill>
                  <a:latin typeface="Century Gothic" panose="020B0502020202020204" pitchFamily="34" charset="0"/>
                  <a:ea typeface="+mj-ea"/>
                  <a:cs typeface="+mj-cs"/>
                </a:rPr>
                <a:t> </a:t>
              </a:r>
              <a:r>
                <a:rPr lang="pl-PL" sz="1400" b="1" dirty="0" err="1">
                  <a:solidFill>
                    <a:prstClr val="black">
                      <a:lumMod val="65000"/>
                      <a:lumOff val="35000"/>
                    </a:prstClr>
                  </a:solidFill>
                  <a:latin typeface="Century Gothic" panose="020B0502020202020204" pitchFamily="34" charset="0"/>
                  <a:ea typeface="+mj-ea"/>
                  <a:cs typeface="+mj-cs"/>
                </a:rPr>
                <a:t>Entsorgung</a:t>
              </a:r>
              <a:br>
                <a:rPr lang="pl-PL" sz="1400" b="1" dirty="0">
                  <a:solidFill>
                    <a:prstClr val="black">
                      <a:lumMod val="65000"/>
                      <a:lumOff val="35000"/>
                    </a:prstClr>
                  </a:solidFill>
                  <a:latin typeface="Century Gothic" panose="020B0502020202020204" pitchFamily="34" charset="0"/>
                  <a:ea typeface="+mj-ea"/>
                  <a:cs typeface="+mj-cs"/>
                </a:rPr>
              </a:br>
              <a:r>
                <a:rPr lang="de-DE" sz="1400" dirty="0">
                  <a:solidFill>
                    <a:prstClr val="black">
                      <a:lumMod val="65000"/>
                      <a:lumOff val="35000"/>
                    </a:prstClr>
                  </a:solidFill>
                  <a:latin typeface="Century Gothic" panose="020B0502020202020204" pitchFamily="34" charset="0"/>
                  <a:ea typeface="+mj-ea"/>
                  <a:cs typeface="+mj-cs"/>
                </a:rPr>
                <a:t>Nach Feststellung der Ungeeignetheit einzelner Komponenten oder letztendlich des gesamten Kerns werden diese auf umweltschonende Weise gemäß den anerkannten Normen entsorgt</a:t>
              </a:r>
              <a:r>
                <a:rPr lang="pl-PL" sz="1400" dirty="0">
                  <a:solidFill>
                    <a:prstClr val="black">
                      <a:lumMod val="65000"/>
                      <a:lumOff val="35000"/>
                    </a:prstClr>
                  </a:solidFill>
                  <a:latin typeface="Century Gothic" panose="020B0502020202020204" pitchFamily="34" charset="0"/>
                  <a:ea typeface="+mj-ea"/>
                  <a:cs typeface="+mj-cs"/>
                </a:rPr>
                <a:t>.</a:t>
              </a:r>
            </a:p>
          </p:txBody>
        </p:sp>
        <p:sp>
          <p:nvSpPr>
            <p:cNvPr id="33" name="pole tekstowe 32">
              <a:extLst>
                <a:ext uri="{FF2B5EF4-FFF2-40B4-BE49-F238E27FC236}">
                  <a16:creationId xmlns:a16="http://schemas.microsoft.com/office/drawing/2014/main" id="{E4B8AFE9-A104-4A12-B64E-6C11810B90C7}"/>
                </a:ext>
              </a:extLst>
            </p:cNvPr>
            <p:cNvSpPr txBox="1"/>
            <p:nvPr/>
          </p:nvSpPr>
          <p:spPr>
            <a:xfrm>
              <a:off x="1710893" y="1041450"/>
              <a:ext cx="2884308" cy="436799"/>
            </a:xfrm>
            <a:prstGeom prst="rect">
              <a:avLst/>
            </a:prstGeom>
            <a:noFill/>
          </p:spPr>
          <p:txBody>
            <a:bodyPr wrap="none" rtlCol="0">
              <a:spAutoFit/>
            </a:bodyPr>
            <a:lstStyle/>
            <a:p>
              <a:pPr algn="ctr"/>
              <a:r>
                <a:rPr lang="pl-PL" sz="2800" b="1" dirty="0">
                  <a:solidFill>
                    <a:srgbClr val="FF0000"/>
                  </a:solidFill>
                  <a:latin typeface="Century Gothic" panose="020B0502020202020204" pitchFamily="34" charset="0"/>
                </a:rPr>
                <a:t>ÜBERPRÜFUNG</a:t>
              </a:r>
            </a:p>
          </p:txBody>
        </p:sp>
      </p:grpSp>
      <p:grpSp>
        <p:nvGrpSpPr>
          <p:cNvPr id="47" name="Grupa 46">
            <a:extLst>
              <a:ext uri="{FF2B5EF4-FFF2-40B4-BE49-F238E27FC236}">
                <a16:creationId xmlns:a16="http://schemas.microsoft.com/office/drawing/2014/main" id="{0BF7EC72-A6FF-49A5-95DF-4A484F782378}"/>
              </a:ext>
            </a:extLst>
          </p:cNvPr>
          <p:cNvGrpSpPr/>
          <p:nvPr/>
        </p:nvGrpSpPr>
        <p:grpSpPr>
          <a:xfrm>
            <a:off x="-985958" y="5422790"/>
            <a:ext cx="850789" cy="850789"/>
            <a:chOff x="-985958" y="5422790"/>
            <a:chExt cx="850789" cy="850789"/>
          </a:xfrm>
        </p:grpSpPr>
        <p:sp>
          <p:nvSpPr>
            <p:cNvPr id="48" name="Owal 47">
              <a:extLst>
                <a:ext uri="{FF2B5EF4-FFF2-40B4-BE49-F238E27FC236}">
                  <a16:creationId xmlns:a16="http://schemas.microsoft.com/office/drawing/2014/main" id="{655E16B8-267E-477B-A509-5BC9F53E7BD7}"/>
                </a:ext>
              </a:extLst>
            </p:cNvPr>
            <p:cNvSpPr/>
            <p:nvPr/>
          </p:nvSpPr>
          <p:spPr>
            <a:xfrm>
              <a:off x="-985958" y="5422790"/>
              <a:ext cx="850789" cy="850789"/>
            </a:xfrm>
            <a:prstGeom prst="ellipse">
              <a:avLst/>
            </a:prstGeom>
            <a:gradFill flip="none" rotWithShape="1">
              <a:gsLst>
                <a:gs pos="0">
                  <a:srgbClr val="FF0000"/>
                </a:gs>
                <a:gs pos="23000">
                  <a:srgbClr val="FF3333"/>
                </a:gs>
                <a:gs pos="69000">
                  <a:srgbClr val="EA0000"/>
                </a:gs>
                <a:gs pos="97000">
                  <a:srgbClr val="C0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9" name="pole tekstowe 48">
              <a:extLst>
                <a:ext uri="{FF2B5EF4-FFF2-40B4-BE49-F238E27FC236}">
                  <a16:creationId xmlns:a16="http://schemas.microsoft.com/office/drawing/2014/main" id="{53033BD9-DEE4-474E-B739-A71392694EFC}"/>
                </a:ext>
              </a:extLst>
            </p:cNvPr>
            <p:cNvSpPr txBox="1"/>
            <p:nvPr/>
          </p:nvSpPr>
          <p:spPr>
            <a:xfrm>
              <a:off x="-953143" y="5953542"/>
              <a:ext cx="790601" cy="261610"/>
            </a:xfrm>
            <a:prstGeom prst="rect">
              <a:avLst/>
            </a:prstGeom>
            <a:noFill/>
          </p:spPr>
          <p:txBody>
            <a:bodyPr wrap="none" rtlCol="0">
              <a:spAutoFit/>
            </a:bodyPr>
            <a:lstStyle/>
            <a:p>
              <a:pPr algn="ctr"/>
              <a:r>
                <a:rPr lang="pl-PL" sz="1100" b="1" dirty="0">
                  <a:solidFill>
                    <a:schemeClr val="bg1"/>
                  </a:solidFill>
                </a:rPr>
                <a:t>SCHRITT V</a:t>
              </a:r>
            </a:p>
          </p:txBody>
        </p:sp>
        <p:pic>
          <p:nvPicPr>
            <p:cNvPr id="50" name="Grafika 49" descr="Lista kontrolna">
              <a:extLst>
                <a:ext uri="{FF2B5EF4-FFF2-40B4-BE49-F238E27FC236}">
                  <a16:creationId xmlns:a16="http://schemas.microsoft.com/office/drawing/2014/main" id="{84902FB7-DB2D-4729-8F2A-2F6B3A15A23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1024" y="5552884"/>
              <a:ext cx="426575" cy="426575"/>
            </a:xfrm>
            <a:prstGeom prst="rect">
              <a:avLst/>
            </a:prstGeom>
          </p:spPr>
        </p:pic>
      </p:grpSp>
      <p:grpSp>
        <p:nvGrpSpPr>
          <p:cNvPr id="51" name="Grupa 50">
            <a:extLst>
              <a:ext uri="{FF2B5EF4-FFF2-40B4-BE49-F238E27FC236}">
                <a16:creationId xmlns:a16="http://schemas.microsoft.com/office/drawing/2014/main" id="{698CEE06-F2DA-4743-9EC3-F3DD33016189}"/>
              </a:ext>
            </a:extLst>
          </p:cNvPr>
          <p:cNvGrpSpPr/>
          <p:nvPr/>
        </p:nvGrpSpPr>
        <p:grpSpPr>
          <a:xfrm>
            <a:off x="-985958" y="3003605"/>
            <a:ext cx="850789" cy="850789"/>
            <a:chOff x="-985958" y="3003605"/>
            <a:chExt cx="850789" cy="850789"/>
          </a:xfrm>
        </p:grpSpPr>
        <p:sp>
          <p:nvSpPr>
            <p:cNvPr id="52" name="Owal 51">
              <a:extLst>
                <a:ext uri="{FF2B5EF4-FFF2-40B4-BE49-F238E27FC236}">
                  <a16:creationId xmlns:a16="http://schemas.microsoft.com/office/drawing/2014/main" id="{05EA20FA-18ED-4462-8914-CF3DE3142F2A}"/>
                </a:ext>
              </a:extLst>
            </p:cNvPr>
            <p:cNvSpPr/>
            <p:nvPr/>
          </p:nvSpPr>
          <p:spPr>
            <a:xfrm>
              <a:off x="-985958" y="3003605"/>
              <a:ext cx="850789" cy="850789"/>
            </a:xfrm>
            <a:prstGeom prst="ellipse">
              <a:avLst/>
            </a:prstGeom>
            <a:gradFill flip="none" rotWithShape="1">
              <a:gsLst>
                <a:gs pos="0">
                  <a:srgbClr val="FF0000"/>
                </a:gs>
                <a:gs pos="23000">
                  <a:srgbClr val="FF3333"/>
                </a:gs>
                <a:gs pos="69000">
                  <a:srgbClr val="EA0000"/>
                </a:gs>
                <a:gs pos="97000">
                  <a:srgbClr val="C0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3" name="pole tekstowe 52">
              <a:extLst>
                <a:ext uri="{FF2B5EF4-FFF2-40B4-BE49-F238E27FC236}">
                  <a16:creationId xmlns:a16="http://schemas.microsoft.com/office/drawing/2014/main" id="{4640440F-3252-4126-841D-8EB1C3481A79}"/>
                </a:ext>
              </a:extLst>
            </p:cNvPr>
            <p:cNvSpPr txBox="1"/>
            <p:nvPr/>
          </p:nvSpPr>
          <p:spPr>
            <a:xfrm>
              <a:off x="-966770" y="3539672"/>
              <a:ext cx="817853" cy="261610"/>
            </a:xfrm>
            <a:prstGeom prst="rect">
              <a:avLst/>
            </a:prstGeom>
            <a:noFill/>
          </p:spPr>
          <p:txBody>
            <a:bodyPr wrap="none" rtlCol="0">
              <a:spAutoFit/>
            </a:bodyPr>
            <a:lstStyle/>
            <a:p>
              <a:pPr algn="ctr"/>
              <a:r>
                <a:rPr lang="pl-PL" sz="1100" b="1" dirty="0">
                  <a:solidFill>
                    <a:schemeClr val="bg1"/>
                  </a:solidFill>
                </a:rPr>
                <a:t>SCHRITT III</a:t>
              </a:r>
            </a:p>
          </p:txBody>
        </p:sp>
        <p:pic>
          <p:nvPicPr>
            <p:cNvPr id="70" name="Grafika 69" descr="Diament">
              <a:extLst>
                <a:ext uri="{FF2B5EF4-FFF2-40B4-BE49-F238E27FC236}">
                  <a16:creationId xmlns:a16="http://schemas.microsoft.com/office/drawing/2014/main" id="{335AE61E-B834-4A50-A3E7-29CEEE2544E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95180" y="3127993"/>
              <a:ext cx="469232" cy="469232"/>
            </a:xfrm>
            <a:prstGeom prst="rect">
              <a:avLst/>
            </a:prstGeom>
          </p:spPr>
        </p:pic>
      </p:grpSp>
      <p:grpSp>
        <p:nvGrpSpPr>
          <p:cNvPr id="71" name="Grupa 70">
            <a:extLst>
              <a:ext uri="{FF2B5EF4-FFF2-40B4-BE49-F238E27FC236}">
                <a16:creationId xmlns:a16="http://schemas.microsoft.com/office/drawing/2014/main" id="{E6A21DD1-D13F-4844-A675-CFE788102CF1}"/>
              </a:ext>
            </a:extLst>
          </p:cNvPr>
          <p:cNvGrpSpPr/>
          <p:nvPr/>
        </p:nvGrpSpPr>
        <p:grpSpPr>
          <a:xfrm>
            <a:off x="814267" y="1741336"/>
            <a:ext cx="850789" cy="850789"/>
            <a:chOff x="-985958" y="1741336"/>
            <a:chExt cx="850789" cy="850789"/>
          </a:xfrm>
        </p:grpSpPr>
        <p:sp>
          <p:nvSpPr>
            <p:cNvPr id="72" name="Owal 71">
              <a:extLst>
                <a:ext uri="{FF2B5EF4-FFF2-40B4-BE49-F238E27FC236}">
                  <a16:creationId xmlns:a16="http://schemas.microsoft.com/office/drawing/2014/main" id="{3A0A99B5-974F-4BCE-B230-5E53B707D6F2}"/>
                </a:ext>
              </a:extLst>
            </p:cNvPr>
            <p:cNvSpPr/>
            <p:nvPr/>
          </p:nvSpPr>
          <p:spPr>
            <a:xfrm>
              <a:off x="-985958" y="1741336"/>
              <a:ext cx="850789" cy="850789"/>
            </a:xfrm>
            <a:prstGeom prst="ellipse">
              <a:avLst/>
            </a:prstGeom>
            <a:gradFill flip="none" rotWithShape="1">
              <a:gsLst>
                <a:gs pos="0">
                  <a:srgbClr val="FF0000"/>
                </a:gs>
                <a:gs pos="23000">
                  <a:srgbClr val="FF3333"/>
                </a:gs>
                <a:gs pos="69000">
                  <a:srgbClr val="EA0000"/>
                </a:gs>
                <a:gs pos="97000">
                  <a:srgbClr val="C0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3" name="pole tekstowe 72">
              <a:extLst>
                <a:ext uri="{FF2B5EF4-FFF2-40B4-BE49-F238E27FC236}">
                  <a16:creationId xmlns:a16="http://schemas.microsoft.com/office/drawing/2014/main" id="{FAAA7190-48B1-49FE-8A76-4EA949EBBEFE}"/>
                </a:ext>
              </a:extLst>
            </p:cNvPr>
            <p:cNvSpPr txBox="1"/>
            <p:nvPr/>
          </p:nvSpPr>
          <p:spPr>
            <a:xfrm>
              <a:off x="-948335" y="2272419"/>
              <a:ext cx="780983" cy="261610"/>
            </a:xfrm>
            <a:prstGeom prst="rect">
              <a:avLst/>
            </a:prstGeom>
            <a:noFill/>
          </p:spPr>
          <p:txBody>
            <a:bodyPr wrap="none" rtlCol="0">
              <a:spAutoFit/>
            </a:bodyPr>
            <a:lstStyle/>
            <a:p>
              <a:pPr algn="ctr"/>
              <a:r>
                <a:rPr lang="pl-PL" sz="1100" b="1" dirty="0">
                  <a:solidFill>
                    <a:schemeClr val="bg1"/>
                  </a:solidFill>
                </a:rPr>
                <a:t>SCHRITT II</a:t>
              </a:r>
            </a:p>
          </p:txBody>
        </p:sp>
        <p:pic>
          <p:nvPicPr>
            <p:cNvPr id="74" name="Grafika 73" descr="Szkło powiększające">
              <a:extLst>
                <a:ext uri="{FF2B5EF4-FFF2-40B4-BE49-F238E27FC236}">
                  <a16:creationId xmlns:a16="http://schemas.microsoft.com/office/drawing/2014/main" id="{9010C032-056E-4721-A74A-A9D8713E0C4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975818">
              <a:off x="-788434" y="1873931"/>
              <a:ext cx="426575" cy="426575"/>
            </a:xfrm>
            <a:prstGeom prst="rect">
              <a:avLst/>
            </a:prstGeom>
          </p:spPr>
        </p:pic>
      </p:grpSp>
      <p:grpSp>
        <p:nvGrpSpPr>
          <p:cNvPr id="75" name="Grupa 74">
            <a:extLst>
              <a:ext uri="{FF2B5EF4-FFF2-40B4-BE49-F238E27FC236}">
                <a16:creationId xmlns:a16="http://schemas.microsoft.com/office/drawing/2014/main" id="{7D9EC5B3-05FF-4C48-944F-0505C1F2AD2D}"/>
              </a:ext>
            </a:extLst>
          </p:cNvPr>
          <p:cNvGrpSpPr/>
          <p:nvPr/>
        </p:nvGrpSpPr>
        <p:grpSpPr>
          <a:xfrm>
            <a:off x="-985958" y="4213197"/>
            <a:ext cx="850789" cy="850789"/>
            <a:chOff x="-985958" y="4213197"/>
            <a:chExt cx="850789" cy="850789"/>
          </a:xfrm>
        </p:grpSpPr>
        <p:sp>
          <p:nvSpPr>
            <p:cNvPr id="76" name="Owal 75">
              <a:extLst>
                <a:ext uri="{FF2B5EF4-FFF2-40B4-BE49-F238E27FC236}">
                  <a16:creationId xmlns:a16="http://schemas.microsoft.com/office/drawing/2014/main" id="{61415D40-05A0-4055-BBBD-95E8B4EB498A}"/>
                </a:ext>
              </a:extLst>
            </p:cNvPr>
            <p:cNvSpPr/>
            <p:nvPr/>
          </p:nvSpPr>
          <p:spPr>
            <a:xfrm>
              <a:off x="-985958" y="4213197"/>
              <a:ext cx="850789" cy="850789"/>
            </a:xfrm>
            <a:prstGeom prst="ellipse">
              <a:avLst/>
            </a:prstGeom>
            <a:gradFill flip="none" rotWithShape="1">
              <a:gsLst>
                <a:gs pos="0">
                  <a:srgbClr val="FF0000"/>
                </a:gs>
                <a:gs pos="23000">
                  <a:srgbClr val="FF3333"/>
                </a:gs>
                <a:gs pos="69000">
                  <a:srgbClr val="EA0000"/>
                </a:gs>
                <a:gs pos="97000">
                  <a:srgbClr val="C0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7" name="pole tekstowe 76">
              <a:extLst>
                <a:ext uri="{FF2B5EF4-FFF2-40B4-BE49-F238E27FC236}">
                  <a16:creationId xmlns:a16="http://schemas.microsoft.com/office/drawing/2014/main" id="{8D5AE656-4721-453C-83D8-0D7C010B4AEA}"/>
                </a:ext>
              </a:extLst>
            </p:cNvPr>
            <p:cNvSpPr txBox="1"/>
            <p:nvPr/>
          </p:nvSpPr>
          <p:spPr>
            <a:xfrm>
              <a:off x="-971579" y="4748893"/>
              <a:ext cx="827471" cy="261610"/>
            </a:xfrm>
            <a:prstGeom prst="rect">
              <a:avLst/>
            </a:prstGeom>
            <a:noFill/>
          </p:spPr>
          <p:txBody>
            <a:bodyPr wrap="none" rtlCol="0">
              <a:spAutoFit/>
            </a:bodyPr>
            <a:lstStyle/>
            <a:p>
              <a:pPr algn="ctr"/>
              <a:r>
                <a:rPr lang="pl-PL" sz="1100" b="1" dirty="0">
                  <a:solidFill>
                    <a:schemeClr val="bg1"/>
                  </a:solidFill>
                </a:rPr>
                <a:t>SCHRITT IV</a:t>
              </a:r>
            </a:p>
          </p:txBody>
        </p:sp>
        <p:pic>
          <p:nvPicPr>
            <p:cNvPr id="78" name="Grafika 77" descr="Narzędzia">
              <a:extLst>
                <a:ext uri="{FF2B5EF4-FFF2-40B4-BE49-F238E27FC236}">
                  <a16:creationId xmlns:a16="http://schemas.microsoft.com/office/drawing/2014/main" id="{BFE518D5-759D-486E-97C3-486477C1E18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54647" y="4365184"/>
              <a:ext cx="387795" cy="387795"/>
            </a:xfrm>
            <a:prstGeom prst="rect">
              <a:avLst/>
            </a:prstGeom>
          </p:spPr>
        </p:pic>
      </p:grpSp>
      <p:grpSp>
        <p:nvGrpSpPr>
          <p:cNvPr id="79" name="Grupa 78">
            <a:extLst>
              <a:ext uri="{FF2B5EF4-FFF2-40B4-BE49-F238E27FC236}">
                <a16:creationId xmlns:a16="http://schemas.microsoft.com/office/drawing/2014/main" id="{EE6E58CB-F5A5-4B1D-B9B2-F27BFE31AAD8}"/>
              </a:ext>
            </a:extLst>
          </p:cNvPr>
          <p:cNvGrpSpPr/>
          <p:nvPr/>
        </p:nvGrpSpPr>
        <p:grpSpPr>
          <a:xfrm>
            <a:off x="-985958" y="485030"/>
            <a:ext cx="850789" cy="850789"/>
            <a:chOff x="-985958" y="485030"/>
            <a:chExt cx="850789" cy="850789"/>
          </a:xfrm>
        </p:grpSpPr>
        <p:sp>
          <p:nvSpPr>
            <p:cNvPr id="80" name="Owal 79">
              <a:extLst>
                <a:ext uri="{FF2B5EF4-FFF2-40B4-BE49-F238E27FC236}">
                  <a16:creationId xmlns:a16="http://schemas.microsoft.com/office/drawing/2014/main" id="{7A3043EF-3DF2-462F-B981-7829143BB122}"/>
                </a:ext>
              </a:extLst>
            </p:cNvPr>
            <p:cNvSpPr/>
            <p:nvPr/>
          </p:nvSpPr>
          <p:spPr>
            <a:xfrm>
              <a:off x="-985958" y="485030"/>
              <a:ext cx="850789" cy="850789"/>
            </a:xfrm>
            <a:prstGeom prst="ellipse">
              <a:avLst/>
            </a:prstGeom>
            <a:gradFill flip="none" rotWithShape="1">
              <a:gsLst>
                <a:gs pos="0">
                  <a:srgbClr val="FF0000"/>
                </a:gs>
                <a:gs pos="23000">
                  <a:srgbClr val="FF3333"/>
                </a:gs>
                <a:gs pos="69000">
                  <a:srgbClr val="EA0000"/>
                </a:gs>
                <a:gs pos="97000">
                  <a:srgbClr val="C0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1" name="pole tekstowe 80">
              <a:extLst>
                <a:ext uri="{FF2B5EF4-FFF2-40B4-BE49-F238E27FC236}">
                  <a16:creationId xmlns:a16="http://schemas.microsoft.com/office/drawing/2014/main" id="{322C73FE-8D92-458C-B714-9020E6A1FB86}"/>
                </a:ext>
              </a:extLst>
            </p:cNvPr>
            <p:cNvSpPr txBox="1"/>
            <p:nvPr/>
          </p:nvSpPr>
          <p:spPr>
            <a:xfrm>
              <a:off x="-929901" y="1021928"/>
              <a:ext cx="744113" cy="261610"/>
            </a:xfrm>
            <a:prstGeom prst="rect">
              <a:avLst/>
            </a:prstGeom>
            <a:noFill/>
          </p:spPr>
          <p:txBody>
            <a:bodyPr wrap="none" rtlCol="0">
              <a:spAutoFit/>
            </a:bodyPr>
            <a:lstStyle/>
            <a:p>
              <a:pPr algn="ctr"/>
              <a:r>
                <a:rPr lang="pl-PL" sz="1100" b="1" dirty="0">
                  <a:solidFill>
                    <a:schemeClr val="bg1"/>
                  </a:solidFill>
                </a:rPr>
                <a:t>SCHRITT I</a:t>
              </a:r>
            </a:p>
          </p:txBody>
        </p:sp>
        <p:pic>
          <p:nvPicPr>
            <p:cNvPr id="82" name="Grafika 81" descr="Zrównoważony rozwój">
              <a:extLst>
                <a:ext uri="{FF2B5EF4-FFF2-40B4-BE49-F238E27FC236}">
                  <a16:creationId xmlns:a16="http://schemas.microsoft.com/office/drawing/2014/main" id="{50F6B51B-5CB6-44A3-B50B-BED04C9C4E3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01974" y="597763"/>
              <a:ext cx="469232" cy="469232"/>
            </a:xfrm>
            <a:prstGeom prst="rect">
              <a:avLst/>
            </a:prstGeom>
          </p:spPr>
        </p:pic>
      </p:grpSp>
      <p:sp>
        <p:nvSpPr>
          <p:cNvPr id="23" name="Dowolny kształt: kształt 22">
            <a:extLst>
              <a:ext uri="{FF2B5EF4-FFF2-40B4-BE49-F238E27FC236}">
                <a16:creationId xmlns:a16="http://schemas.microsoft.com/office/drawing/2014/main" id="{57642E43-39C5-4888-9615-C909C13AED66}"/>
              </a:ext>
            </a:extLst>
          </p:cNvPr>
          <p:cNvSpPr/>
          <p:nvPr/>
        </p:nvSpPr>
        <p:spPr>
          <a:xfrm rot="5400000" flipV="1">
            <a:off x="-6298168" y="2363652"/>
            <a:ext cx="13812081" cy="1235624"/>
          </a:xfrm>
          <a:custGeom>
            <a:avLst/>
            <a:gdLst>
              <a:gd name="connsiteX0" fmla="*/ 0 w 12192000"/>
              <a:gd name="connsiteY0" fmla="*/ 1225685 h 1225685"/>
              <a:gd name="connsiteX1" fmla="*/ 5304847 w 12192000"/>
              <a:gd name="connsiteY1" fmla="*/ 1225685 h 1225685"/>
              <a:gd name="connsiteX2" fmla="*/ 6096002 w 12192000"/>
              <a:gd name="connsiteY2" fmla="*/ 57275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2192000"/>
              <a:gd name="connsiteY0" fmla="*/ 1225685 h 1225685"/>
              <a:gd name="connsiteX1" fmla="*/ 5304847 w 12192000"/>
              <a:gd name="connsiteY1" fmla="*/ 1225685 h 1225685"/>
              <a:gd name="connsiteX2" fmla="*/ 6096002 w 12192000"/>
              <a:gd name="connsiteY2" fmla="*/ 57275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2192000"/>
              <a:gd name="connsiteY0" fmla="*/ 1225685 h 1225685"/>
              <a:gd name="connsiteX1" fmla="*/ 5304847 w 12192000"/>
              <a:gd name="connsiteY1" fmla="*/ 1225685 h 1225685"/>
              <a:gd name="connsiteX2" fmla="*/ 6096002 w 12192000"/>
              <a:gd name="connsiteY2" fmla="*/ 57275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2192000"/>
              <a:gd name="connsiteY0" fmla="*/ 1225685 h 1225685"/>
              <a:gd name="connsiteX1" fmla="*/ 5304847 w 12192000"/>
              <a:gd name="connsiteY1" fmla="*/ 1225685 h 1225685"/>
              <a:gd name="connsiteX2" fmla="*/ 6096002 w 12192000"/>
              <a:gd name="connsiteY2" fmla="*/ 57275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2192000"/>
              <a:gd name="connsiteY0" fmla="*/ 1225685 h 1225685"/>
              <a:gd name="connsiteX1" fmla="*/ 5304847 w 12192000"/>
              <a:gd name="connsiteY1" fmla="*/ 1225685 h 1225685"/>
              <a:gd name="connsiteX2" fmla="*/ 6096002 w 12192000"/>
              <a:gd name="connsiteY2" fmla="*/ 57275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2192000"/>
              <a:gd name="connsiteY0" fmla="*/ 1225685 h 1225685"/>
              <a:gd name="connsiteX1" fmla="*/ 5304847 w 12192000"/>
              <a:gd name="connsiteY1" fmla="*/ 1225685 h 1225685"/>
              <a:gd name="connsiteX2" fmla="*/ 6096002 w 12192000"/>
              <a:gd name="connsiteY2" fmla="*/ 57275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2192000"/>
              <a:gd name="connsiteY0" fmla="*/ 1225685 h 1225685"/>
              <a:gd name="connsiteX1" fmla="*/ 5304847 w 12192000"/>
              <a:gd name="connsiteY1" fmla="*/ 1225685 h 1225685"/>
              <a:gd name="connsiteX2" fmla="*/ 6096002 w 12192000"/>
              <a:gd name="connsiteY2" fmla="*/ 57275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2192000"/>
              <a:gd name="connsiteY0" fmla="*/ 1225685 h 1225685"/>
              <a:gd name="connsiteX1" fmla="*/ 5304847 w 12192000"/>
              <a:gd name="connsiteY1" fmla="*/ 1225685 h 1225685"/>
              <a:gd name="connsiteX2" fmla="*/ 6106050 w 12192000"/>
              <a:gd name="connsiteY2" fmla="*/ 66821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2192000"/>
              <a:gd name="connsiteY0" fmla="*/ 1225685 h 1225685"/>
              <a:gd name="connsiteX1" fmla="*/ 5304847 w 12192000"/>
              <a:gd name="connsiteY1" fmla="*/ 1225685 h 1225685"/>
              <a:gd name="connsiteX2" fmla="*/ 6106050 w 12192000"/>
              <a:gd name="connsiteY2" fmla="*/ 66821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3802142"/>
              <a:gd name="connsiteY0" fmla="*/ 1225685 h 1225685"/>
              <a:gd name="connsiteX1" fmla="*/ 5304847 w 13802142"/>
              <a:gd name="connsiteY1" fmla="*/ 1225685 h 1225685"/>
              <a:gd name="connsiteX2" fmla="*/ 6106050 w 13802142"/>
              <a:gd name="connsiteY2" fmla="*/ 668216 h 1225685"/>
              <a:gd name="connsiteX3" fmla="*/ 6887156 w 13802142"/>
              <a:gd name="connsiteY3" fmla="*/ 1225685 h 1225685"/>
              <a:gd name="connsiteX4" fmla="*/ 13802142 w 13802142"/>
              <a:gd name="connsiteY4" fmla="*/ 1215746 h 1225685"/>
              <a:gd name="connsiteX5" fmla="*/ 12192000 w 13802142"/>
              <a:gd name="connsiteY5" fmla="*/ 0 h 1225685"/>
              <a:gd name="connsiteX6" fmla="*/ 0 w 13802142"/>
              <a:gd name="connsiteY6" fmla="*/ 0 h 1225685"/>
              <a:gd name="connsiteX7" fmla="*/ 0 w 13802142"/>
              <a:gd name="connsiteY7" fmla="*/ 1225685 h 1225685"/>
              <a:gd name="connsiteX0" fmla="*/ 0 w 13812081"/>
              <a:gd name="connsiteY0" fmla="*/ 1235624 h 1235624"/>
              <a:gd name="connsiteX1" fmla="*/ 5304847 w 13812081"/>
              <a:gd name="connsiteY1" fmla="*/ 1235624 h 1235624"/>
              <a:gd name="connsiteX2" fmla="*/ 6106050 w 13812081"/>
              <a:gd name="connsiteY2" fmla="*/ 678155 h 1235624"/>
              <a:gd name="connsiteX3" fmla="*/ 6887156 w 13812081"/>
              <a:gd name="connsiteY3" fmla="*/ 1235624 h 1235624"/>
              <a:gd name="connsiteX4" fmla="*/ 13802142 w 13812081"/>
              <a:gd name="connsiteY4" fmla="*/ 1225685 h 1235624"/>
              <a:gd name="connsiteX5" fmla="*/ 13812081 w 13812081"/>
              <a:gd name="connsiteY5" fmla="*/ 0 h 1235624"/>
              <a:gd name="connsiteX6" fmla="*/ 0 w 13812081"/>
              <a:gd name="connsiteY6" fmla="*/ 9939 h 1235624"/>
              <a:gd name="connsiteX7" fmla="*/ 0 w 13812081"/>
              <a:gd name="connsiteY7" fmla="*/ 1235624 h 123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12081" h="1235624">
                <a:moveTo>
                  <a:pt x="0" y="1235624"/>
                </a:moveTo>
                <a:lnTo>
                  <a:pt x="5304847" y="1235624"/>
                </a:lnTo>
                <a:cubicBezTo>
                  <a:pt x="5679097" y="1234021"/>
                  <a:pt x="5480591" y="681576"/>
                  <a:pt x="6106050" y="678155"/>
                </a:cubicBezTo>
                <a:cubicBezTo>
                  <a:pt x="6731509" y="674734"/>
                  <a:pt x="6512906" y="1223972"/>
                  <a:pt x="6887156" y="1235624"/>
                </a:cubicBezTo>
                <a:lnTo>
                  <a:pt x="13802142" y="1225685"/>
                </a:lnTo>
                <a:lnTo>
                  <a:pt x="13812081" y="0"/>
                </a:lnTo>
                <a:lnTo>
                  <a:pt x="0" y="9939"/>
                </a:lnTo>
                <a:lnTo>
                  <a:pt x="0" y="1235624"/>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pl-PL" dirty="0"/>
          </a:p>
        </p:txBody>
      </p:sp>
      <p:sp>
        <p:nvSpPr>
          <p:cNvPr id="69" name="Strzałka: pięciokąt 7">
            <a:extLst>
              <a:ext uri="{FF2B5EF4-FFF2-40B4-BE49-F238E27FC236}">
                <a16:creationId xmlns:a16="http://schemas.microsoft.com/office/drawing/2014/main" id="{ADA365AF-BBFC-451C-BC60-6F37171783F3}"/>
              </a:ext>
            </a:extLst>
          </p:cNvPr>
          <p:cNvSpPr/>
          <p:nvPr/>
        </p:nvSpPr>
        <p:spPr>
          <a:xfrm flipH="1">
            <a:off x="9007815" y="-28049"/>
            <a:ext cx="3265361" cy="6919708"/>
          </a:xfrm>
          <a:custGeom>
            <a:avLst/>
            <a:gdLst>
              <a:gd name="connsiteX0" fmla="*/ 0 w 6929335"/>
              <a:gd name="connsiteY0" fmla="*/ 0 h 6858000"/>
              <a:gd name="connsiteX1" fmla="*/ 4648158 w 6929335"/>
              <a:gd name="connsiteY1" fmla="*/ 0 h 6858000"/>
              <a:gd name="connsiteX2" fmla="*/ 6929335 w 6929335"/>
              <a:gd name="connsiteY2" fmla="*/ 3429000 h 6858000"/>
              <a:gd name="connsiteX3" fmla="*/ 4648158 w 6929335"/>
              <a:gd name="connsiteY3" fmla="*/ 6858000 h 6858000"/>
              <a:gd name="connsiteX4" fmla="*/ 0 w 6929335"/>
              <a:gd name="connsiteY4" fmla="*/ 6858000 h 6858000"/>
              <a:gd name="connsiteX5" fmla="*/ 0 w 6929335"/>
              <a:gd name="connsiteY5" fmla="*/ 0 h 6858000"/>
              <a:gd name="connsiteX0" fmla="*/ 3745149 w 6929335"/>
              <a:gd name="connsiteY0" fmla="*/ 0 h 6877455"/>
              <a:gd name="connsiteX1" fmla="*/ 4648158 w 6929335"/>
              <a:gd name="connsiteY1" fmla="*/ 19455 h 6877455"/>
              <a:gd name="connsiteX2" fmla="*/ 6929335 w 6929335"/>
              <a:gd name="connsiteY2" fmla="*/ 3448455 h 6877455"/>
              <a:gd name="connsiteX3" fmla="*/ 4648158 w 6929335"/>
              <a:gd name="connsiteY3" fmla="*/ 6877455 h 6877455"/>
              <a:gd name="connsiteX4" fmla="*/ 0 w 6929335"/>
              <a:gd name="connsiteY4" fmla="*/ 6877455 h 6877455"/>
              <a:gd name="connsiteX5" fmla="*/ 3745149 w 6929335"/>
              <a:gd name="connsiteY5" fmla="*/ 0 h 6877455"/>
              <a:gd name="connsiteX0" fmla="*/ 58366 w 3242552"/>
              <a:gd name="connsiteY0" fmla="*/ 0 h 6877455"/>
              <a:gd name="connsiteX1" fmla="*/ 961375 w 3242552"/>
              <a:gd name="connsiteY1" fmla="*/ 19455 h 6877455"/>
              <a:gd name="connsiteX2" fmla="*/ 3242552 w 3242552"/>
              <a:gd name="connsiteY2" fmla="*/ 3448455 h 6877455"/>
              <a:gd name="connsiteX3" fmla="*/ 961375 w 3242552"/>
              <a:gd name="connsiteY3" fmla="*/ 6877455 h 6877455"/>
              <a:gd name="connsiteX4" fmla="*/ 0 w 3242552"/>
              <a:gd name="connsiteY4" fmla="*/ 6858000 h 6877455"/>
              <a:gd name="connsiteX5" fmla="*/ 58366 w 3242552"/>
              <a:gd name="connsiteY5" fmla="*/ 0 h 6877455"/>
              <a:gd name="connsiteX0" fmla="*/ 0 w 3252280"/>
              <a:gd name="connsiteY0" fmla="*/ 0 h 6877455"/>
              <a:gd name="connsiteX1" fmla="*/ 971103 w 3252280"/>
              <a:gd name="connsiteY1" fmla="*/ 19455 h 6877455"/>
              <a:gd name="connsiteX2" fmla="*/ 3252280 w 3252280"/>
              <a:gd name="connsiteY2" fmla="*/ 3448455 h 6877455"/>
              <a:gd name="connsiteX3" fmla="*/ 971103 w 3252280"/>
              <a:gd name="connsiteY3" fmla="*/ 6877455 h 6877455"/>
              <a:gd name="connsiteX4" fmla="*/ 9728 w 3252280"/>
              <a:gd name="connsiteY4" fmla="*/ 6858000 h 6877455"/>
              <a:gd name="connsiteX5" fmla="*/ 0 w 3252280"/>
              <a:gd name="connsiteY5" fmla="*/ 0 h 6877455"/>
              <a:gd name="connsiteX0" fmla="*/ 0 w 3252280"/>
              <a:gd name="connsiteY0" fmla="*/ 0 h 6897269"/>
              <a:gd name="connsiteX1" fmla="*/ 971103 w 3252280"/>
              <a:gd name="connsiteY1" fmla="*/ 19455 h 6897269"/>
              <a:gd name="connsiteX2" fmla="*/ 3252280 w 3252280"/>
              <a:gd name="connsiteY2" fmla="*/ 3448455 h 6897269"/>
              <a:gd name="connsiteX3" fmla="*/ 971103 w 3252280"/>
              <a:gd name="connsiteY3" fmla="*/ 6877455 h 6897269"/>
              <a:gd name="connsiteX4" fmla="*/ 9728 w 3252280"/>
              <a:gd name="connsiteY4" fmla="*/ 6897269 h 6897269"/>
              <a:gd name="connsiteX5" fmla="*/ 0 w 3252280"/>
              <a:gd name="connsiteY5" fmla="*/ 0 h 6897269"/>
              <a:gd name="connsiteX0" fmla="*/ 13081 w 3265361"/>
              <a:gd name="connsiteY0" fmla="*/ 0 h 6902879"/>
              <a:gd name="connsiteX1" fmla="*/ 984184 w 3265361"/>
              <a:gd name="connsiteY1" fmla="*/ 19455 h 6902879"/>
              <a:gd name="connsiteX2" fmla="*/ 3265361 w 3265361"/>
              <a:gd name="connsiteY2" fmla="*/ 3448455 h 6902879"/>
              <a:gd name="connsiteX3" fmla="*/ 984184 w 3265361"/>
              <a:gd name="connsiteY3" fmla="*/ 6877455 h 6902879"/>
              <a:gd name="connsiteX4" fmla="*/ 370 w 3265361"/>
              <a:gd name="connsiteY4" fmla="*/ 6902879 h 6902879"/>
              <a:gd name="connsiteX5" fmla="*/ 13081 w 3265361"/>
              <a:gd name="connsiteY5" fmla="*/ 0 h 6902879"/>
              <a:gd name="connsiteX0" fmla="*/ 13081 w 3265361"/>
              <a:gd name="connsiteY0" fmla="*/ 8594 h 6911473"/>
              <a:gd name="connsiteX1" fmla="*/ 984184 w 3265361"/>
              <a:gd name="connsiteY1" fmla="*/ 0 h 6911473"/>
              <a:gd name="connsiteX2" fmla="*/ 3265361 w 3265361"/>
              <a:gd name="connsiteY2" fmla="*/ 3457049 h 6911473"/>
              <a:gd name="connsiteX3" fmla="*/ 984184 w 3265361"/>
              <a:gd name="connsiteY3" fmla="*/ 6886049 h 6911473"/>
              <a:gd name="connsiteX4" fmla="*/ 370 w 3265361"/>
              <a:gd name="connsiteY4" fmla="*/ 6911473 h 6911473"/>
              <a:gd name="connsiteX5" fmla="*/ 13081 w 3265361"/>
              <a:gd name="connsiteY5" fmla="*/ 8594 h 6911473"/>
              <a:gd name="connsiteX0" fmla="*/ 13081 w 3265361"/>
              <a:gd name="connsiteY0" fmla="*/ 8594 h 6919708"/>
              <a:gd name="connsiteX1" fmla="*/ 984184 w 3265361"/>
              <a:gd name="connsiteY1" fmla="*/ 0 h 6919708"/>
              <a:gd name="connsiteX2" fmla="*/ 3265361 w 3265361"/>
              <a:gd name="connsiteY2" fmla="*/ 3457049 h 6919708"/>
              <a:gd name="connsiteX3" fmla="*/ 972964 w 3265361"/>
              <a:gd name="connsiteY3" fmla="*/ 6919708 h 6919708"/>
              <a:gd name="connsiteX4" fmla="*/ 370 w 3265361"/>
              <a:gd name="connsiteY4" fmla="*/ 6911473 h 6919708"/>
              <a:gd name="connsiteX5" fmla="*/ 13081 w 3265361"/>
              <a:gd name="connsiteY5" fmla="*/ 8594 h 6919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65361" h="6919708">
                <a:moveTo>
                  <a:pt x="13081" y="8594"/>
                </a:moveTo>
                <a:lnTo>
                  <a:pt x="984184" y="0"/>
                </a:lnTo>
                <a:lnTo>
                  <a:pt x="3265361" y="3457049"/>
                </a:lnTo>
                <a:lnTo>
                  <a:pt x="972964" y="6919708"/>
                </a:lnTo>
                <a:lnTo>
                  <a:pt x="370" y="6911473"/>
                </a:lnTo>
                <a:cubicBezTo>
                  <a:pt x="-2873" y="4625473"/>
                  <a:pt x="16324" y="2294594"/>
                  <a:pt x="13081" y="8594"/>
                </a:cubicBezTo>
                <a:close/>
              </a:path>
            </a:pathLst>
          </a:custGeom>
          <a:solidFill>
            <a:schemeClr val="bg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26" name="Prostokąt 25">
            <a:extLst>
              <a:ext uri="{FF2B5EF4-FFF2-40B4-BE49-F238E27FC236}">
                <a16:creationId xmlns:a16="http://schemas.microsoft.com/office/drawing/2014/main" id="{80E5048A-FEFB-4364-AD05-CBC8804B4A09}"/>
              </a:ext>
            </a:extLst>
          </p:cNvPr>
          <p:cNvSpPr/>
          <p:nvPr/>
        </p:nvSpPr>
        <p:spPr>
          <a:xfrm rot="10800000">
            <a:off x="12707581" y="-3069696"/>
            <a:ext cx="139244" cy="13043814"/>
          </a:xfrm>
          <a:prstGeom prst="rect">
            <a:avLst/>
          </a:prstGeom>
          <a:solidFill>
            <a:srgbClr val="E30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7" name="Prostokąt 26">
            <a:extLst>
              <a:ext uri="{FF2B5EF4-FFF2-40B4-BE49-F238E27FC236}">
                <a16:creationId xmlns:a16="http://schemas.microsoft.com/office/drawing/2014/main" id="{0C781ED8-6DB4-4D8E-BC39-D64F7DB7E274}"/>
              </a:ext>
            </a:extLst>
          </p:cNvPr>
          <p:cNvSpPr/>
          <p:nvPr/>
        </p:nvSpPr>
        <p:spPr>
          <a:xfrm rot="10800000">
            <a:off x="12697783" y="-3068940"/>
            <a:ext cx="139244" cy="13043814"/>
          </a:xfrm>
          <a:prstGeom prst="rect">
            <a:avLst/>
          </a:prstGeom>
          <a:solidFill>
            <a:srgbClr val="E30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8" name="pole tekstowe 27">
            <a:extLst>
              <a:ext uri="{FF2B5EF4-FFF2-40B4-BE49-F238E27FC236}">
                <a16:creationId xmlns:a16="http://schemas.microsoft.com/office/drawing/2014/main" id="{FD5BBF0C-4BD1-40BF-9D62-8F513FE43516}"/>
              </a:ext>
            </a:extLst>
          </p:cNvPr>
          <p:cNvSpPr txBox="1"/>
          <p:nvPr/>
        </p:nvSpPr>
        <p:spPr>
          <a:xfrm rot="16200000">
            <a:off x="8864005" y="2776261"/>
            <a:ext cx="5514607" cy="1323439"/>
          </a:xfrm>
          <a:prstGeom prst="rect">
            <a:avLst/>
          </a:prstGeom>
          <a:noFill/>
        </p:spPr>
        <p:txBody>
          <a:bodyPr wrap="square" rtlCol="0">
            <a:spAutoFit/>
          </a:bodyPr>
          <a:lstStyle>
            <a:defPPr>
              <a:defRPr lang="pl-PL"/>
            </a:defPPr>
            <a:lvl1pPr algn="ctr">
              <a:defRPr sz="8000" b="1">
                <a:solidFill>
                  <a:schemeClr val="bg1"/>
                </a:solidFill>
                <a:effectLst>
                  <a:glow rad="25400">
                    <a:schemeClr val="bg1">
                      <a:lumMod val="85000"/>
                      <a:alpha val="40000"/>
                    </a:schemeClr>
                  </a:glow>
                </a:effectLst>
                <a:latin typeface="Century Gothic" panose="020B0502020202020204" pitchFamily="34" charset="0"/>
              </a:defRPr>
            </a:lvl1pPr>
          </a:lstStyle>
          <a:p>
            <a:r>
              <a:rPr lang="pl-PL" dirty="0"/>
              <a:t>SCHRITT II</a:t>
            </a:r>
          </a:p>
        </p:txBody>
      </p:sp>
      <p:grpSp>
        <p:nvGrpSpPr>
          <p:cNvPr id="29" name="Grupa 28">
            <a:extLst>
              <a:ext uri="{FF2B5EF4-FFF2-40B4-BE49-F238E27FC236}">
                <a16:creationId xmlns:a16="http://schemas.microsoft.com/office/drawing/2014/main" id="{41A10C67-598C-469E-BA71-3C79442B1F0C}"/>
              </a:ext>
            </a:extLst>
          </p:cNvPr>
          <p:cNvGrpSpPr/>
          <p:nvPr/>
        </p:nvGrpSpPr>
        <p:grpSpPr>
          <a:xfrm>
            <a:off x="224681" y="5552884"/>
            <a:ext cx="790601" cy="662268"/>
            <a:chOff x="234206" y="5552884"/>
            <a:chExt cx="790601" cy="662268"/>
          </a:xfrm>
        </p:grpSpPr>
        <p:sp>
          <p:nvSpPr>
            <p:cNvPr id="30" name="pole tekstowe 29">
              <a:hlinkClick r:id="rId13" action="ppaction://hlinksldjump"/>
              <a:extLst>
                <a:ext uri="{FF2B5EF4-FFF2-40B4-BE49-F238E27FC236}">
                  <a16:creationId xmlns:a16="http://schemas.microsoft.com/office/drawing/2014/main" id="{AF754886-BD60-4D98-8E30-518A33BF2532}"/>
                </a:ext>
              </a:extLst>
            </p:cNvPr>
            <p:cNvSpPr txBox="1"/>
            <p:nvPr/>
          </p:nvSpPr>
          <p:spPr>
            <a:xfrm>
              <a:off x="234206" y="5953542"/>
              <a:ext cx="790601" cy="261610"/>
            </a:xfrm>
            <a:prstGeom prst="rect">
              <a:avLst/>
            </a:prstGeom>
            <a:noFill/>
          </p:spPr>
          <p:txBody>
            <a:bodyPr wrap="none" rtlCol="0">
              <a:spAutoFit/>
            </a:bodyPr>
            <a:lstStyle/>
            <a:p>
              <a:pPr algn="ctr"/>
              <a:r>
                <a:rPr lang="pl-PL" sz="1100" b="1" dirty="0">
                  <a:solidFill>
                    <a:schemeClr val="bg1">
                      <a:lumMod val="50000"/>
                    </a:schemeClr>
                  </a:solidFill>
                </a:rPr>
                <a:t>SCHRITT V</a:t>
              </a:r>
            </a:p>
          </p:txBody>
        </p:sp>
        <p:pic>
          <p:nvPicPr>
            <p:cNvPr id="34" name="Grafika 33" descr="Lista kontrolna">
              <a:hlinkClick r:id="rId13" action="ppaction://hlinksldjump"/>
              <a:extLst>
                <a:ext uri="{FF2B5EF4-FFF2-40B4-BE49-F238E27FC236}">
                  <a16:creationId xmlns:a16="http://schemas.microsoft.com/office/drawing/2014/main" id="{1C965573-784B-4786-9545-13A4B3A7D852}"/>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16325" y="5552884"/>
              <a:ext cx="426575" cy="426575"/>
            </a:xfrm>
            <a:prstGeom prst="rect">
              <a:avLst/>
            </a:prstGeom>
          </p:spPr>
        </p:pic>
      </p:grpSp>
      <p:grpSp>
        <p:nvGrpSpPr>
          <p:cNvPr id="35" name="Grupa 34">
            <a:extLst>
              <a:ext uri="{FF2B5EF4-FFF2-40B4-BE49-F238E27FC236}">
                <a16:creationId xmlns:a16="http://schemas.microsoft.com/office/drawing/2014/main" id="{FC13D8DF-5A0F-497B-A437-65554C205CC1}"/>
              </a:ext>
            </a:extLst>
          </p:cNvPr>
          <p:cNvGrpSpPr/>
          <p:nvPr/>
        </p:nvGrpSpPr>
        <p:grpSpPr>
          <a:xfrm>
            <a:off x="211054" y="3127993"/>
            <a:ext cx="817853" cy="673289"/>
            <a:chOff x="220579" y="3127993"/>
            <a:chExt cx="817853" cy="673289"/>
          </a:xfrm>
        </p:grpSpPr>
        <p:sp>
          <p:nvSpPr>
            <p:cNvPr id="36" name="pole tekstowe 35">
              <a:hlinkClick r:id="rId16" action="ppaction://hlinksldjump"/>
              <a:extLst>
                <a:ext uri="{FF2B5EF4-FFF2-40B4-BE49-F238E27FC236}">
                  <a16:creationId xmlns:a16="http://schemas.microsoft.com/office/drawing/2014/main" id="{C61FF05C-F126-4437-9FA2-4EABAB43CD5A}"/>
                </a:ext>
              </a:extLst>
            </p:cNvPr>
            <p:cNvSpPr txBox="1"/>
            <p:nvPr/>
          </p:nvSpPr>
          <p:spPr>
            <a:xfrm>
              <a:off x="220579" y="3539672"/>
              <a:ext cx="817853" cy="261610"/>
            </a:xfrm>
            <a:prstGeom prst="rect">
              <a:avLst/>
            </a:prstGeom>
            <a:noFill/>
          </p:spPr>
          <p:txBody>
            <a:bodyPr wrap="none" rtlCol="0">
              <a:spAutoFit/>
            </a:bodyPr>
            <a:lstStyle/>
            <a:p>
              <a:pPr algn="ctr"/>
              <a:r>
                <a:rPr lang="pl-PL" sz="1100" b="1" dirty="0">
                  <a:solidFill>
                    <a:schemeClr val="bg1">
                      <a:lumMod val="50000"/>
                    </a:schemeClr>
                  </a:solidFill>
                </a:rPr>
                <a:t>SCHRITT III</a:t>
              </a:r>
            </a:p>
          </p:txBody>
        </p:sp>
        <p:pic>
          <p:nvPicPr>
            <p:cNvPr id="37" name="Grafika 36" descr="Diament">
              <a:hlinkClick r:id="rId16" action="ppaction://hlinksldjump"/>
              <a:extLst>
                <a:ext uri="{FF2B5EF4-FFF2-40B4-BE49-F238E27FC236}">
                  <a16:creationId xmlns:a16="http://schemas.microsoft.com/office/drawing/2014/main" id="{1C4E62A0-5A05-422E-8956-B19E55EC0AF1}"/>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92169" y="3127993"/>
              <a:ext cx="469232" cy="469232"/>
            </a:xfrm>
            <a:prstGeom prst="rect">
              <a:avLst/>
            </a:prstGeom>
          </p:spPr>
        </p:pic>
      </p:grpSp>
      <p:grpSp>
        <p:nvGrpSpPr>
          <p:cNvPr id="38" name="Grupa 37">
            <a:extLst>
              <a:ext uri="{FF2B5EF4-FFF2-40B4-BE49-F238E27FC236}">
                <a16:creationId xmlns:a16="http://schemas.microsoft.com/office/drawing/2014/main" id="{79C936B6-2267-4C76-9E38-6C3488D7CCD4}"/>
              </a:ext>
            </a:extLst>
          </p:cNvPr>
          <p:cNvGrpSpPr/>
          <p:nvPr/>
        </p:nvGrpSpPr>
        <p:grpSpPr>
          <a:xfrm>
            <a:off x="324868" y="1873931"/>
            <a:ext cx="590226" cy="660098"/>
            <a:chOff x="334393" y="1873931"/>
            <a:chExt cx="590226" cy="660098"/>
          </a:xfrm>
        </p:grpSpPr>
        <p:sp>
          <p:nvSpPr>
            <p:cNvPr id="39" name="pole tekstowe 38">
              <a:hlinkClick r:id="rId19" action="ppaction://hlinksldjump"/>
              <a:extLst>
                <a:ext uri="{FF2B5EF4-FFF2-40B4-BE49-F238E27FC236}">
                  <a16:creationId xmlns:a16="http://schemas.microsoft.com/office/drawing/2014/main" id="{CC0FA550-3E00-48A5-AB5B-0E5FD63A5A07}"/>
                </a:ext>
              </a:extLst>
            </p:cNvPr>
            <p:cNvSpPr txBox="1"/>
            <p:nvPr/>
          </p:nvSpPr>
          <p:spPr>
            <a:xfrm>
              <a:off x="334393" y="2272419"/>
              <a:ext cx="590226" cy="261610"/>
            </a:xfrm>
            <a:prstGeom prst="rect">
              <a:avLst/>
            </a:prstGeom>
            <a:noFill/>
          </p:spPr>
          <p:txBody>
            <a:bodyPr wrap="none" rtlCol="0">
              <a:spAutoFit/>
            </a:bodyPr>
            <a:lstStyle/>
            <a:p>
              <a:pPr algn="ctr"/>
              <a:r>
                <a:rPr lang="pl-PL" sz="1100" b="1" i="1" dirty="0">
                  <a:noFill/>
                </a:rPr>
                <a:t>ETAP II</a:t>
              </a:r>
            </a:p>
          </p:txBody>
        </p:sp>
        <p:pic>
          <p:nvPicPr>
            <p:cNvPr id="40" name="Grafika 39" descr="Szkło powiększające">
              <a:hlinkClick r:id="rId19" action="ppaction://hlinksldjump"/>
              <a:extLst>
                <a:ext uri="{FF2B5EF4-FFF2-40B4-BE49-F238E27FC236}">
                  <a16:creationId xmlns:a16="http://schemas.microsoft.com/office/drawing/2014/main" id="{E5319834-E221-4F72-8572-2C81E9E0F29F}"/>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rot="975818">
              <a:off x="398915" y="1873931"/>
              <a:ext cx="426575" cy="426575"/>
            </a:xfrm>
            <a:prstGeom prst="rect">
              <a:avLst/>
            </a:prstGeom>
          </p:spPr>
        </p:pic>
      </p:grpSp>
      <p:grpSp>
        <p:nvGrpSpPr>
          <p:cNvPr id="41" name="Grupa 40">
            <a:extLst>
              <a:ext uri="{FF2B5EF4-FFF2-40B4-BE49-F238E27FC236}">
                <a16:creationId xmlns:a16="http://schemas.microsoft.com/office/drawing/2014/main" id="{95936AA8-7EF3-40EF-87D3-B0A78EC8EFD8}"/>
              </a:ext>
            </a:extLst>
          </p:cNvPr>
          <p:cNvGrpSpPr/>
          <p:nvPr/>
        </p:nvGrpSpPr>
        <p:grpSpPr>
          <a:xfrm>
            <a:off x="206245" y="4365184"/>
            <a:ext cx="827471" cy="645319"/>
            <a:chOff x="215770" y="4365184"/>
            <a:chExt cx="827471" cy="645319"/>
          </a:xfrm>
        </p:grpSpPr>
        <p:sp>
          <p:nvSpPr>
            <p:cNvPr id="42" name="pole tekstowe 41">
              <a:hlinkClick r:id="rId22" action="ppaction://hlinksldjump"/>
              <a:extLst>
                <a:ext uri="{FF2B5EF4-FFF2-40B4-BE49-F238E27FC236}">
                  <a16:creationId xmlns:a16="http://schemas.microsoft.com/office/drawing/2014/main" id="{1119D813-AA90-4071-84FA-39CA776B6AB8}"/>
                </a:ext>
              </a:extLst>
            </p:cNvPr>
            <p:cNvSpPr txBox="1"/>
            <p:nvPr/>
          </p:nvSpPr>
          <p:spPr>
            <a:xfrm>
              <a:off x="215770" y="4748893"/>
              <a:ext cx="827471" cy="261610"/>
            </a:xfrm>
            <a:prstGeom prst="rect">
              <a:avLst/>
            </a:prstGeom>
            <a:noFill/>
          </p:spPr>
          <p:txBody>
            <a:bodyPr wrap="none" rtlCol="0">
              <a:spAutoFit/>
            </a:bodyPr>
            <a:lstStyle/>
            <a:p>
              <a:pPr algn="ctr"/>
              <a:r>
                <a:rPr lang="pl-PL" sz="1100" b="1" dirty="0">
                  <a:solidFill>
                    <a:schemeClr val="bg1">
                      <a:lumMod val="50000"/>
                    </a:schemeClr>
                  </a:solidFill>
                </a:rPr>
                <a:t>SCHRITT IV</a:t>
              </a:r>
            </a:p>
          </p:txBody>
        </p:sp>
        <p:pic>
          <p:nvPicPr>
            <p:cNvPr id="43" name="Grafika 42" descr="Narzędzia">
              <a:hlinkClick r:id="rId22" action="ppaction://hlinksldjump"/>
              <a:extLst>
                <a:ext uri="{FF2B5EF4-FFF2-40B4-BE49-F238E27FC236}">
                  <a16:creationId xmlns:a16="http://schemas.microsoft.com/office/drawing/2014/main" id="{85F6584F-9C0F-4946-961E-BDDF3F2B0390}"/>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432702" y="4365184"/>
              <a:ext cx="387795" cy="387795"/>
            </a:xfrm>
            <a:prstGeom prst="rect">
              <a:avLst/>
            </a:prstGeom>
          </p:spPr>
        </p:pic>
      </p:grpSp>
      <p:grpSp>
        <p:nvGrpSpPr>
          <p:cNvPr id="44" name="Grupa 43">
            <a:extLst>
              <a:ext uri="{FF2B5EF4-FFF2-40B4-BE49-F238E27FC236}">
                <a16:creationId xmlns:a16="http://schemas.microsoft.com/office/drawing/2014/main" id="{D18C4DC8-E003-4703-AFB5-B19E52F7CBC9}"/>
              </a:ext>
            </a:extLst>
          </p:cNvPr>
          <p:cNvGrpSpPr/>
          <p:nvPr/>
        </p:nvGrpSpPr>
        <p:grpSpPr>
          <a:xfrm>
            <a:off x="247923" y="597763"/>
            <a:ext cx="744113" cy="685775"/>
            <a:chOff x="257448" y="597763"/>
            <a:chExt cx="744113" cy="685775"/>
          </a:xfrm>
        </p:grpSpPr>
        <p:sp>
          <p:nvSpPr>
            <p:cNvPr id="45" name="pole tekstowe 44">
              <a:hlinkClick r:id="rId25" action="ppaction://hlinksldjump"/>
              <a:extLst>
                <a:ext uri="{FF2B5EF4-FFF2-40B4-BE49-F238E27FC236}">
                  <a16:creationId xmlns:a16="http://schemas.microsoft.com/office/drawing/2014/main" id="{B751129F-E400-4557-ADF0-3EC72A26CA35}"/>
                </a:ext>
              </a:extLst>
            </p:cNvPr>
            <p:cNvSpPr txBox="1"/>
            <p:nvPr/>
          </p:nvSpPr>
          <p:spPr>
            <a:xfrm>
              <a:off x="257448" y="1021928"/>
              <a:ext cx="744113" cy="261610"/>
            </a:xfrm>
            <a:prstGeom prst="rect">
              <a:avLst/>
            </a:prstGeom>
            <a:noFill/>
          </p:spPr>
          <p:txBody>
            <a:bodyPr wrap="none" rtlCol="0">
              <a:spAutoFit/>
            </a:bodyPr>
            <a:lstStyle/>
            <a:p>
              <a:pPr algn="ctr"/>
              <a:r>
                <a:rPr lang="pl-PL" sz="1100" b="1" dirty="0">
                  <a:solidFill>
                    <a:schemeClr val="bg1">
                      <a:lumMod val="50000"/>
                    </a:schemeClr>
                  </a:solidFill>
                </a:rPr>
                <a:t>SCHRITT I</a:t>
              </a:r>
            </a:p>
          </p:txBody>
        </p:sp>
        <p:pic>
          <p:nvPicPr>
            <p:cNvPr id="46" name="Grafika 45" descr="Zrównoważony rozwój">
              <a:hlinkClick r:id="rId25" action="ppaction://hlinksldjump"/>
              <a:extLst>
                <a:ext uri="{FF2B5EF4-FFF2-40B4-BE49-F238E27FC236}">
                  <a16:creationId xmlns:a16="http://schemas.microsoft.com/office/drawing/2014/main" id="{B5FB8A10-530B-4BE9-94D9-1A950CF4D7E0}"/>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385375" y="597763"/>
              <a:ext cx="469232" cy="469232"/>
            </a:xfrm>
            <a:prstGeom prst="rect">
              <a:avLst/>
            </a:prstGeom>
          </p:spPr>
        </p:pic>
      </p:grpSp>
    </p:spTree>
    <p:extLst>
      <p:ext uri="{BB962C8B-B14F-4D97-AF65-F5344CB8AC3E}">
        <p14:creationId xmlns:p14="http://schemas.microsoft.com/office/powerpoint/2010/main" val="371076376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5" name="Obraz 24">
            <a:extLst>
              <a:ext uri="{FF2B5EF4-FFF2-40B4-BE49-F238E27FC236}">
                <a16:creationId xmlns:a16="http://schemas.microsoft.com/office/drawing/2014/main" id="{4F983930-EA2A-429E-9D68-EF7FEB533FE0}"/>
              </a:ext>
            </a:extLst>
          </p:cNvPr>
          <p:cNvPicPr>
            <a:picLocks noChangeAspect="1"/>
          </p:cNvPicPr>
          <p:nvPr/>
        </p:nvPicPr>
        <p:blipFill>
          <a:blip r:embed="rId2">
            <a:extLst>
              <a:ext uri="{28A0092B-C50C-407E-A947-70E740481C1C}">
                <a14:useLocalDpi xmlns:a14="http://schemas.microsoft.com/office/drawing/2010/main" val="0"/>
              </a:ext>
            </a:extLst>
          </a:blip>
          <a:srcRect l="20757" r="20757"/>
          <a:stretch/>
        </p:blipFill>
        <p:spPr>
          <a:xfrm flipH="1">
            <a:off x="6222250" y="-28049"/>
            <a:ext cx="6050926" cy="6886049"/>
          </a:xfrm>
          <a:prstGeom prst="homePlate">
            <a:avLst>
              <a:gd name="adj" fmla="val 33882"/>
            </a:avLst>
          </a:prstGeom>
        </p:spPr>
      </p:pic>
      <p:grpSp>
        <p:nvGrpSpPr>
          <p:cNvPr id="33" name="Grupa 32">
            <a:extLst>
              <a:ext uri="{FF2B5EF4-FFF2-40B4-BE49-F238E27FC236}">
                <a16:creationId xmlns:a16="http://schemas.microsoft.com/office/drawing/2014/main" id="{603EB1FA-4C16-4F44-9ACD-D01285608374}"/>
              </a:ext>
            </a:extLst>
          </p:cNvPr>
          <p:cNvGrpSpPr/>
          <p:nvPr/>
        </p:nvGrpSpPr>
        <p:grpSpPr>
          <a:xfrm>
            <a:off x="2056373" y="171450"/>
            <a:ext cx="3960090" cy="6604995"/>
            <a:chOff x="941667" y="1041450"/>
            <a:chExt cx="4352218" cy="5514041"/>
          </a:xfrm>
        </p:grpSpPr>
        <p:sp>
          <p:nvSpPr>
            <p:cNvPr id="44" name="pole tekstowe 43">
              <a:extLst>
                <a:ext uri="{FF2B5EF4-FFF2-40B4-BE49-F238E27FC236}">
                  <a16:creationId xmlns:a16="http://schemas.microsoft.com/office/drawing/2014/main" id="{543BF5E1-B296-44C1-AA2F-BB2F1A3D8E35}"/>
                </a:ext>
              </a:extLst>
            </p:cNvPr>
            <p:cNvSpPr txBox="1"/>
            <p:nvPr/>
          </p:nvSpPr>
          <p:spPr>
            <a:xfrm>
              <a:off x="941667" y="1622230"/>
              <a:ext cx="4352218" cy="4933261"/>
            </a:xfrm>
            <a:prstGeom prst="rect">
              <a:avLst/>
            </a:prstGeom>
            <a:noFill/>
          </p:spPr>
          <p:txBody>
            <a:bodyPr wrap="square">
              <a:spAutoFit/>
            </a:bodyPr>
            <a:lstStyle/>
            <a:p>
              <a:pPr marL="285750" indent="-285750">
                <a:buFont typeface="Arial" panose="020B0604020202020204" pitchFamily="34" charset="0"/>
                <a:buChar char="•"/>
              </a:pPr>
              <a:r>
                <a:rPr lang="pl-PL" sz="1350" b="1" dirty="0" err="1">
                  <a:solidFill>
                    <a:prstClr val="black">
                      <a:lumMod val="65000"/>
                      <a:lumOff val="35000"/>
                    </a:prstClr>
                  </a:solidFill>
                  <a:latin typeface="Century Gothic" panose="020B0502020202020204" pitchFamily="34" charset="0"/>
                  <a:ea typeface="+mj-ea"/>
                  <a:cs typeface="+mj-cs"/>
                </a:rPr>
                <a:t>Maschinenpark</a:t>
              </a:r>
              <a:br>
                <a:rPr lang="pl-PL" sz="1350" b="1" dirty="0">
                  <a:solidFill>
                    <a:prstClr val="black">
                      <a:lumMod val="65000"/>
                      <a:lumOff val="35000"/>
                    </a:prstClr>
                  </a:solidFill>
                  <a:latin typeface="Century Gothic" panose="020B0502020202020204" pitchFamily="34" charset="0"/>
                  <a:ea typeface="+mj-ea"/>
                  <a:cs typeface="+mj-cs"/>
                </a:rPr>
              </a:br>
              <a:r>
                <a:rPr lang="de-DE" sz="1350" dirty="0">
                  <a:solidFill>
                    <a:prstClr val="black">
                      <a:lumMod val="65000"/>
                      <a:lumOff val="35000"/>
                    </a:prstClr>
                  </a:solidFill>
                  <a:latin typeface="Century Gothic" panose="020B0502020202020204" pitchFamily="34" charset="0"/>
                  <a:ea typeface="+mj-ea"/>
                  <a:cs typeface="+mj-cs"/>
                </a:rPr>
                <a:t>Die Komponenten, die die Tests erfolgreich bestanden haben, gelangen in den Maschinenpark, u. a. in die Waschanlage. Hier werden sie Prozessen wie Veredelung und Auffrischung unterzogen</a:t>
              </a:r>
              <a:r>
                <a:rPr lang="pl-PL" sz="1350" dirty="0">
                  <a:solidFill>
                    <a:prstClr val="black">
                      <a:lumMod val="65000"/>
                      <a:lumOff val="35000"/>
                    </a:prstClr>
                  </a:solidFill>
                  <a:latin typeface="Century Gothic" panose="020B0502020202020204" pitchFamily="34" charset="0"/>
                  <a:ea typeface="+mj-ea"/>
                  <a:cs typeface="+mj-cs"/>
                </a:rPr>
                <a:t>. </a:t>
              </a:r>
            </a:p>
            <a:p>
              <a:pPr marL="285750" indent="-285750">
                <a:buFont typeface="Arial" panose="020B0604020202020204" pitchFamily="34" charset="0"/>
                <a:buChar char="•"/>
              </a:pPr>
              <a:endParaRPr lang="pl-PL" sz="1350" b="1" dirty="0">
                <a:solidFill>
                  <a:prstClr val="black">
                    <a:lumMod val="65000"/>
                    <a:lumOff val="35000"/>
                  </a:prstClr>
                </a:solidFill>
                <a:latin typeface="Century Gothic" panose="020B0502020202020204" pitchFamily="34" charset="0"/>
                <a:ea typeface="+mj-ea"/>
                <a:cs typeface="+mj-cs"/>
              </a:endParaRPr>
            </a:p>
            <a:p>
              <a:pPr marL="285750" indent="-285750">
                <a:buFont typeface="Arial" panose="020B0604020202020204" pitchFamily="34" charset="0"/>
                <a:buChar char="•"/>
              </a:pPr>
              <a:r>
                <a:rPr lang="pl-PL" sz="1350" b="1" dirty="0" err="1">
                  <a:solidFill>
                    <a:prstClr val="black">
                      <a:lumMod val="65000"/>
                      <a:lumOff val="35000"/>
                    </a:prstClr>
                  </a:solidFill>
                  <a:latin typeface="Century Gothic" panose="020B0502020202020204" pitchFamily="34" charset="0"/>
                  <a:ea typeface="+mj-ea"/>
                  <a:cs typeface="+mj-cs"/>
                </a:rPr>
                <a:t>Arbeitsinseln</a:t>
              </a:r>
              <a:br>
                <a:rPr lang="pl-PL" sz="1350" b="1" dirty="0">
                  <a:solidFill>
                    <a:prstClr val="black">
                      <a:lumMod val="65000"/>
                      <a:lumOff val="35000"/>
                    </a:prstClr>
                  </a:solidFill>
                  <a:latin typeface="Century Gothic" panose="020B0502020202020204" pitchFamily="34" charset="0"/>
                  <a:ea typeface="+mj-ea"/>
                  <a:cs typeface="+mj-cs"/>
                </a:rPr>
              </a:br>
              <a:r>
                <a:rPr lang="de-DE" sz="1350" dirty="0">
                  <a:solidFill>
                    <a:prstClr val="black">
                      <a:lumMod val="65000"/>
                      <a:lumOff val="35000"/>
                    </a:prstClr>
                  </a:solidFill>
                  <a:latin typeface="Century Gothic" panose="020B0502020202020204" pitchFamily="34" charset="0"/>
                  <a:ea typeface="+mj-ea"/>
                  <a:cs typeface="+mj-cs"/>
                </a:rPr>
                <a:t>Dann gelangen sie zu den sog. spezialisierten Arbeitsinseln, die für die jeweilige Komponente profiliert sind. Hier werden sie in Teile zerlegt und dem Wiederaufbereitungsprozess unterzogen. Rotoren und Statoren werden lackiert. Diese Behandlungen zielen darauf ab, Isolationsdurchdringungen zu vermeiden und die Stahlelemente vor Korrosion zu schützen</a:t>
              </a:r>
              <a:r>
                <a:rPr lang="pl-PL" sz="1350" dirty="0">
                  <a:solidFill>
                    <a:prstClr val="black">
                      <a:lumMod val="65000"/>
                      <a:lumOff val="35000"/>
                    </a:prstClr>
                  </a:solidFill>
                  <a:latin typeface="Century Gothic" panose="020B0502020202020204" pitchFamily="34" charset="0"/>
                  <a:ea typeface="+mj-ea"/>
                  <a:cs typeface="+mj-cs"/>
                </a:rPr>
                <a:t>. </a:t>
              </a:r>
            </a:p>
            <a:p>
              <a:pPr marL="285750" indent="-285750">
                <a:buFont typeface="Arial" panose="020B0604020202020204" pitchFamily="34" charset="0"/>
                <a:buChar char="•"/>
              </a:pPr>
              <a:endParaRPr lang="pl-PL" sz="1350" dirty="0">
                <a:solidFill>
                  <a:prstClr val="black">
                    <a:lumMod val="65000"/>
                    <a:lumOff val="35000"/>
                  </a:prstClr>
                </a:solidFill>
                <a:latin typeface="Century Gothic" panose="020B0502020202020204" pitchFamily="34" charset="0"/>
                <a:ea typeface="+mj-ea"/>
                <a:cs typeface="+mj-cs"/>
              </a:endParaRPr>
            </a:p>
            <a:p>
              <a:pPr marL="285750" indent="-285750">
                <a:buFont typeface="Arial" panose="020B0604020202020204" pitchFamily="34" charset="0"/>
                <a:buChar char="•"/>
              </a:pPr>
              <a:r>
                <a:rPr lang="pl-PL" sz="1350" b="1" dirty="0" err="1">
                  <a:solidFill>
                    <a:prstClr val="black">
                      <a:lumMod val="65000"/>
                      <a:lumOff val="35000"/>
                    </a:prstClr>
                  </a:solidFill>
                  <a:latin typeface="Century Gothic" panose="020B0502020202020204" pitchFamily="34" charset="0"/>
                  <a:ea typeface="+mj-ea"/>
                  <a:cs typeface="+mj-cs"/>
                </a:rPr>
                <a:t>Eingehende</a:t>
              </a:r>
              <a:r>
                <a:rPr lang="pl-PL" sz="1350" b="1" dirty="0">
                  <a:solidFill>
                    <a:prstClr val="black">
                      <a:lumMod val="65000"/>
                      <a:lumOff val="35000"/>
                    </a:prstClr>
                  </a:solidFill>
                  <a:latin typeface="Century Gothic" panose="020B0502020202020204" pitchFamily="34" charset="0"/>
                  <a:ea typeface="+mj-ea"/>
                  <a:cs typeface="+mj-cs"/>
                </a:rPr>
                <a:t> </a:t>
              </a:r>
              <a:r>
                <a:rPr lang="pl-PL" sz="1350" b="1" dirty="0" err="1">
                  <a:solidFill>
                    <a:prstClr val="black">
                      <a:lumMod val="65000"/>
                      <a:lumOff val="35000"/>
                    </a:prstClr>
                  </a:solidFill>
                  <a:latin typeface="Century Gothic" panose="020B0502020202020204" pitchFamily="34" charset="0"/>
                  <a:ea typeface="+mj-ea"/>
                  <a:cs typeface="+mj-cs"/>
                </a:rPr>
                <a:t>Analyse</a:t>
              </a:r>
              <a:br>
                <a:rPr lang="pl-PL" sz="1350" b="1" dirty="0">
                  <a:solidFill>
                    <a:prstClr val="black">
                      <a:lumMod val="65000"/>
                      <a:lumOff val="35000"/>
                    </a:prstClr>
                  </a:solidFill>
                  <a:latin typeface="Century Gothic" panose="020B0502020202020204" pitchFamily="34" charset="0"/>
                  <a:ea typeface="+mj-ea"/>
                  <a:cs typeface="+mj-cs"/>
                </a:rPr>
              </a:br>
              <a:r>
                <a:rPr lang="de-DE" sz="1350" dirty="0">
                  <a:solidFill>
                    <a:prstClr val="black">
                      <a:lumMod val="65000"/>
                      <a:lumOff val="35000"/>
                    </a:prstClr>
                  </a:solidFill>
                  <a:latin typeface="Century Gothic" panose="020B0502020202020204" pitchFamily="34" charset="0"/>
                  <a:ea typeface="+mj-ea"/>
                  <a:cs typeface="+mj-cs"/>
                </a:rPr>
                <a:t>Anschließend werden die Komponenten zusammengebaut und die elektrischen und elektronischen Bauteile im Detail analysiert. Wenn das Ergebnis positiv ist, werden sie gesichert, beschriftet und in den Lagerbereichen für die Fertigungsmontage gelagert</a:t>
              </a:r>
              <a:r>
                <a:rPr lang="pl-PL" sz="1350" dirty="0">
                  <a:solidFill>
                    <a:prstClr val="black">
                      <a:lumMod val="65000"/>
                      <a:lumOff val="35000"/>
                    </a:prstClr>
                  </a:solidFill>
                  <a:latin typeface="Century Gothic" panose="020B0502020202020204" pitchFamily="34" charset="0"/>
                  <a:ea typeface="+mj-ea"/>
                  <a:cs typeface="+mj-cs"/>
                </a:rPr>
                <a:t>.</a:t>
              </a:r>
            </a:p>
          </p:txBody>
        </p:sp>
        <p:sp>
          <p:nvSpPr>
            <p:cNvPr id="45" name="pole tekstowe 44">
              <a:extLst>
                <a:ext uri="{FF2B5EF4-FFF2-40B4-BE49-F238E27FC236}">
                  <a16:creationId xmlns:a16="http://schemas.microsoft.com/office/drawing/2014/main" id="{D5006202-83D2-48ED-819B-0863D263B2EF}"/>
                </a:ext>
              </a:extLst>
            </p:cNvPr>
            <p:cNvSpPr txBox="1"/>
            <p:nvPr/>
          </p:nvSpPr>
          <p:spPr>
            <a:xfrm>
              <a:off x="1828926" y="1041450"/>
              <a:ext cx="2648236" cy="436799"/>
            </a:xfrm>
            <a:prstGeom prst="rect">
              <a:avLst/>
            </a:prstGeom>
            <a:noFill/>
          </p:spPr>
          <p:txBody>
            <a:bodyPr wrap="none" rtlCol="0">
              <a:spAutoFit/>
            </a:bodyPr>
            <a:lstStyle/>
            <a:p>
              <a:pPr algn="ctr"/>
              <a:r>
                <a:rPr lang="pl-PL" sz="2800" b="1" dirty="0">
                  <a:solidFill>
                    <a:srgbClr val="FF0000"/>
                  </a:solidFill>
                  <a:latin typeface="Century Gothic" panose="020B0502020202020204" pitchFamily="34" charset="0"/>
                </a:rPr>
                <a:t>VEREDELUNG</a:t>
              </a:r>
            </a:p>
          </p:txBody>
        </p:sp>
      </p:grpSp>
      <p:grpSp>
        <p:nvGrpSpPr>
          <p:cNvPr id="63" name="Grupa 62">
            <a:extLst>
              <a:ext uri="{FF2B5EF4-FFF2-40B4-BE49-F238E27FC236}">
                <a16:creationId xmlns:a16="http://schemas.microsoft.com/office/drawing/2014/main" id="{B071583F-D663-48DA-87E0-F84C608654E0}"/>
              </a:ext>
            </a:extLst>
          </p:cNvPr>
          <p:cNvGrpSpPr/>
          <p:nvPr/>
        </p:nvGrpSpPr>
        <p:grpSpPr>
          <a:xfrm>
            <a:off x="-985958" y="5422790"/>
            <a:ext cx="850789" cy="850789"/>
            <a:chOff x="-985958" y="5422790"/>
            <a:chExt cx="850789" cy="850789"/>
          </a:xfrm>
        </p:grpSpPr>
        <p:sp>
          <p:nvSpPr>
            <p:cNvPr id="64" name="Owal 63">
              <a:extLst>
                <a:ext uri="{FF2B5EF4-FFF2-40B4-BE49-F238E27FC236}">
                  <a16:creationId xmlns:a16="http://schemas.microsoft.com/office/drawing/2014/main" id="{7610BF09-3CEF-416D-9954-BC99938F6615}"/>
                </a:ext>
              </a:extLst>
            </p:cNvPr>
            <p:cNvSpPr/>
            <p:nvPr/>
          </p:nvSpPr>
          <p:spPr>
            <a:xfrm>
              <a:off x="-985958" y="5422790"/>
              <a:ext cx="850789" cy="850789"/>
            </a:xfrm>
            <a:prstGeom prst="ellipse">
              <a:avLst/>
            </a:prstGeom>
            <a:gradFill flip="none" rotWithShape="1">
              <a:gsLst>
                <a:gs pos="0">
                  <a:srgbClr val="FF0000"/>
                </a:gs>
                <a:gs pos="23000">
                  <a:srgbClr val="FF3333"/>
                </a:gs>
                <a:gs pos="69000">
                  <a:srgbClr val="EA0000"/>
                </a:gs>
                <a:gs pos="97000">
                  <a:srgbClr val="C0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5" name="pole tekstowe 64">
              <a:extLst>
                <a:ext uri="{FF2B5EF4-FFF2-40B4-BE49-F238E27FC236}">
                  <a16:creationId xmlns:a16="http://schemas.microsoft.com/office/drawing/2014/main" id="{5F73E770-C6D3-4822-8F6B-E8ED11CAFAC5}"/>
                </a:ext>
              </a:extLst>
            </p:cNvPr>
            <p:cNvSpPr txBox="1"/>
            <p:nvPr/>
          </p:nvSpPr>
          <p:spPr>
            <a:xfrm>
              <a:off x="-953143" y="5953542"/>
              <a:ext cx="790601" cy="261610"/>
            </a:xfrm>
            <a:prstGeom prst="rect">
              <a:avLst/>
            </a:prstGeom>
            <a:noFill/>
          </p:spPr>
          <p:txBody>
            <a:bodyPr wrap="none" rtlCol="0">
              <a:spAutoFit/>
            </a:bodyPr>
            <a:lstStyle/>
            <a:p>
              <a:pPr algn="ctr"/>
              <a:r>
                <a:rPr lang="pl-PL" sz="1100" b="1" dirty="0">
                  <a:solidFill>
                    <a:schemeClr val="bg1"/>
                  </a:solidFill>
                </a:rPr>
                <a:t>SCHRITT V</a:t>
              </a:r>
            </a:p>
          </p:txBody>
        </p:sp>
        <p:pic>
          <p:nvPicPr>
            <p:cNvPr id="66" name="Grafika 65" descr="Lista kontrolna">
              <a:extLst>
                <a:ext uri="{FF2B5EF4-FFF2-40B4-BE49-F238E27FC236}">
                  <a16:creationId xmlns:a16="http://schemas.microsoft.com/office/drawing/2014/main" id="{C3D7A9FB-2BB3-4A69-B8BE-5C773010339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1024" y="5552884"/>
              <a:ext cx="426575" cy="426575"/>
            </a:xfrm>
            <a:prstGeom prst="rect">
              <a:avLst/>
            </a:prstGeom>
          </p:spPr>
        </p:pic>
      </p:grpSp>
      <p:grpSp>
        <p:nvGrpSpPr>
          <p:cNvPr id="67" name="Grupa 66">
            <a:extLst>
              <a:ext uri="{FF2B5EF4-FFF2-40B4-BE49-F238E27FC236}">
                <a16:creationId xmlns:a16="http://schemas.microsoft.com/office/drawing/2014/main" id="{6348D3E3-BEFC-42BC-B482-9B20B150FE30}"/>
              </a:ext>
            </a:extLst>
          </p:cNvPr>
          <p:cNvGrpSpPr/>
          <p:nvPr/>
        </p:nvGrpSpPr>
        <p:grpSpPr>
          <a:xfrm>
            <a:off x="814267" y="3003605"/>
            <a:ext cx="850789" cy="850789"/>
            <a:chOff x="-985958" y="3003605"/>
            <a:chExt cx="850789" cy="850789"/>
          </a:xfrm>
        </p:grpSpPr>
        <p:sp>
          <p:nvSpPr>
            <p:cNvPr id="68" name="Owal 67">
              <a:extLst>
                <a:ext uri="{FF2B5EF4-FFF2-40B4-BE49-F238E27FC236}">
                  <a16:creationId xmlns:a16="http://schemas.microsoft.com/office/drawing/2014/main" id="{E42C12C6-B8D6-4493-8224-5C8A88582D64}"/>
                </a:ext>
              </a:extLst>
            </p:cNvPr>
            <p:cNvSpPr/>
            <p:nvPr/>
          </p:nvSpPr>
          <p:spPr>
            <a:xfrm>
              <a:off x="-985958" y="3003605"/>
              <a:ext cx="850789" cy="850789"/>
            </a:xfrm>
            <a:prstGeom prst="ellipse">
              <a:avLst/>
            </a:prstGeom>
            <a:gradFill flip="none" rotWithShape="1">
              <a:gsLst>
                <a:gs pos="0">
                  <a:srgbClr val="FF0000"/>
                </a:gs>
                <a:gs pos="23000">
                  <a:srgbClr val="FF3333"/>
                </a:gs>
                <a:gs pos="69000">
                  <a:srgbClr val="EA0000"/>
                </a:gs>
                <a:gs pos="97000">
                  <a:srgbClr val="C0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9" name="pole tekstowe 68">
              <a:extLst>
                <a:ext uri="{FF2B5EF4-FFF2-40B4-BE49-F238E27FC236}">
                  <a16:creationId xmlns:a16="http://schemas.microsoft.com/office/drawing/2014/main" id="{A1BEB99B-3884-473D-8B4D-D7E71DF6B8FD}"/>
                </a:ext>
              </a:extLst>
            </p:cNvPr>
            <p:cNvSpPr txBox="1"/>
            <p:nvPr/>
          </p:nvSpPr>
          <p:spPr>
            <a:xfrm>
              <a:off x="-966770" y="3539672"/>
              <a:ext cx="817853" cy="261610"/>
            </a:xfrm>
            <a:prstGeom prst="rect">
              <a:avLst/>
            </a:prstGeom>
            <a:noFill/>
          </p:spPr>
          <p:txBody>
            <a:bodyPr wrap="none" rtlCol="0">
              <a:spAutoFit/>
            </a:bodyPr>
            <a:lstStyle/>
            <a:p>
              <a:pPr algn="ctr"/>
              <a:r>
                <a:rPr lang="pl-PL" sz="1100" b="1" dirty="0">
                  <a:solidFill>
                    <a:schemeClr val="bg1"/>
                  </a:solidFill>
                </a:rPr>
                <a:t>SCHRITT III</a:t>
              </a:r>
            </a:p>
          </p:txBody>
        </p:sp>
        <p:pic>
          <p:nvPicPr>
            <p:cNvPr id="70" name="Grafika 69" descr="Diament">
              <a:extLst>
                <a:ext uri="{FF2B5EF4-FFF2-40B4-BE49-F238E27FC236}">
                  <a16:creationId xmlns:a16="http://schemas.microsoft.com/office/drawing/2014/main" id="{E0D7A22D-4FF7-48C2-B41D-BFB7C71BEC0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95180" y="3127993"/>
              <a:ext cx="469232" cy="469232"/>
            </a:xfrm>
            <a:prstGeom prst="rect">
              <a:avLst/>
            </a:prstGeom>
          </p:spPr>
        </p:pic>
      </p:grpSp>
      <p:grpSp>
        <p:nvGrpSpPr>
          <p:cNvPr id="71" name="Grupa 70">
            <a:extLst>
              <a:ext uri="{FF2B5EF4-FFF2-40B4-BE49-F238E27FC236}">
                <a16:creationId xmlns:a16="http://schemas.microsoft.com/office/drawing/2014/main" id="{E8B9D1F1-14AB-4BD6-9297-C1714B474885}"/>
              </a:ext>
            </a:extLst>
          </p:cNvPr>
          <p:cNvGrpSpPr/>
          <p:nvPr/>
        </p:nvGrpSpPr>
        <p:grpSpPr>
          <a:xfrm>
            <a:off x="-985958" y="1741336"/>
            <a:ext cx="850789" cy="850789"/>
            <a:chOff x="-985958" y="1741336"/>
            <a:chExt cx="850789" cy="850789"/>
          </a:xfrm>
        </p:grpSpPr>
        <p:sp>
          <p:nvSpPr>
            <p:cNvPr id="72" name="Owal 71">
              <a:extLst>
                <a:ext uri="{FF2B5EF4-FFF2-40B4-BE49-F238E27FC236}">
                  <a16:creationId xmlns:a16="http://schemas.microsoft.com/office/drawing/2014/main" id="{125792F3-1CC8-44B4-A107-1B9FED9D65B9}"/>
                </a:ext>
              </a:extLst>
            </p:cNvPr>
            <p:cNvSpPr/>
            <p:nvPr/>
          </p:nvSpPr>
          <p:spPr>
            <a:xfrm>
              <a:off x="-985958" y="1741336"/>
              <a:ext cx="850789" cy="850789"/>
            </a:xfrm>
            <a:prstGeom prst="ellipse">
              <a:avLst/>
            </a:prstGeom>
            <a:gradFill flip="none" rotWithShape="1">
              <a:gsLst>
                <a:gs pos="0">
                  <a:srgbClr val="FF0000"/>
                </a:gs>
                <a:gs pos="23000">
                  <a:srgbClr val="FF3333"/>
                </a:gs>
                <a:gs pos="69000">
                  <a:srgbClr val="EA0000"/>
                </a:gs>
                <a:gs pos="97000">
                  <a:srgbClr val="C0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3" name="pole tekstowe 72">
              <a:extLst>
                <a:ext uri="{FF2B5EF4-FFF2-40B4-BE49-F238E27FC236}">
                  <a16:creationId xmlns:a16="http://schemas.microsoft.com/office/drawing/2014/main" id="{3956EBF9-3055-4138-B8D8-FCD69290D155}"/>
                </a:ext>
              </a:extLst>
            </p:cNvPr>
            <p:cNvSpPr txBox="1"/>
            <p:nvPr/>
          </p:nvSpPr>
          <p:spPr>
            <a:xfrm>
              <a:off x="-948335" y="2272419"/>
              <a:ext cx="780983" cy="261610"/>
            </a:xfrm>
            <a:prstGeom prst="rect">
              <a:avLst/>
            </a:prstGeom>
            <a:noFill/>
          </p:spPr>
          <p:txBody>
            <a:bodyPr wrap="none" rtlCol="0">
              <a:spAutoFit/>
            </a:bodyPr>
            <a:lstStyle/>
            <a:p>
              <a:pPr algn="ctr"/>
              <a:r>
                <a:rPr lang="pl-PL" sz="1100" b="1" dirty="0">
                  <a:solidFill>
                    <a:schemeClr val="bg1"/>
                  </a:solidFill>
                </a:rPr>
                <a:t>SCHRITT II</a:t>
              </a:r>
            </a:p>
          </p:txBody>
        </p:sp>
        <p:pic>
          <p:nvPicPr>
            <p:cNvPr id="74" name="Grafika 73" descr="Szkło powiększające">
              <a:extLst>
                <a:ext uri="{FF2B5EF4-FFF2-40B4-BE49-F238E27FC236}">
                  <a16:creationId xmlns:a16="http://schemas.microsoft.com/office/drawing/2014/main" id="{668A5905-E5DB-4E03-9632-2F0728B5D60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975818">
              <a:off x="-788434" y="1873931"/>
              <a:ext cx="426575" cy="426575"/>
            </a:xfrm>
            <a:prstGeom prst="rect">
              <a:avLst/>
            </a:prstGeom>
          </p:spPr>
        </p:pic>
      </p:grpSp>
      <p:grpSp>
        <p:nvGrpSpPr>
          <p:cNvPr id="75" name="Grupa 74">
            <a:extLst>
              <a:ext uri="{FF2B5EF4-FFF2-40B4-BE49-F238E27FC236}">
                <a16:creationId xmlns:a16="http://schemas.microsoft.com/office/drawing/2014/main" id="{9A447111-FD3B-4E10-ABB4-6B1EF121238F}"/>
              </a:ext>
            </a:extLst>
          </p:cNvPr>
          <p:cNvGrpSpPr/>
          <p:nvPr/>
        </p:nvGrpSpPr>
        <p:grpSpPr>
          <a:xfrm>
            <a:off x="-985958" y="4213197"/>
            <a:ext cx="850789" cy="850789"/>
            <a:chOff x="-985958" y="4213197"/>
            <a:chExt cx="850789" cy="850789"/>
          </a:xfrm>
        </p:grpSpPr>
        <p:sp>
          <p:nvSpPr>
            <p:cNvPr id="76" name="Owal 75">
              <a:extLst>
                <a:ext uri="{FF2B5EF4-FFF2-40B4-BE49-F238E27FC236}">
                  <a16:creationId xmlns:a16="http://schemas.microsoft.com/office/drawing/2014/main" id="{D214EFB3-4F1D-4CBC-A77B-AE532852B3AB}"/>
                </a:ext>
              </a:extLst>
            </p:cNvPr>
            <p:cNvSpPr/>
            <p:nvPr/>
          </p:nvSpPr>
          <p:spPr>
            <a:xfrm>
              <a:off x="-985958" y="4213197"/>
              <a:ext cx="850789" cy="850789"/>
            </a:xfrm>
            <a:prstGeom prst="ellipse">
              <a:avLst/>
            </a:prstGeom>
            <a:gradFill flip="none" rotWithShape="1">
              <a:gsLst>
                <a:gs pos="0">
                  <a:srgbClr val="FF0000"/>
                </a:gs>
                <a:gs pos="23000">
                  <a:srgbClr val="FF3333"/>
                </a:gs>
                <a:gs pos="69000">
                  <a:srgbClr val="EA0000"/>
                </a:gs>
                <a:gs pos="97000">
                  <a:srgbClr val="C0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7" name="pole tekstowe 76">
              <a:extLst>
                <a:ext uri="{FF2B5EF4-FFF2-40B4-BE49-F238E27FC236}">
                  <a16:creationId xmlns:a16="http://schemas.microsoft.com/office/drawing/2014/main" id="{F3984C0E-B2F5-477D-B28F-4F0F4E6BDD03}"/>
                </a:ext>
              </a:extLst>
            </p:cNvPr>
            <p:cNvSpPr txBox="1"/>
            <p:nvPr/>
          </p:nvSpPr>
          <p:spPr>
            <a:xfrm>
              <a:off x="-971579" y="4748893"/>
              <a:ext cx="827471" cy="261610"/>
            </a:xfrm>
            <a:prstGeom prst="rect">
              <a:avLst/>
            </a:prstGeom>
            <a:noFill/>
          </p:spPr>
          <p:txBody>
            <a:bodyPr wrap="none" rtlCol="0">
              <a:spAutoFit/>
            </a:bodyPr>
            <a:lstStyle/>
            <a:p>
              <a:pPr algn="ctr"/>
              <a:r>
                <a:rPr lang="pl-PL" sz="1100" b="1" dirty="0">
                  <a:solidFill>
                    <a:schemeClr val="bg1"/>
                  </a:solidFill>
                </a:rPr>
                <a:t>SCHRITT IV</a:t>
              </a:r>
            </a:p>
          </p:txBody>
        </p:sp>
        <p:pic>
          <p:nvPicPr>
            <p:cNvPr id="78" name="Grafika 77" descr="Narzędzia">
              <a:extLst>
                <a:ext uri="{FF2B5EF4-FFF2-40B4-BE49-F238E27FC236}">
                  <a16:creationId xmlns:a16="http://schemas.microsoft.com/office/drawing/2014/main" id="{9F8EFB85-4C30-49A4-B674-FD3E9F68D85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54647" y="4365184"/>
              <a:ext cx="387795" cy="387795"/>
            </a:xfrm>
            <a:prstGeom prst="rect">
              <a:avLst/>
            </a:prstGeom>
          </p:spPr>
        </p:pic>
      </p:grpSp>
      <p:grpSp>
        <p:nvGrpSpPr>
          <p:cNvPr id="79" name="Grupa 78">
            <a:extLst>
              <a:ext uri="{FF2B5EF4-FFF2-40B4-BE49-F238E27FC236}">
                <a16:creationId xmlns:a16="http://schemas.microsoft.com/office/drawing/2014/main" id="{67E93A31-D763-403A-8CCB-596CDE1522C3}"/>
              </a:ext>
            </a:extLst>
          </p:cNvPr>
          <p:cNvGrpSpPr/>
          <p:nvPr/>
        </p:nvGrpSpPr>
        <p:grpSpPr>
          <a:xfrm>
            <a:off x="-985958" y="485030"/>
            <a:ext cx="850789" cy="850789"/>
            <a:chOff x="-985958" y="485030"/>
            <a:chExt cx="850789" cy="850789"/>
          </a:xfrm>
        </p:grpSpPr>
        <p:sp>
          <p:nvSpPr>
            <p:cNvPr id="80" name="Owal 79">
              <a:extLst>
                <a:ext uri="{FF2B5EF4-FFF2-40B4-BE49-F238E27FC236}">
                  <a16:creationId xmlns:a16="http://schemas.microsoft.com/office/drawing/2014/main" id="{4C469876-DDDC-44DC-9E1F-5D34479A3E17}"/>
                </a:ext>
              </a:extLst>
            </p:cNvPr>
            <p:cNvSpPr/>
            <p:nvPr/>
          </p:nvSpPr>
          <p:spPr>
            <a:xfrm>
              <a:off x="-985958" y="485030"/>
              <a:ext cx="850789" cy="850789"/>
            </a:xfrm>
            <a:prstGeom prst="ellipse">
              <a:avLst/>
            </a:prstGeom>
            <a:gradFill flip="none" rotWithShape="1">
              <a:gsLst>
                <a:gs pos="0">
                  <a:srgbClr val="FF0000"/>
                </a:gs>
                <a:gs pos="23000">
                  <a:srgbClr val="FF3333"/>
                </a:gs>
                <a:gs pos="69000">
                  <a:srgbClr val="EA0000"/>
                </a:gs>
                <a:gs pos="97000">
                  <a:srgbClr val="C0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1" name="pole tekstowe 80">
              <a:extLst>
                <a:ext uri="{FF2B5EF4-FFF2-40B4-BE49-F238E27FC236}">
                  <a16:creationId xmlns:a16="http://schemas.microsoft.com/office/drawing/2014/main" id="{EF5315C9-B465-4198-A975-A6688C04F418}"/>
                </a:ext>
              </a:extLst>
            </p:cNvPr>
            <p:cNvSpPr txBox="1"/>
            <p:nvPr/>
          </p:nvSpPr>
          <p:spPr>
            <a:xfrm>
              <a:off x="-929901" y="1021928"/>
              <a:ext cx="744113" cy="261610"/>
            </a:xfrm>
            <a:prstGeom prst="rect">
              <a:avLst/>
            </a:prstGeom>
            <a:noFill/>
          </p:spPr>
          <p:txBody>
            <a:bodyPr wrap="none" rtlCol="0">
              <a:spAutoFit/>
            </a:bodyPr>
            <a:lstStyle/>
            <a:p>
              <a:pPr algn="ctr"/>
              <a:r>
                <a:rPr lang="pl-PL" sz="1100" b="1" dirty="0">
                  <a:solidFill>
                    <a:schemeClr val="bg1"/>
                  </a:solidFill>
                </a:rPr>
                <a:t>SCHRITT I</a:t>
              </a:r>
            </a:p>
          </p:txBody>
        </p:sp>
        <p:pic>
          <p:nvPicPr>
            <p:cNvPr id="82" name="Grafika 81" descr="Zrównoważony rozwój">
              <a:extLst>
                <a:ext uri="{FF2B5EF4-FFF2-40B4-BE49-F238E27FC236}">
                  <a16:creationId xmlns:a16="http://schemas.microsoft.com/office/drawing/2014/main" id="{C87B85DD-A803-457E-B9E7-A16FFC296DD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01974" y="597763"/>
              <a:ext cx="469232" cy="469232"/>
            </a:xfrm>
            <a:prstGeom prst="rect">
              <a:avLst/>
            </a:prstGeom>
          </p:spPr>
        </p:pic>
      </p:grpSp>
      <p:sp>
        <p:nvSpPr>
          <p:cNvPr id="23" name="Dowolny kształt: kształt 22">
            <a:extLst>
              <a:ext uri="{FF2B5EF4-FFF2-40B4-BE49-F238E27FC236}">
                <a16:creationId xmlns:a16="http://schemas.microsoft.com/office/drawing/2014/main" id="{57642E43-39C5-4888-9615-C909C13AED66}"/>
              </a:ext>
            </a:extLst>
          </p:cNvPr>
          <p:cNvSpPr/>
          <p:nvPr/>
        </p:nvSpPr>
        <p:spPr>
          <a:xfrm rot="5400000" flipV="1">
            <a:off x="-6298168" y="3587666"/>
            <a:ext cx="13812081" cy="1235624"/>
          </a:xfrm>
          <a:custGeom>
            <a:avLst/>
            <a:gdLst>
              <a:gd name="connsiteX0" fmla="*/ 0 w 12192000"/>
              <a:gd name="connsiteY0" fmla="*/ 1225685 h 1225685"/>
              <a:gd name="connsiteX1" fmla="*/ 5304847 w 12192000"/>
              <a:gd name="connsiteY1" fmla="*/ 1225685 h 1225685"/>
              <a:gd name="connsiteX2" fmla="*/ 6096002 w 12192000"/>
              <a:gd name="connsiteY2" fmla="*/ 57275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2192000"/>
              <a:gd name="connsiteY0" fmla="*/ 1225685 h 1225685"/>
              <a:gd name="connsiteX1" fmla="*/ 5304847 w 12192000"/>
              <a:gd name="connsiteY1" fmla="*/ 1225685 h 1225685"/>
              <a:gd name="connsiteX2" fmla="*/ 6096002 w 12192000"/>
              <a:gd name="connsiteY2" fmla="*/ 57275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2192000"/>
              <a:gd name="connsiteY0" fmla="*/ 1225685 h 1225685"/>
              <a:gd name="connsiteX1" fmla="*/ 5304847 w 12192000"/>
              <a:gd name="connsiteY1" fmla="*/ 1225685 h 1225685"/>
              <a:gd name="connsiteX2" fmla="*/ 6096002 w 12192000"/>
              <a:gd name="connsiteY2" fmla="*/ 57275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2192000"/>
              <a:gd name="connsiteY0" fmla="*/ 1225685 h 1225685"/>
              <a:gd name="connsiteX1" fmla="*/ 5304847 w 12192000"/>
              <a:gd name="connsiteY1" fmla="*/ 1225685 h 1225685"/>
              <a:gd name="connsiteX2" fmla="*/ 6096002 w 12192000"/>
              <a:gd name="connsiteY2" fmla="*/ 57275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2192000"/>
              <a:gd name="connsiteY0" fmla="*/ 1225685 h 1225685"/>
              <a:gd name="connsiteX1" fmla="*/ 5304847 w 12192000"/>
              <a:gd name="connsiteY1" fmla="*/ 1225685 h 1225685"/>
              <a:gd name="connsiteX2" fmla="*/ 6096002 w 12192000"/>
              <a:gd name="connsiteY2" fmla="*/ 57275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2192000"/>
              <a:gd name="connsiteY0" fmla="*/ 1225685 h 1225685"/>
              <a:gd name="connsiteX1" fmla="*/ 5304847 w 12192000"/>
              <a:gd name="connsiteY1" fmla="*/ 1225685 h 1225685"/>
              <a:gd name="connsiteX2" fmla="*/ 6096002 w 12192000"/>
              <a:gd name="connsiteY2" fmla="*/ 57275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2192000"/>
              <a:gd name="connsiteY0" fmla="*/ 1225685 h 1225685"/>
              <a:gd name="connsiteX1" fmla="*/ 5304847 w 12192000"/>
              <a:gd name="connsiteY1" fmla="*/ 1225685 h 1225685"/>
              <a:gd name="connsiteX2" fmla="*/ 6096002 w 12192000"/>
              <a:gd name="connsiteY2" fmla="*/ 57275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2192000"/>
              <a:gd name="connsiteY0" fmla="*/ 1225685 h 1225685"/>
              <a:gd name="connsiteX1" fmla="*/ 5304847 w 12192000"/>
              <a:gd name="connsiteY1" fmla="*/ 1225685 h 1225685"/>
              <a:gd name="connsiteX2" fmla="*/ 6106050 w 12192000"/>
              <a:gd name="connsiteY2" fmla="*/ 66821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2192000"/>
              <a:gd name="connsiteY0" fmla="*/ 1225685 h 1225685"/>
              <a:gd name="connsiteX1" fmla="*/ 5304847 w 12192000"/>
              <a:gd name="connsiteY1" fmla="*/ 1225685 h 1225685"/>
              <a:gd name="connsiteX2" fmla="*/ 6106050 w 12192000"/>
              <a:gd name="connsiteY2" fmla="*/ 66821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3802142"/>
              <a:gd name="connsiteY0" fmla="*/ 1225685 h 1225685"/>
              <a:gd name="connsiteX1" fmla="*/ 5304847 w 13802142"/>
              <a:gd name="connsiteY1" fmla="*/ 1225685 h 1225685"/>
              <a:gd name="connsiteX2" fmla="*/ 6106050 w 13802142"/>
              <a:gd name="connsiteY2" fmla="*/ 668216 h 1225685"/>
              <a:gd name="connsiteX3" fmla="*/ 6887156 w 13802142"/>
              <a:gd name="connsiteY3" fmla="*/ 1225685 h 1225685"/>
              <a:gd name="connsiteX4" fmla="*/ 13802142 w 13802142"/>
              <a:gd name="connsiteY4" fmla="*/ 1215746 h 1225685"/>
              <a:gd name="connsiteX5" fmla="*/ 12192000 w 13802142"/>
              <a:gd name="connsiteY5" fmla="*/ 0 h 1225685"/>
              <a:gd name="connsiteX6" fmla="*/ 0 w 13802142"/>
              <a:gd name="connsiteY6" fmla="*/ 0 h 1225685"/>
              <a:gd name="connsiteX7" fmla="*/ 0 w 13802142"/>
              <a:gd name="connsiteY7" fmla="*/ 1225685 h 1225685"/>
              <a:gd name="connsiteX0" fmla="*/ 0 w 13812081"/>
              <a:gd name="connsiteY0" fmla="*/ 1235624 h 1235624"/>
              <a:gd name="connsiteX1" fmla="*/ 5304847 w 13812081"/>
              <a:gd name="connsiteY1" fmla="*/ 1235624 h 1235624"/>
              <a:gd name="connsiteX2" fmla="*/ 6106050 w 13812081"/>
              <a:gd name="connsiteY2" fmla="*/ 678155 h 1235624"/>
              <a:gd name="connsiteX3" fmla="*/ 6887156 w 13812081"/>
              <a:gd name="connsiteY3" fmla="*/ 1235624 h 1235624"/>
              <a:gd name="connsiteX4" fmla="*/ 13802142 w 13812081"/>
              <a:gd name="connsiteY4" fmla="*/ 1225685 h 1235624"/>
              <a:gd name="connsiteX5" fmla="*/ 13812081 w 13812081"/>
              <a:gd name="connsiteY5" fmla="*/ 0 h 1235624"/>
              <a:gd name="connsiteX6" fmla="*/ 0 w 13812081"/>
              <a:gd name="connsiteY6" fmla="*/ 9939 h 1235624"/>
              <a:gd name="connsiteX7" fmla="*/ 0 w 13812081"/>
              <a:gd name="connsiteY7" fmla="*/ 1235624 h 123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12081" h="1235624">
                <a:moveTo>
                  <a:pt x="0" y="1235624"/>
                </a:moveTo>
                <a:lnTo>
                  <a:pt x="5304847" y="1235624"/>
                </a:lnTo>
                <a:cubicBezTo>
                  <a:pt x="5679097" y="1234021"/>
                  <a:pt x="5480591" y="681576"/>
                  <a:pt x="6106050" y="678155"/>
                </a:cubicBezTo>
                <a:cubicBezTo>
                  <a:pt x="6731509" y="674734"/>
                  <a:pt x="6512906" y="1223972"/>
                  <a:pt x="6887156" y="1235624"/>
                </a:cubicBezTo>
                <a:lnTo>
                  <a:pt x="13802142" y="1225685"/>
                </a:lnTo>
                <a:lnTo>
                  <a:pt x="13812081" y="0"/>
                </a:lnTo>
                <a:lnTo>
                  <a:pt x="0" y="9939"/>
                </a:lnTo>
                <a:lnTo>
                  <a:pt x="0" y="1235624"/>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pl-PL" dirty="0"/>
          </a:p>
        </p:txBody>
      </p:sp>
      <p:sp>
        <p:nvSpPr>
          <p:cNvPr id="61" name="Strzałka: pięciokąt 7">
            <a:extLst>
              <a:ext uri="{FF2B5EF4-FFF2-40B4-BE49-F238E27FC236}">
                <a16:creationId xmlns:a16="http://schemas.microsoft.com/office/drawing/2014/main" id="{D664BF05-4461-4282-B3DF-7764855CBA57}"/>
              </a:ext>
            </a:extLst>
          </p:cNvPr>
          <p:cNvSpPr/>
          <p:nvPr/>
        </p:nvSpPr>
        <p:spPr>
          <a:xfrm flipH="1">
            <a:off x="9007815" y="-28049"/>
            <a:ext cx="3265361" cy="6919708"/>
          </a:xfrm>
          <a:custGeom>
            <a:avLst/>
            <a:gdLst>
              <a:gd name="connsiteX0" fmla="*/ 0 w 6929335"/>
              <a:gd name="connsiteY0" fmla="*/ 0 h 6858000"/>
              <a:gd name="connsiteX1" fmla="*/ 4648158 w 6929335"/>
              <a:gd name="connsiteY1" fmla="*/ 0 h 6858000"/>
              <a:gd name="connsiteX2" fmla="*/ 6929335 w 6929335"/>
              <a:gd name="connsiteY2" fmla="*/ 3429000 h 6858000"/>
              <a:gd name="connsiteX3" fmla="*/ 4648158 w 6929335"/>
              <a:gd name="connsiteY3" fmla="*/ 6858000 h 6858000"/>
              <a:gd name="connsiteX4" fmla="*/ 0 w 6929335"/>
              <a:gd name="connsiteY4" fmla="*/ 6858000 h 6858000"/>
              <a:gd name="connsiteX5" fmla="*/ 0 w 6929335"/>
              <a:gd name="connsiteY5" fmla="*/ 0 h 6858000"/>
              <a:gd name="connsiteX0" fmla="*/ 3745149 w 6929335"/>
              <a:gd name="connsiteY0" fmla="*/ 0 h 6877455"/>
              <a:gd name="connsiteX1" fmla="*/ 4648158 w 6929335"/>
              <a:gd name="connsiteY1" fmla="*/ 19455 h 6877455"/>
              <a:gd name="connsiteX2" fmla="*/ 6929335 w 6929335"/>
              <a:gd name="connsiteY2" fmla="*/ 3448455 h 6877455"/>
              <a:gd name="connsiteX3" fmla="*/ 4648158 w 6929335"/>
              <a:gd name="connsiteY3" fmla="*/ 6877455 h 6877455"/>
              <a:gd name="connsiteX4" fmla="*/ 0 w 6929335"/>
              <a:gd name="connsiteY4" fmla="*/ 6877455 h 6877455"/>
              <a:gd name="connsiteX5" fmla="*/ 3745149 w 6929335"/>
              <a:gd name="connsiteY5" fmla="*/ 0 h 6877455"/>
              <a:gd name="connsiteX0" fmla="*/ 58366 w 3242552"/>
              <a:gd name="connsiteY0" fmla="*/ 0 h 6877455"/>
              <a:gd name="connsiteX1" fmla="*/ 961375 w 3242552"/>
              <a:gd name="connsiteY1" fmla="*/ 19455 h 6877455"/>
              <a:gd name="connsiteX2" fmla="*/ 3242552 w 3242552"/>
              <a:gd name="connsiteY2" fmla="*/ 3448455 h 6877455"/>
              <a:gd name="connsiteX3" fmla="*/ 961375 w 3242552"/>
              <a:gd name="connsiteY3" fmla="*/ 6877455 h 6877455"/>
              <a:gd name="connsiteX4" fmla="*/ 0 w 3242552"/>
              <a:gd name="connsiteY4" fmla="*/ 6858000 h 6877455"/>
              <a:gd name="connsiteX5" fmla="*/ 58366 w 3242552"/>
              <a:gd name="connsiteY5" fmla="*/ 0 h 6877455"/>
              <a:gd name="connsiteX0" fmla="*/ 0 w 3252280"/>
              <a:gd name="connsiteY0" fmla="*/ 0 h 6877455"/>
              <a:gd name="connsiteX1" fmla="*/ 971103 w 3252280"/>
              <a:gd name="connsiteY1" fmla="*/ 19455 h 6877455"/>
              <a:gd name="connsiteX2" fmla="*/ 3252280 w 3252280"/>
              <a:gd name="connsiteY2" fmla="*/ 3448455 h 6877455"/>
              <a:gd name="connsiteX3" fmla="*/ 971103 w 3252280"/>
              <a:gd name="connsiteY3" fmla="*/ 6877455 h 6877455"/>
              <a:gd name="connsiteX4" fmla="*/ 9728 w 3252280"/>
              <a:gd name="connsiteY4" fmla="*/ 6858000 h 6877455"/>
              <a:gd name="connsiteX5" fmla="*/ 0 w 3252280"/>
              <a:gd name="connsiteY5" fmla="*/ 0 h 6877455"/>
              <a:gd name="connsiteX0" fmla="*/ 0 w 3252280"/>
              <a:gd name="connsiteY0" fmla="*/ 0 h 6897269"/>
              <a:gd name="connsiteX1" fmla="*/ 971103 w 3252280"/>
              <a:gd name="connsiteY1" fmla="*/ 19455 h 6897269"/>
              <a:gd name="connsiteX2" fmla="*/ 3252280 w 3252280"/>
              <a:gd name="connsiteY2" fmla="*/ 3448455 h 6897269"/>
              <a:gd name="connsiteX3" fmla="*/ 971103 w 3252280"/>
              <a:gd name="connsiteY3" fmla="*/ 6877455 h 6897269"/>
              <a:gd name="connsiteX4" fmla="*/ 9728 w 3252280"/>
              <a:gd name="connsiteY4" fmla="*/ 6897269 h 6897269"/>
              <a:gd name="connsiteX5" fmla="*/ 0 w 3252280"/>
              <a:gd name="connsiteY5" fmla="*/ 0 h 6897269"/>
              <a:gd name="connsiteX0" fmla="*/ 13081 w 3265361"/>
              <a:gd name="connsiteY0" fmla="*/ 0 h 6902879"/>
              <a:gd name="connsiteX1" fmla="*/ 984184 w 3265361"/>
              <a:gd name="connsiteY1" fmla="*/ 19455 h 6902879"/>
              <a:gd name="connsiteX2" fmla="*/ 3265361 w 3265361"/>
              <a:gd name="connsiteY2" fmla="*/ 3448455 h 6902879"/>
              <a:gd name="connsiteX3" fmla="*/ 984184 w 3265361"/>
              <a:gd name="connsiteY3" fmla="*/ 6877455 h 6902879"/>
              <a:gd name="connsiteX4" fmla="*/ 370 w 3265361"/>
              <a:gd name="connsiteY4" fmla="*/ 6902879 h 6902879"/>
              <a:gd name="connsiteX5" fmla="*/ 13081 w 3265361"/>
              <a:gd name="connsiteY5" fmla="*/ 0 h 6902879"/>
              <a:gd name="connsiteX0" fmla="*/ 13081 w 3265361"/>
              <a:gd name="connsiteY0" fmla="*/ 8594 h 6911473"/>
              <a:gd name="connsiteX1" fmla="*/ 984184 w 3265361"/>
              <a:gd name="connsiteY1" fmla="*/ 0 h 6911473"/>
              <a:gd name="connsiteX2" fmla="*/ 3265361 w 3265361"/>
              <a:gd name="connsiteY2" fmla="*/ 3457049 h 6911473"/>
              <a:gd name="connsiteX3" fmla="*/ 984184 w 3265361"/>
              <a:gd name="connsiteY3" fmla="*/ 6886049 h 6911473"/>
              <a:gd name="connsiteX4" fmla="*/ 370 w 3265361"/>
              <a:gd name="connsiteY4" fmla="*/ 6911473 h 6911473"/>
              <a:gd name="connsiteX5" fmla="*/ 13081 w 3265361"/>
              <a:gd name="connsiteY5" fmla="*/ 8594 h 6911473"/>
              <a:gd name="connsiteX0" fmla="*/ 13081 w 3265361"/>
              <a:gd name="connsiteY0" fmla="*/ 8594 h 6919708"/>
              <a:gd name="connsiteX1" fmla="*/ 984184 w 3265361"/>
              <a:gd name="connsiteY1" fmla="*/ 0 h 6919708"/>
              <a:gd name="connsiteX2" fmla="*/ 3265361 w 3265361"/>
              <a:gd name="connsiteY2" fmla="*/ 3457049 h 6919708"/>
              <a:gd name="connsiteX3" fmla="*/ 972964 w 3265361"/>
              <a:gd name="connsiteY3" fmla="*/ 6919708 h 6919708"/>
              <a:gd name="connsiteX4" fmla="*/ 370 w 3265361"/>
              <a:gd name="connsiteY4" fmla="*/ 6911473 h 6919708"/>
              <a:gd name="connsiteX5" fmla="*/ 13081 w 3265361"/>
              <a:gd name="connsiteY5" fmla="*/ 8594 h 6919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65361" h="6919708">
                <a:moveTo>
                  <a:pt x="13081" y="8594"/>
                </a:moveTo>
                <a:lnTo>
                  <a:pt x="984184" y="0"/>
                </a:lnTo>
                <a:lnTo>
                  <a:pt x="3265361" y="3457049"/>
                </a:lnTo>
                <a:lnTo>
                  <a:pt x="972964" y="6919708"/>
                </a:lnTo>
                <a:lnTo>
                  <a:pt x="370" y="6911473"/>
                </a:lnTo>
                <a:cubicBezTo>
                  <a:pt x="-2873" y="4625473"/>
                  <a:pt x="16324" y="2294594"/>
                  <a:pt x="13081" y="8594"/>
                </a:cubicBezTo>
                <a:close/>
              </a:path>
            </a:pathLst>
          </a:custGeom>
          <a:solidFill>
            <a:schemeClr val="bg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26" name="Prostokąt 25">
            <a:extLst>
              <a:ext uri="{FF2B5EF4-FFF2-40B4-BE49-F238E27FC236}">
                <a16:creationId xmlns:a16="http://schemas.microsoft.com/office/drawing/2014/main" id="{B9778CD6-7ECA-4519-A97B-2A9DF367D4F5}"/>
              </a:ext>
            </a:extLst>
          </p:cNvPr>
          <p:cNvSpPr/>
          <p:nvPr/>
        </p:nvSpPr>
        <p:spPr>
          <a:xfrm rot="10800000">
            <a:off x="12707581" y="-3069696"/>
            <a:ext cx="139244" cy="13043814"/>
          </a:xfrm>
          <a:prstGeom prst="rect">
            <a:avLst/>
          </a:prstGeom>
          <a:solidFill>
            <a:srgbClr val="E30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7" name="Prostokąt 26">
            <a:extLst>
              <a:ext uri="{FF2B5EF4-FFF2-40B4-BE49-F238E27FC236}">
                <a16:creationId xmlns:a16="http://schemas.microsoft.com/office/drawing/2014/main" id="{C5543798-8F93-4E7F-A124-BEA129B8674C}"/>
              </a:ext>
            </a:extLst>
          </p:cNvPr>
          <p:cNvSpPr/>
          <p:nvPr/>
        </p:nvSpPr>
        <p:spPr>
          <a:xfrm rot="10800000">
            <a:off x="12697783" y="-3068940"/>
            <a:ext cx="139244" cy="13043814"/>
          </a:xfrm>
          <a:prstGeom prst="rect">
            <a:avLst/>
          </a:prstGeom>
          <a:solidFill>
            <a:srgbClr val="E30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8" name="pole tekstowe 27">
            <a:extLst>
              <a:ext uri="{FF2B5EF4-FFF2-40B4-BE49-F238E27FC236}">
                <a16:creationId xmlns:a16="http://schemas.microsoft.com/office/drawing/2014/main" id="{416BD3A7-04F6-4335-9999-588C529DF297}"/>
              </a:ext>
            </a:extLst>
          </p:cNvPr>
          <p:cNvSpPr txBox="1"/>
          <p:nvPr/>
        </p:nvSpPr>
        <p:spPr>
          <a:xfrm rot="16200000">
            <a:off x="8864005" y="2776261"/>
            <a:ext cx="5514607" cy="1323439"/>
          </a:xfrm>
          <a:prstGeom prst="rect">
            <a:avLst/>
          </a:prstGeom>
          <a:noFill/>
        </p:spPr>
        <p:txBody>
          <a:bodyPr wrap="square" rtlCol="0">
            <a:spAutoFit/>
          </a:bodyPr>
          <a:lstStyle>
            <a:defPPr>
              <a:defRPr lang="pl-PL"/>
            </a:defPPr>
            <a:lvl1pPr algn="ctr">
              <a:defRPr sz="8000" b="1">
                <a:solidFill>
                  <a:schemeClr val="bg1"/>
                </a:solidFill>
                <a:effectLst>
                  <a:glow rad="25400">
                    <a:schemeClr val="bg1">
                      <a:lumMod val="85000"/>
                      <a:alpha val="40000"/>
                    </a:schemeClr>
                  </a:glow>
                </a:effectLst>
                <a:latin typeface="Century Gothic" panose="020B0502020202020204" pitchFamily="34" charset="0"/>
              </a:defRPr>
            </a:lvl1pPr>
          </a:lstStyle>
          <a:p>
            <a:r>
              <a:rPr lang="pl-PL" dirty="0"/>
              <a:t>SCHRITT III</a:t>
            </a:r>
          </a:p>
        </p:txBody>
      </p:sp>
      <p:grpSp>
        <p:nvGrpSpPr>
          <p:cNvPr id="29" name="Grupa 28">
            <a:extLst>
              <a:ext uri="{FF2B5EF4-FFF2-40B4-BE49-F238E27FC236}">
                <a16:creationId xmlns:a16="http://schemas.microsoft.com/office/drawing/2014/main" id="{09F966F3-345D-44C0-8673-3D1571F2707B}"/>
              </a:ext>
            </a:extLst>
          </p:cNvPr>
          <p:cNvGrpSpPr/>
          <p:nvPr/>
        </p:nvGrpSpPr>
        <p:grpSpPr>
          <a:xfrm>
            <a:off x="224681" y="5552884"/>
            <a:ext cx="790601" cy="662268"/>
            <a:chOff x="234206" y="5552884"/>
            <a:chExt cx="790601" cy="662268"/>
          </a:xfrm>
        </p:grpSpPr>
        <p:sp>
          <p:nvSpPr>
            <p:cNvPr id="30" name="pole tekstowe 29">
              <a:hlinkClick r:id="rId13" action="ppaction://hlinksldjump"/>
              <a:extLst>
                <a:ext uri="{FF2B5EF4-FFF2-40B4-BE49-F238E27FC236}">
                  <a16:creationId xmlns:a16="http://schemas.microsoft.com/office/drawing/2014/main" id="{5BF94D82-AD09-47B3-B695-168C4556B66D}"/>
                </a:ext>
              </a:extLst>
            </p:cNvPr>
            <p:cNvSpPr txBox="1"/>
            <p:nvPr/>
          </p:nvSpPr>
          <p:spPr>
            <a:xfrm>
              <a:off x="234206" y="5953542"/>
              <a:ext cx="790601" cy="261610"/>
            </a:xfrm>
            <a:prstGeom prst="rect">
              <a:avLst/>
            </a:prstGeom>
            <a:noFill/>
          </p:spPr>
          <p:txBody>
            <a:bodyPr wrap="none" rtlCol="0">
              <a:spAutoFit/>
            </a:bodyPr>
            <a:lstStyle/>
            <a:p>
              <a:pPr algn="ctr"/>
              <a:r>
                <a:rPr lang="pl-PL" sz="1100" b="1" dirty="0">
                  <a:solidFill>
                    <a:schemeClr val="bg1">
                      <a:lumMod val="50000"/>
                    </a:schemeClr>
                  </a:solidFill>
                </a:rPr>
                <a:t>SCHRITT V</a:t>
              </a:r>
            </a:p>
          </p:txBody>
        </p:sp>
        <p:pic>
          <p:nvPicPr>
            <p:cNvPr id="31" name="Grafika 30" descr="Lista kontrolna">
              <a:hlinkClick r:id="rId13" action="ppaction://hlinksldjump"/>
              <a:extLst>
                <a:ext uri="{FF2B5EF4-FFF2-40B4-BE49-F238E27FC236}">
                  <a16:creationId xmlns:a16="http://schemas.microsoft.com/office/drawing/2014/main" id="{252DCF57-E260-49D2-A951-2844D0833C5E}"/>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16325" y="5552884"/>
              <a:ext cx="426575" cy="426575"/>
            </a:xfrm>
            <a:prstGeom prst="rect">
              <a:avLst/>
            </a:prstGeom>
          </p:spPr>
        </p:pic>
      </p:grpSp>
      <p:grpSp>
        <p:nvGrpSpPr>
          <p:cNvPr id="32" name="Grupa 31">
            <a:extLst>
              <a:ext uri="{FF2B5EF4-FFF2-40B4-BE49-F238E27FC236}">
                <a16:creationId xmlns:a16="http://schemas.microsoft.com/office/drawing/2014/main" id="{BD287954-0511-46A8-806D-EA8A2994BEF6}"/>
              </a:ext>
            </a:extLst>
          </p:cNvPr>
          <p:cNvGrpSpPr/>
          <p:nvPr/>
        </p:nvGrpSpPr>
        <p:grpSpPr>
          <a:xfrm>
            <a:off x="306434" y="3127993"/>
            <a:ext cx="627095" cy="673289"/>
            <a:chOff x="315959" y="3127993"/>
            <a:chExt cx="627095" cy="673289"/>
          </a:xfrm>
        </p:grpSpPr>
        <p:sp>
          <p:nvSpPr>
            <p:cNvPr id="34" name="pole tekstowe 33">
              <a:hlinkClick r:id="rId16" action="ppaction://hlinksldjump"/>
              <a:extLst>
                <a:ext uri="{FF2B5EF4-FFF2-40B4-BE49-F238E27FC236}">
                  <a16:creationId xmlns:a16="http://schemas.microsoft.com/office/drawing/2014/main" id="{0278AD7A-2F97-4857-B232-12D580DDFFEE}"/>
                </a:ext>
              </a:extLst>
            </p:cNvPr>
            <p:cNvSpPr txBox="1"/>
            <p:nvPr/>
          </p:nvSpPr>
          <p:spPr>
            <a:xfrm>
              <a:off x="315959" y="3539672"/>
              <a:ext cx="627095" cy="261610"/>
            </a:xfrm>
            <a:prstGeom prst="rect">
              <a:avLst/>
            </a:prstGeom>
            <a:noFill/>
          </p:spPr>
          <p:txBody>
            <a:bodyPr wrap="none" rtlCol="0">
              <a:spAutoFit/>
            </a:bodyPr>
            <a:lstStyle/>
            <a:p>
              <a:pPr algn="ctr"/>
              <a:r>
                <a:rPr lang="pl-PL" sz="1100" b="1" dirty="0">
                  <a:noFill/>
                </a:rPr>
                <a:t>ETAP III</a:t>
              </a:r>
            </a:p>
          </p:txBody>
        </p:sp>
        <p:pic>
          <p:nvPicPr>
            <p:cNvPr id="35" name="Grafika 34" descr="Diament">
              <a:hlinkClick r:id="rId16" action="ppaction://hlinksldjump"/>
              <a:extLst>
                <a:ext uri="{FF2B5EF4-FFF2-40B4-BE49-F238E27FC236}">
                  <a16:creationId xmlns:a16="http://schemas.microsoft.com/office/drawing/2014/main" id="{9732C78A-6B76-40BC-995D-5F458AEC1B96}"/>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92169" y="3127993"/>
              <a:ext cx="469232" cy="469232"/>
            </a:xfrm>
            <a:prstGeom prst="rect">
              <a:avLst/>
            </a:prstGeom>
          </p:spPr>
        </p:pic>
      </p:grpSp>
      <p:grpSp>
        <p:nvGrpSpPr>
          <p:cNvPr id="36" name="Grupa 35">
            <a:extLst>
              <a:ext uri="{FF2B5EF4-FFF2-40B4-BE49-F238E27FC236}">
                <a16:creationId xmlns:a16="http://schemas.microsoft.com/office/drawing/2014/main" id="{6171F0A4-9FC9-4D01-B935-99858C132C8E}"/>
              </a:ext>
            </a:extLst>
          </p:cNvPr>
          <p:cNvGrpSpPr/>
          <p:nvPr/>
        </p:nvGrpSpPr>
        <p:grpSpPr>
          <a:xfrm>
            <a:off x="231091" y="1873931"/>
            <a:ext cx="777777" cy="660098"/>
            <a:chOff x="240616" y="1873931"/>
            <a:chExt cx="777777" cy="660098"/>
          </a:xfrm>
        </p:grpSpPr>
        <p:sp>
          <p:nvSpPr>
            <p:cNvPr id="37" name="pole tekstowe 36">
              <a:hlinkClick r:id="rId19" action="ppaction://hlinksldjump"/>
              <a:extLst>
                <a:ext uri="{FF2B5EF4-FFF2-40B4-BE49-F238E27FC236}">
                  <a16:creationId xmlns:a16="http://schemas.microsoft.com/office/drawing/2014/main" id="{3A5E81BC-AB0A-4E84-A21E-63D2F5959E02}"/>
                </a:ext>
              </a:extLst>
            </p:cNvPr>
            <p:cNvSpPr txBox="1"/>
            <p:nvPr/>
          </p:nvSpPr>
          <p:spPr>
            <a:xfrm>
              <a:off x="240616" y="2272419"/>
              <a:ext cx="777777" cy="261610"/>
            </a:xfrm>
            <a:prstGeom prst="rect">
              <a:avLst/>
            </a:prstGeom>
            <a:noFill/>
          </p:spPr>
          <p:txBody>
            <a:bodyPr wrap="none" rtlCol="0">
              <a:spAutoFit/>
            </a:bodyPr>
            <a:lstStyle/>
            <a:p>
              <a:pPr algn="ctr"/>
              <a:r>
                <a:rPr lang="pl-PL" sz="1100" b="1" i="1" dirty="0">
                  <a:solidFill>
                    <a:schemeClr val="bg1">
                      <a:lumMod val="50000"/>
                    </a:schemeClr>
                  </a:solidFill>
                </a:rPr>
                <a:t>SCHRITT II</a:t>
              </a:r>
            </a:p>
          </p:txBody>
        </p:sp>
        <p:pic>
          <p:nvPicPr>
            <p:cNvPr id="38" name="Grafika 37" descr="Szkło powiększające">
              <a:hlinkClick r:id="rId19" action="ppaction://hlinksldjump"/>
              <a:extLst>
                <a:ext uri="{FF2B5EF4-FFF2-40B4-BE49-F238E27FC236}">
                  <a16:creationId xmlns:a16="http://schemas.microsoft.com/office/drawing/2014/main" id="{FD7FE533-A648-4AB0-B595-38F5B080F087}"/>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rot="975818">
              <a:off x="398915" y="1873931"/>
              <a:ext cx="426575" cy="426575"/>
            </a:xfrm>
            <a:prstGeom prst="rect">
              <a:avLst/>
            </a:prstGeom>
          </p:spPr>
        </p:pic>
      </p:grpSp>
      <p:grpSp>
        <p:nvGrpSpPr>
          <p:cNvPr id="39" name="Grupa 38">
            <a:extLst>
              <a:ext uri="{FF2B5EF4-FFF2-40B4-BE49-F238E27FC236}">
                <a16:creationId xmlns:a16="http://schemas.microsoft.com/office/drawing/2014/main" id="{CC906C48-1D27-4E4D-8FD3-B35CA8FB735F}"/>
              </a:ext>
            </a:extLst>
          </p:cNvPr>
          <p:cNvGrpSpPr/>
          <p:nvPr/>
        </p:nvGrpSpPr>
        <p:grpSpPr>
          <a:xfrm>
            <a:off x="206245" y="4365184"/>
            <a:ext cx="827471" cy="645319"/>
            <a:chOff x="215770" y="4365184"/>
            <a:chExt cx="827471" cy="645319"/>
          </a:xfrm>
        </p:grpSpPr>
        <p:sp>
          <p:nvSpPr>
            <p:cNvPr id="40" name="pole tekstowe 39">
              <a:hlinkClick r:id="rId22" action="ppaction://hlinksldjump"/>
              <a:extLst>
                <a:ext uri="{FF2B5EF4-FFF2-40B4-BE49-F238E27FC236}">
                  <a16:creationId xmlns:a16="http://schemas.microsoft.com/office/drawing/2014/main" id="{DFF07936-3F44-4BC0-87C8-642F77BE12DC}"/>
                </a:ext>
              </a:extLst>
            </p:cNvPr>
            <p:cNvSpPr txBox="1"/>
            <p:nvPr/>
          </p:nvSpPr>
          <p:spPr>
            <a:xfrm>
              <a:off x="215770" y="4748893"/>
              <a:ext cx="827471" cy="261610"/>
            </a:xfrm>
            <a:prstGeom prst="rect">
              <a:avLst/>
            </a:prstGeom>
            <a:noFill/>
          </p:spPr>
          <p:txBody>
            <a:bodyPr wrap="none" rtlCol="0">
              <a:spAutoFit/>
            </a:bodyPr>
            <a:lstStyle/>
            <a:p>
              <a:pPr algn="ctr"/>
              <a:r>
                <a:rPr lang="pl-PL" sz="1100" b="1" dirty="0">
                  <a:solidFill>
                    <a:schemeClr val="bg1">
                      <a:lumMod val="50000"/>
                    </a:schemeClr>
                  </a:solidFill>
                </a:rPr>
                <a:t>SCHRITT IV</a:t>
              </a:r>
            </a:p>
          </p:txBody>
        </p:sp>
        <p:pic>
          <p:nvPicPr>
            <p:cNvPr id="41" name="Grafika 40" descr="Narzędzia">
              <a:hlinkClick r:id="rId22" action="ppaction://hlinksldjump"/>
              <a:extLst>
                <a:ext uri="{FF2B5EF4-FFF2-40B4-BE49-F238E27FC236}">
                  <a16:creationId xmlns:a16="http://schemas.microsoft.com/office/drawing/2014/main" id="{D806A704-4815-42C9-8006-EAAB7E2B3CF8}"/>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432702" y="4365184"/>
              <a:ext cx="387795" cy="387795"/>
            </a:xfrm>
            <a:prstGeom prst="rect">
              <a:avLst/>
            </a:prstGeom>
          </p:spPr>
        </p:pic>
      </p:grpSp>
      <p:grpSp>
        <p:nvGrpSpPr>
          <p:cNvPr id="42" name="Grupa 41">
            <a:extLst>
              <a:ext uri="{FF2B5EF4-FFF2-40B4-BE49-F238E27FC236}">
                <a16:creationId xmlns:a16="http://schemas.microsoft.com/office/drawing/2014/main" id="{872AA743-FCA7-401B-A033-D2D73FE86F6D}"/>
              </a:ext>
            </a:extLst>
          </p:cNvPr>
          <p:cNvGrpSpPr/>
          <p:nvPr/>
        </p:nvGrpSpPr>
        <p:grpSpPr>
          <a:xfrm>
            <a:off x="247923" y="597763"/>
            <a:ext cx="744113" cy="685775"/>
            <a:chOff x="257448" y="597763"/>
            <a:chExt cx="744113" cy="685775"/>
          </a:xfrm>
        </p:grpSpPr>
        <p:sp>
          <p:nvSpPr>
            <p:cNvPr id="43" name="pole tekstowe 42">
              <a:hlinkClick r:id="rId25" action="ppaction://hlinksldjump"/>
              <a:extLst>
                <a:ext uri="{FF2B5EF4-FFF2-40B4-BE49-F238E27FC236}">
                  <a16:creationId xmlns:a16="http://schemas.microsoft.com/office/drawing/2014/main" id="{1449AEF2-0B28-4AEF-B57B-0D027B4C3B1A}"/>
                </a:ext>
              </a:extLst>
            </p:cNvPr>
            <p:cNvSpPr txBox="1"/>
            <p:nvPr/>
          </p:nvSpPr>
          <p:spPr>
            <a:xfrm>
              <a:off x="257448" y="1021928"/>
              <a:ext cx="744113" cy="261610"/>
            </a:xfrm>
            <a:prstGeom prst="rect">
              <a:avLst/>
            </a:prstGeom>
            <a:noFill/>
          </p:spPr>
          <p:txBody>
            <a:bodyPr wrap="none" rtlCol="0">
              <a:spAutoFit/>
            </a:bodyPr>
            <a:lstStyle/>
            <a:p>
              <a:pPr algn="ctr"/>
              <a:r>
                <a:rPr lang="pl-PL" sz="1100" b="1" dirty="0">
                  <a:solidFill>
                    <a:schemeClr val="bg1">
                      <a:lumMod val="50000"/>
                    </a:schemeClr>
                  </a:solidFill>
                </a:rPr>
                <a:t>SCHRITT I</a:t>
              </a:r>
            </a:p>
          </p:txBody>
        </p:sp>
        <p:pic>
          <p:nvPicPr>
            <p:cNvPr id="62" name="Grafika 61" descr="Zrównoważony rozwój">
              <a:hlinkClick r:id="rId25" action="ppaction://hlinksldjump"/>
              <a:extLst>
                <a:ext uri="{FF2B5EF4-FFF2-40B4-BE49-F238E27FC236}">
                  <a16:creationId xmlns:a16="http://schemas.microsoft.com/office/drawing/2014/main" id="{E40E1854-2DD2-4D53-8948-C85FDC81157B}"/>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385375" y="597763"/>
              <a:ext cx="469232" cy="469232"/>
            </a:xfrm>
            <a:prstGeom prst="rect">
              <a:avLst/>
            </a:prstGeom>
          </p:spPr>
        </p:pic>
      </p:grpSp>
    </p:spTree>
    <p:extLst>
      <p:ext uri="{BB962C8B-B14F-4D97-AF65-F5344CB8AC3E}">
        <p14:creationId xmlns:p14="http://schemas.microsoft.com/office/powerpoint/2010/main" val="421449967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5" name="Obraz 24">
            <a:extLst>
              <a:ext uri="{FF2B5EF4-FFF2-40B4-BE49-F238E27FC236}">
                <a16:creationId xmlns:a16="http://schemas.microsoft.com/office/drawing/2014/main" id="{784088F0-A451-4722-9AEE-3B5957424714}"/>
              </a:ext>
            </a:extLst>
          </p:cNvPr>
          <p:cNvPicPr>
            <a:picLocks noChangeAspect="1"/>
          </p:cNvPicPr>
          <p:nvPr/>
        </p:nvPicPr>
        <p:blipFill>
          <a:blip r:embed="rId2">
            <a:extLst>
              <a:ext uri="{28A0092B-C50C-407E-A947-70E740481C1C}">
                <a14:useLocalDpi xmlns:a14="http://schemas.microsoft.com/office/drawing/2010/main" val="0"/>
              </a:ext>
            </a:extLst>
          </a:blip>
          <a:srcRect l="20757" r="20757"/>
          <a:stretch/>
        </p:blipFill>
        <p:spPr>
          <a:xfrm flipH="1">
            <a:off x="6222250" y="-28049"/>
            <a:ext cx="6050926" cy="6886049"/>
          </a:xfrm>
          <a:prstGeom prst="homePlate">
            <a:avLst>
              <a:gd name="adj" fmla="val 33882"/>
            </a:avLst>
          </a:prstGeom>
        </p:spPr>
      </p:pic>
      <p:grpSp>
        <p:nvGrpSpPr>
          <p:cNvPr id="31" name="Grupa 30">
            <a:extLst>
              <a:ext uri="{FF2B5EF4-FFF2-40B4-BE49-F238E27FC236}">
                <a16:creationId xmlns:a16="http://schemas.microsoft.com/office/drawing/2014/main" id="{3C2C17A9-2E5C-4A7D-A46C-E85806062A52}"/>
              </a:ext>
            </a:extLst>
          </p:cNvPr>
          <p:cNvGrpSpPr/>
          <p:nvPr/>
        </p:nvGrpSpPr>
        <p:grpSpPr>
          <a:xfrm>
            <a:off x="2056373" y="171450"/>
            <a:ext cx="3960090" cy="5410811"/>
            <a:chOff x="941667" y="1041450"/>
            <a:chExt cx="4352218" cy="4517099"/>
          </a:xfrm>
        </p:grpSpPr>
        <p:sp>
          <p:nvSpPr>
            <p:cNvPr id="32" name="pole tekstowe 31">
              <a:extLst>
                <a:ext uri="{FF2B5EF4-FFF2-40B4-BE49-F238E27FC236}">
                  <a16:creationId xmlns:a16="http://schemas.microsoft.com/office/drawing/2014/main" id="{15260174-ECE9-4B6C-B90F-8362CFF37263}"/>
                </a:ext>
              </a:extLst>
            </p:cNvPr>
            <p:cNvSpPr txBox="1"/>
            <p:nvPr/>
          </p:nvSpPr>
          <p:spPr>
            <a:xfrm>
              <a:off x="941667" y="1704440"/>
              <a:ext cx="4352218" cy="3854109"/>
            </a:xfrm>
            <a:prstGeom prst="rect">
              <a:avLst/>
            </a:prstGeom>
            <a:noFill/>
          </p:spPr>
          <p:txBody>
            <a:bodyPr wrap="square">
              <a:spAutoFit/>
            </a:bodyPr>
            <a:lstStyle/>
            <a:p>
              <a:pPr marL="285750" indent="-285750">
                <a:buFont typeface="Arial" panose="020B0604020202020204" pitchFamily="34" charset="0"/>
                <a:buChar char="•"/>
              </a:pPr>
              <a:r>
                <a:rPr lang="pl-PL" sz="1400" b="1" dirty="0" err="1">
                  <a:solidFill>
                    <a:prstClr val="black">
                      <a:lumMod val="65000"/>
                      <a:lumOff val="35000"/>
                    </a:prstClr>
                  </a:solidFill>
                  <a:latin typeface="Century Gothic" panose="020B0502020202020204" pitchFamily="34" charset="0"/>
                  <a:ea typeface="+mj-ea"/>
                  <a:cs typeface="+mj-cs"/>
                </a:rPr>
                <a:t>Zusammenbau</a:t>
              </a:r>
              <a:br>
                <a:rPr lang="pl-PL" sz="1400" b="1" dirty="0">
                  <a:solidFill>
                    <a:prstClr val="black">
                      <a:lumMod val="65000"/>
                      <a:lumOff val="35000"/>
                    </a:prstClr>
                  </a:solidFill>
                  <a:latin typeface="Century Gothic" panose="020B0502020202020204" pitchFamily="34" charset="0"/>
                  <a:ea typeface="+mj-ea"/>
                  <a:cs typeface="+mj-cs"/>
                </a:rPr>
              </a:br>
              <a:r>
                <a:rPr lang="de-DE" sz="1400" dirty="0">
                  <a:solidFill>
                    <a:prstClr val="black">
                      <a:lumMod val="65000"/>
                      <a:lumOff val="35000"/>
                    </a:prstClr>
                  </a:solidFill>
                  <a:latin typeface="Century Gothic" panose="020B0502020202020204" pitchFamily="34" charset="0"/>
                  <a:ea typeface="+mj-ea"/>
                  <a:cs typeface="+mj-cs"/>
                </a:rPr>
                <a:t>Die Komponenten, die den Wiederaufbereitungsprozess positiv durchlaufen haben, werden</a:t>
              </a:r>
              <a:r>
                <a:rPr lang="pl-PL" sz="1400" dirty="0">
                  <a:solidFill>
                    <a:prstClr val="black">
                      <a:lumMod val="65000"/>
                      <a:lumOff val="35000"/>
                    </a:prstClr>
                  </a:solidFill>
                  <a:latin typeface="Century Gothic" panose="020B0502020202020204" pitchFamily="34" charset="0"/>
                  <a:ea typeface="+mj-ea"/>
                  <a:cs typeface="+mj-cs"/>
                </a:rPr>
                <a:t>.</a:t>
              </a:r>
            </a:p>
            <a:p>
              <a:pPr marL="285750" indent="-285750">
                <a:buFont typeface="Arial" panose="020B0604020202020204" pitchFamily="34" charset="0"/>
                <a:buChar char="•"/>
              </a:pPr>
              <a:endParaRPr lang="pl-PL" sz="1400" b="1" dirty="0">
                <a:solidFill>
                  <a:prstClr val="black">
                    <a:lumMod val="65000"/>
                    <a:lumOff val="35000"/>
                  </a:prstClr>
                </a:solidFill>
                <a:latin typeface="Century Gothic" panose="020B0502020202020204" pitchFamily="34" charset="0"/>
                <a:ea typeface="+mj-ea"/>
                <a:cs typeface="+mj-cs"/>
              </a:endParaRPr>
            </a:p>
            <a:p>
              <a:pPr marL="285750" indent="-285750">
                <a:buFont typeface="Arial" panose="020B0604020202020204" pitchFamily="34" charset="0"/>
                <a:buChar char="•"/>
              </a:pPr>
              <a:r>
                <a:rPr lang="pl-PL" sz="1400" b="1" dirty="0" err="1">
                  <a:solidFill>
                    <a:prstClr val="black">
                      <a:lumMod val="65000"/>
                      <a:lumOff val="35000"/>
                    </a:prstClr>
                  </a:solidFill>
                  <a:latin typeface="Century Gothic" panose="020B0502020202020204" pitchFamily="34" charset="0"/>
                  <a:ea typeface="+mj-ea"/>
                  <a:cs typeface="+mj-cs"/>
                </a:rPr>
                <a:t>Vorprüfung</a:t>
              </a:r>
              <a:br>
                <a:rPr lang="pl-PL" sz="1400" b="1" dirty="0">
                  <a:solidFill>
                    <a:prstClr val="black">
                      <a:lumMod val="65000"/>
                      <a:lumOff val="35000"/>
                    </a:prstClr>
                  </a:solidFill>
                  <a:latin typeface="Century Gothic" panose="020B0502020202020204" pitchFamily="34" charset="0"/>
                  <a:ea typeface="+mj-ea"/>
                  <a:cs typeface="+mj-cs"/>
                </a:rPr>
              </a:br>
              <a:r>
                <a:rPr lang="de-DE" sz="1400" dirty="0">
                  <a:solidFill>
                    <a:prstClr val="black">
                      <a:lumMod val="65000"/>
                      <a:lumOff val="35000"/>
                    </a:prstClr>
                  </a:solidFill>
                  <a:latin typeface="Century Gothic" panose="020B0502020202020204" pitchFamily="34" charset="0"/>
                  <a:ea typeface="+mj-ea"/>
                  <a:cs typeface="+mj-cs"/>
                </a:rPr>
                <a:t>Anschließend wird das Produkt einer Vorprüfung unterzogen, bei der die Korrektheit der Montage (Fehlen von Scheuerstellen oder mechanischem Widerstand beim Betrieb der Lagerelemente) und die Funktion des elektrischen Systems überprüft werden</a:t>
              </a:r>
              <a:r>
                <a:rPr lang="pl-PL" sz="1400" dirty="0">
                  <a:solidFill>
                    <a:prstClr val="black">
                      <a:lumMod val="65000"/>
                      <a:lumOff val="35000"/>
                    </a:prstClr>
                  </a:solidFill>
                  <a:latin typeface="Century Gothic" panose="020B0502020202020204" pitchFamily="34" charset="0"/>
                  <a:ea typeface="+mj-ea"/>
                  <a:cs typeface="+mj-cs"/>
                </a:rPr>
                <a:t>.</a:t>
              </a:r>
            </a:p>
            <a:p>
              <a:pPr marL="285750" indent="-285750">
                <a:buFont typeface="Arial" panose="020B0604020202020204" pitchFamily="34" charset="0"/>
                <a:buChar char="•"/>
              </a:pPr>
              <a:endParaRPr lang="pl-PL" sz="1400" b="1" dirty="0">
                <a:solidFill>
                  <a:prstClr val="black">
                    <a:lumMod val="65000"/>
                    <a:lumOff val="35000"/>
                  </a:prstClr>
                </a:solidFill>
                <a:latin typeface="Century Gothic" panose="020B0502020202020204" pitchFamily="34" charset="0"/>
                <a:ea typeface="+mj-ea"/>
                <a:cs typeface="+mj-cs"/>
              </a:endParaRPr>
            </a:p>
            <a:p>
              <a:pPr marL="285750" indent="-285750">
                <a:buFont typeface="Arial" panose="020B0604020202020204" pitchFamily="34" charset="0"/>
                <a:buChar char="•"/>
              </a:pPr>
              <a:r>
                <a:rPr lang="pl-PL" sz="1400" b="1" dirty="0" err="1">
                  <a:solidFill>
                    <a:prstClr val="black">
                      <a:lumMod val="65000"/>
                      <a:lumOff val="35000"/>
                    </a:prstClr>
                  </a:solidFill>
                  <a:latin typeface="Century Gothic" panose="020B0502020202020204" pitchFamily="34" charset="0"/>
                  <a:ea typeface="+mj-ea"/>
                  <a:cs typeface="+mj-cs"/>
                </a:rPr>
                <a:t>Gewonnene</a:t>
              </a:r>
              <a:r>
                <a:rPr lang="pl-PL" sz="1400" b="1" dirty="0">
                  <a:solidFill>
                    <a:prstClr val="black">
                      <a:lumMod val="65000"/>
                      <a:lumOff val="35000"/>
                    </a:prstClr>
                  </a:solidFill>
                  <a:latin typeface="Century Gothic" panose="020B0502020202020204" pitchFamily="34" charset="0"/>
                  <a:ea typeface="+mj-ea"/>
                  <a:cs typeface="+mj-cs"/>
                </a:rPr>
                <a:t> </a:t>
              </a:r>
              <a:r>
                <a:rPr lang="pl-PL" sz="1400" b="1" dirty="0" err="1">
                  <a:solidFill>
                    <a:prstClr val="black">
                      <a:lumMod val="65000"/>
                      <a:lumOff val="35000"/>
                    </a:prstClr>
                  </a:solidFill>
                  <a:latin typeface="Century Gothic" panose="020B0502020202020204" pitchFamily="34" charset="0"/>
                  <a:ea typeface="+mj-ea"/>
                  <a:cs typeface="+mj-cs"/>
                </a:rPr>
                <a:t>Komponenten</a:t>
              </a:r>
              <a:br>
                <a:rPr lang="pl-PL" sz="1400" b="1" dirty="0">
                  <a:solidFill>
                    <a:prstClr val="black">
                      <a:lumMod val="65000"/>
                      <a:lumOff val="35000"/>
                    </a:prstClr>
                  </a:solidFill>
                  <a:latin typeface="Century Gothic" panose="020B0502020202020204" pitchFamily="34" charset="0"/>
                  <a:ea typeface="+mj-ea"/>
                  <a:cs typeface="+mj-cs"/>
                </a:rPr>
              </a:br>
              <a:r>
                <a:rPr lang="de-DE" sz="1400" dirty="0">
                  <a:solidFill>
                    <a:prstClr val="black">
                      <a:lumMod val="65000"/>
                      <a:lumOff val="35000"/>
                    </a:prstClr>
                  </a:solidFill>
                  <a:latin typeface="Century Gothic" panose="020B0502020202020204" pitchFamily="34" charset="0"/>
                  <a:ea typeface="+mj-ea"/>
                  <a:cs typeface="+mj-cs"/>
                </a:rPr>
                <a:t>Wenn es nicht möglich ist, das Produkt aus den gewonnenen Komponenten zu vervollständigen, werden diese gelagert. Sie werden z. B. bei der nächsten Montagefertigung verwendet</a:t>
              </a:r>
              <a:r>
                <a:rPr lang="pl-PL" sz="1400" dirty="0">
                  <a:solidFill>
                    <a:prstClr val="black">
                      <a:lumMod val="65000"/>
                      <a:lumOff val="35000"/>
                    </a:prstClr>
                  </a:solidFill>
                  <a:latin typeface="Century Gothic" panose="020B0502020202020204" pitchFamily="34" charset="0"/>
                  <a:ea typeface="+mj-ea"/>
                  <a:cs typeface="+mj-cs"/>
                </a:rPr>
                <a:t>. </a:t>
              </a:r>
            </a:p>
            <a:p>
              <a:pPr marL="285750" indent="-285750">
                <a:buFont typeface="Arial" panose="020B0604020202020204" pitchFamily="34" charset="0"/>
                <a:buChar char="•"/>
              </a:pPr>
              <a:endParaRPr lang="pl-PL" sz="1400" b="1" dirty="0" err="1">
                <a:solidFill>
                  <a:prstClr val="black">
                    <a:lumMod val="65000"/>
                    <a:lumOff val="35000"/>
                  </a:prstClr>
                </a:solidFill>
                <a:latin typeface="Century Gothic" panose="020B0502020202020204" pitchFamily="34" charset="0"/>
                <a:ea typeface="+mj-ea"/>
                <a:cs typeface="+mj-cs"/>
              </a:endParaRPr>
            </a:p>
          </p:txBody>
        </p:sp>
        <p:sp>
          <p:nvSpPr>
            <p:cNvPr id="33" name="pole tekstowe 32">
              <a:extLst>
                <a:ext uri="{FF2B5EF4-FFF2-40B4-BE49-F238E27FC236}">
                  <a16:creationId xmlns:a16="http://schemas.microsoft.com/office/drawing/2014/main" id="{121D1F4A-8D27-4B8B-9D45-5C827755B404}"/>
                </a:ext>
              </a:extLst>
            </p:cNvPr>
            <p:cNvSpPr txBox="1"/>
            <p:nvPr/>
          </p:nvSpPr>
          <p:spPr>
            <a:xfrm>
              <a:off x="1998055" y="1041450"/>
              <a:ext cx="2309983" cy="436799"/>
            </a:xfrm>
            <a:prstGeom prst="rect">
              <a:avLst/>
            </a:prstGeom>
            <a:noFill/>
          </p:spPr>
          <p:txBody>
            <a:bodyPr wrap="none" rtlCol="0">
              <a:spAutoFit/>
            </a:bodyPr>
            <a:lstStyle/>
            <a:p>
              <a:pPr algn="ctr"/>
              <a:r>
                <a:rPr lang="pl-PL" sz="2800" b="1" dirty="0">
                  <a:solidFill>
                    <a:srgbClr val="FF0000"/>
                  </a:solidFill>
                  <a:latin typeface="Century Gothic" panose="020B0502020202020204" pitchFamily="34" charset="0"/>
                </a:rPr>
                <a:t>FERTIGUNG</a:t>
              </a:r>
            </a:p>
          </p:txBody>
        </p:sp>
      </p:grpSp>
      <p:grpSp>
        <p:nvGrpSpPr>
          <p:cNvPr id="47" name="Grupa 46">
            <a:extLst>
              <a:ext uri="{FF2B5EF4-FFF2-40B4-BE49-F238E27FC236}">
                <a16:creationId xmlns:a16="http://schemas.microsoft.com/office/drawing/2014/main" id="{9BEDFA3D-0A5F-42F1-B153-90AC36AE352A}"/>
              </a:ext>
            </a:extLst>
          </p:cNvPr>
          <p:cNvGrpSpPr/>
          <p:nvPr/>
        </p:nvGrpSpPr>
        <p:grpSpPr>
          <a:xfrm>
            <a:off x="-985958" y="5422790"/>
            <a:ext cx="850789" cy="850789"/>
            <a:chOff x="-985958" y="5422790"/>
            <a:chExt cx="850789" cy="850789"/>
          </a:xfrm>
        </p:grpSpPr>
        <p:sp>
          <p:nvSpPr>
            <p:cNvPr id="48" name="Owal 47">
              <a:extLst>
                <a:ext uri="{FF2B5EF4-FFF2-40B4-BE49-F238E27FC236}">
                  <a16:creationId xmlns:a16="http://schemas.microsoft.com/office/drawing/2014/main" id="{FF19509E-6FB4-4236-84EE-0C4F1969CACD}"/>
                </a:ext>
              </a:extLst>
            </p:cNvPr>
            <p:cNvSpPr/>
            <p:nvPr/>
          </p:nvSpPr>
          <p:spPr>
            <a:xfrm>
              <a:off x="-985958" y="5422790"/>
              <a:ext cx="850789" cy="850789"/>
            </a:xfrm>
            <a:prstGeom prst="ellipse">
              <a:avLst/>
            </a:prstGeom>
            <a:gradFill flip="none" rotWithShape="1">
              <a:gsLst>
                <a:gs pos="0">
                  <a:srgbClr val="FF0000"/>
                </a:gs>
                <a:gs pos="23000">
                  <a:srgbClr val="FF3333"/>
                </a:gs>
                <a:gs pos="69000">
                  <a:srgbClr val="EA0000"/>
                </a:gs>
                <a:gs pos="97000">
                  <a:srgbClr val="C0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9" name="pole tekstowe 48">
              <a:extLst>
                <a:ext uri="{FF2B5EF4-FFF2-40B4-BE49-F238E27FC236}">
                  <a16:creationId xmlns:a16="http://schemas.microsoft.com/office/drawing/2014/main" id="{67E1057F-2281-47EF-A364-43272CE27260}"/>
                </a:ext>
              </a:extLst>
            </p:cNvPr>
            <p:cNvSpPr txBox="1"/>
            <p:nvPr/>
          </p:nvSpPr>
          <p:spPr>
            <a:xfrm>
              <a:off x="-953143" y="5953542"/>
              <a:ext cx="790601" cy="261610"/>
            </a:xfrm>
            <a:prstGeom prst="rect">
              <a:avLst/>
            </a:prstGeom>
            <a:noFill/>
          </p:spPr>
          <p:txBody>
            <a:bodyPr wrap="none" rtlCol="0">
              <a:spAutoFit/>
            </a:bodyPr>
            <a:lstStyle/>
            <a:p>
              <a:pPr algn="ctr"/>
              <a:r>
                <a:rPr lang="pl-PL" sz="1100" b="1" dirty="0">
                  <a:solidFill>
                    <a:schemeClr val="bg1"/>
                  </a:solidFill>
                </a:rPr>
                <a:t>SCHRITT V</a:t>
              </a:r>
            </a:p>
          </p:txBody>
        </p:sp>
        <p:pic>
          <p:nvPicPr>
            <p:cNvPr id="50" name="Grafika 49" descr="Lista kontrolna">
              <a:extLst>
                <a:ext uri="{FF2B5EF4-FFF2-40B4-BE49-F238E27FC236}">
                  <a16:creationId xmlns:a16="http://schemas.microsoft.com/office/drawing/2014/main" id="{37D3C92D-B964-464A-8709-842B6AE8B0D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1024" y="5552884"/>
              <a:ext cx="426575" cy="426575"/>
            </a:xfrm>
            <a:prstGeom prst="rect">
              <a:avLst/>
            </a:prstGeom>
          </p:spPr>
        </p:pic>
      </p:grpSp>
      <p:grpSp>
        <p:nvGrpSpPr>
          <p:cNvPr id="51" name="Grupa 50">
            <a:extLst>
              <a:ext uri="{FF2B5EF4-FFF2-40B4-BE49-F238E27FC236}">
                <a16:creationId xmlns:a16="http://schemas.microsoft.com/office/drawing/2014/main" id="{A421F67C-2D67-4760-A4FF-7DA4004AB15A}"/>
              </a:ext>
            </a:extLst>
          </p:cNvPr>
          <p:cNvGrpSpPr/>
          <p:nvPr/>
        </p:nvGrpSpPr>
        <p:grpSpPr>
          <a:xfrm>
            <a:off x="-985958" y="3003605"/>
            <a:ext cx="850789" cy="850789"/>
            <a:chOff x="-985958" y="3003605"/>
            <a:chExt cx="850789" cy="850789"/>
          </a:xfrm>
        </p:grpSpPr>
        <p:sp>
          <p:nvSpPr>
            <p:cNvPr id="52" name="Owal 51">
              <a:extLst>
                <a:ext uri="{FF2B5EF4-FFF2-40B4-BE49-F238E27FC236}">
                  <a16:creationId xmlns:a16="http://schemas.microsoft.com/office/drawing/2014/main" id="{6A59A6B0-285C-4C65-9C79-B9B46F6C0328}"/>
                </a:ext>
              </a:extLst>
            </p:cNvPr>
            <p:cNvSpPr/>
            <p:nvPr/>
          </p:nvSpPr>
          <p:spPr>
            <a:xfrm>
              <a:off x="-985958" y="3003605"/>
              <a:ext cx="850789" cy="850789"/>
            </a:xfrm>
            <a:prstGeom prst="ellipse">
              <a:avLst/>
            </a:prstGeom>
            <a:gradFill flip="none" rotWithShape="1">
              <a:gsLst>
                <a:gs pos="0">
                  <a:srgbClr val="FF0000"/>
                </a:gs>
                <a:gs pos="23000">
                  <a:srgbClr val="FF3333"/>
                </a:gs>
                <a:gs pos="69000">
                  <a:srgbClr val="EA0000"/>
                </a:gs>
                <a:gs pos="97000">
                  <a:srgbClr val="C0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3" name="pole tekstowe 52">
              <a:extLst>
                <a:ext uri="{FF2B5EF4-FFF2-40B4-BE49-F238E27FC236}">
                  <a16:creationId xmlns:a16="http://schemas.microsoft.com/office/drawing/2014/main" id="{BF502A38-FAD5-4390-89A6-6129BF509812}"/>
                </a:ext>
              </a:extLst>
            </p:cNvPr>
            <p:cNvSpPr txBox="1"/>
            <p:nvPr/>
          </p:nvSpPr>
          <p:spPr>
            <a:xfrm>
              <a:off x="-966770" y="3539672"/>
              <a:ext cx="817853" cy="261610"/>
            </a:xfrm>
            <a:prstGeom prst="rect">
              <a:avLst/>
            </a:prstGeom>
            <a:noFill/>
          </p:spPr>
          <p:txBody>
            <a:bodyPr wrap="none" rtlCol="0">
              <a:spAutoFit/>
            </a:bodyPr>
            <a:lstStyle/>
            <a:p>
              <a:pPr algn="ctr"/>
              <a:r>
                <a:rPr lang="pl-PL" sz="1100" b="1" dirty="0">
                  <a:solidFill>
                    <a:schemeClr val="bg1"/>
                  </a:solidFill>
                </a:rPr>
                <a:t>SCHRITT III</a:t>
              </a:r>
            </a:p>
          </p:txBody>
        </p:sp>
        <p:pic>
          <p:nvPicPr>
            <p:cNvPr id="70" name="Grafika 69" descr="Diament">
              <a:extLst>
                <a:ext uri="{FF2B5EF4-FFF2-40B4-BE49-F238E27FC236}">
                  <a16:creationId xmlns:a16="http://schemas.microsoft.com/office/drawing/2014/main" id="{B707B8D2-0C1B-4C2C-AAF2-5A2442A6E36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95180" y="3127993"/>
              <a:ext cx="469232" cy="469232"/>
            </a:xfrm>
            <a:prstGeom prst="rect">
              <a:avLst/>
            </a:prstGeom>
          </p:spPr>
        </p:pic>
      </p:grpSp>
      <p:grpSp>
        <p:nvGrpSpPr>
          <p:cNvPr id="71" name="Grupa 70">
            <a:extLst>
              <a:ext uri="{FF2B5EF4-FFF2-40B4-BE49-F238E27FC236}">
                <a16:creationId xmlns:a16="http://schemas.microsoft.com/office/drawing/2014/main" id="{B64A241F-B7FD-4D78-87EE-B3231E299549}"/>
              </a:ext>
            </a:extLst>
          </p:cNvPr>
          <p:cNvGrpSpPr/>
          <p:nvPr/>
        </p:nvGrpSpPr>
        <p:grpSpPr>
          <a:xfrm>
            <a:off x="-985958" y="1741336"/>
            <a:ext cx="850789" cy="850789"/>
            <a:chOff x="-985958" y="1741336"/>
            <a:chExt cx="850789" cy="850789"/>
          </a:xfrm>
        </p:grpSpPr>
        <p:sp>
          <p:nvSpPr>
            <p:cNvPr id="72" name="Owal 71">
              <a:extLst>
                <a:ext uri="{FF2B5EF4-FFF2-40B4-BE49-F238E27FC236}">
                  <a16:creationId xmlns:a16="http://schemas.microsoft.com/office/drawing/2014/main" id="{054A70D7-144B-4D55-A5CF-F3401D81207F}"/>
                </a:ext>
              </a:extLst>
            </p:cNvPr>
            <p:cNvSpPr/>
            <p:nvPr/>
          </p:nvSpPr>
          <p:spPr>
            <a:xfrm>
              <a:off x="-985958" y="1741336"/>
              <a:ext cx="850789" cy="850789"/>
            </a:xfrm>
            <a:prstGeom prst="ellipse">
              <a:avLst/>
            </a:prstGeom>
            <a:gradFill flip="none" rotWithShape="1">
              <a:gsLst>
                <a:gs pos="0">
                  <a:srgbClr val="FF0000"/>
                </a:gs>
                <a:gs pos="23000">
                  <a:srgbClr val="FF3333"/>
                </a:gs>
                <a:gs pos="69000">
                  <a:srgbClr val="EA0000"/>
                </a:gs>
                <a:gs pos="97000">
                  <a:srgbClr val="C0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3" name="pole tekstowe 72">
              <a:extLst>
                <a:ext uri="{FF2B5EF4-FFF2-40B4-BE49-F238E27FC236}">
                  <a16:creationId xmlns:a16="http://schemas.microsoft.com/office/drawing/2014/main" id="{B1323484-F950-4662-AEBB-6F572254EC2A}"/>
                </a:ext>
              </a:extLst>
            </p:cNvPr>
            <p:cNvSpPr txBox="1"/>
            <p:nvPr/>
          </p:nvSpPr>
          <p:spPr>
            <a:xfrm>
              <a:off x="-948335" y="2272419"/>
              <a:ext cx="780983" cy="261610"/>
            </a:xfrm>
            <a:prstGeom prst="rect">
              <a:avLst/>
            </a:prstGeom>
            <a:noFill/>
          </p:spPr>
          <p:txBody>
            <a:bodyPr wrap="none" rtlCol="0">
              <a:spAutoFit/>
            </a:bodyPr>
            <a:lstStyle/>
            <a:p>
              <a:pPr algn="ctr"/>
              <a:r>
                <a:rPr lang="pl-PL" sz="1100" b="1" dirty="0">
                  <a:solidFill>
                    <a:schemeClr val="bg1"/>
                  </a:solidFill>
                </a:rPr>
                <a:t>SCHRITT II</a:t>
              </a:r>
            </a:p>
          </p:txBody>
        </p:sp>
        <p:pic>
          <p:nvPicPr>
            <p:cNvPr id="74" name="Grafika 73" descr="Szkło powiększające">
              <a:extLst>
                <a:ext uri="{FF2B5EF4-FFF2-40B4-BE49-F238E27FC236}">
                  <a16:creationId xmlns:a16="http://schemas.microsoft.com/office/drawing/2014/main" id="{FA7B7ED6-4E7A-44A3-A5C3-964F98F0BA7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975818">
              <a:off x="-788434" y="1873931"/>
              <a:ext cx="426575" cy="426575"/>
            </a:xfrm>
            <a:prstGeom prst="rect">
              <a:avLst/>
            </a:prstGeom>
          </p:spPr>
        </p:pic>
      </p:grpSp>
      <p:grpSp>
        <p:nvGrpSpPr>
          <p:cNvPr id="75" name="Grupa 74">
            <a:extLst>
              <a:ext uri="{FF2B5EF4-FFF2-40B4-BE49-F238E27FC236}">
                <a16:creationId xmlns:a16="http://schemas.microsoft.com/office/drawing/2014/main" id="{EF5D9F4D-95C0-4C22-8D9B-4D9A83CC50B1}"/>
              </a:ext>
            </a:extLst>
          </p:cNvPr>
          <p:cNvGrpSpPr/>
          <p:nvPr/>
        </p:nvGrpSpPr>
        <p:grpSpPr>
          <a:xfrm>
            <a:off x="804742" y="4213197"/>
            <a:ext cx="850789" cy="850789"/>
            <a:chOff x="-985958" y="4213197"/>
            <a:chExt cx="850789" cy="850789"/>
          </a:xfrm>
        </p:grpSpPr>
        <p:sp>
          <p:nvSpPr>
            <p:cNvPr id="76" name="Owal 75">
              <a:extLst>
                <a:ext uri="{FF2B5EF4-FFF2-40B4-BE49-F238E27FC236}">
                  <a16:creationId xmlns:a16="http://schemas.microsoft.com/office/drawing/2014/main" id="{1099F379-06B0-4B70-AF9B-B2EE32E8E3D2}"/>
                </a:ext>
              </a:extLst>
            </p:cNvPr>
            <p:cNvSpPr/>
            <p:nvPr/>
          </p:nvSpPr>
          <p:spPr>
            <a:xfrm>
              <a:off x="-985958" y="4213197"/>
              <a:ext cx="850789" cy="850789"/>
            </a:xfrm>
            <a:prstGeom prst="ellipse">
              <a:avLst/>
            </a:prstGeom>
            <a:gradFill flip="none" rotWithShape="1">
              <a:gsLst>
                <a:gs pos="0">
                  <a:srgbClr val="FF0000"/>
                </a:gs>
                <a:gs pos="23000">
                  <a:srgbClr val="FF3333"/>
                </a:gs>
                <a:gs pos="69000">
                  <a:srgbClr val="EA0000"/>
                </a:gs>
                <a:gs pos="97000">
                  <a:srgbClr val="C0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7" name="pole tekstowe 76">
              <a:extLst>
                <a:ext uri="{FF2B5EF4-FFF2-40B4-BE49-F238E27FC236}">
                  <a16:creationId xmlns:a16="http://schemas.microsoft.com/office/drawing/2014/main" id="{97E1DC79-799F-4447-90C6-C7BCDA192AA3}"/>
                </a:ext>
              </a:extLst>
            </p:cNvPr>
            <p:cNvSpPr txBox="1"/>
            <p:nvPr/>
          </p:nvSpPr>
          <p:spPr>
            <a:xfrm>
              <a:off x="-971579" y="4748893"/>
              <a:ext cx="827471" cy="261610"/>
            </a:xfrm>
            <a:prstGeom prst="rect">
              <a:avLst/>
            </a:prstGeom>
            <a:noFill/>
          </p:spPr>
          <p:txBody>
            <a:bodyPr wrap="none" rtlCol="0">
              <a:spAutoFit/>
            </a:bodyPr>
            <a:lstStyle/>
            <a:p>
              <a:pPr algn="ctr"/>
              <a:r>
                <a:rPr lang="pl-PL" sz="1100" b="1" dirty="0">
                  <a:solidFill>
                    <a:schemeClr val="bg1"/>
                  </a:solidFill>
                </a:rPr>
                <a:t>SCHRITT IV</a:t>
              </a:r>
            </a:p>
          </p:txBody>
        </p:sp>
        <p:pic>
          <p:nvPicPr>
            <p:cNvPr id="78" name="Grafika 77" descr="Narzędzia">
              <a:extLst>
                <a:ext uri="{FF2B5EF4-FFF2-40B4-BE49-F238E27FC236}">
                  <a16:creationId xmlns:a16="http://schemas.microsoft.com/office/drawing/2014/main" id="{D8D49CF9-0374-4422-8FD7-B50C4C7A596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54647" y="4365184"/>
              <a:ext cx="387795" cy="387795"/>
            </a:xfrm>
            <a:prstGeom prst="rect">
              <a:avLst/>
            </a:prstGeom>
          </p:spPr>
        </p:pic>
      </p:grpSp>
      <p:grpSp>
        <p:nvGrpSpPr>
          <p:cNvPr id="79" name="Grupa 78">
            <a:extLst>
              <a:ext uri="{FF2B5EF4-FFF2-40B4-BE49-F238E27FC236}">
                <a16:creationId xmlns:a16="http://schemas.microsoft.com/office/drawing/2014/main" id="{956DF374-6641-485A-AB89-FC9A3B9301EA}"/>
              </a:ext>
            </a:extLst>
          </p:cNvPr>
          <p:cNvGrpSpPr/>
          <p:nvPr/>
        </p:nvGrpSpPr>
        <p:grpSpPr>
          <a:xfrm>
            <a:off x="-985958" y="485030"/>
            <a:ext cx="850789" cy="850789"/>
            <a:chOff x="-985958" y="485030"/>
            <a:chExt cx="850789" cy="850789"/>
          </a:xfrm>
        </p:grpSpPr>
        <p:sp>
          <p:nvSpPr>
            <p:cNvPr id="80" name="Owal 79">
              <a:extLst>
                <a:ext uri="{FF2B5EF4-FFF2-40B4-BE49-F238E27FC236}">
                  <a16:creationId xmlns:a16="http://schemas.microsoft.com/office/drawing/2014/main" id="{E0CD09DA-CE06-41B9-B319-AD1E7C9BEB8E}"/>
                </a:ext>
              </a:extLst>
            </p:cNvPr>
            <p:cNvSpPr/>
            <p:nvPr/>
          </p:nvSpPr>
          <p:spPr>
            <a:xfrm>
              <a:off x="-985958" y="485030"/>
              <a:ext cx="850789" cy="850789"/>
            </a:xfrm>
            <a:prstGeom prst="ellipse">
              <a:avLst/>
            </a:prstGeom>
            <a:gradFill flip="none" rotWithShape="1">
              <a:gsLst>
                <a:gs pos="0">
                  <a:srgbClr val="FF0000"/>
                </a:gs>
                <a:gs pos="23000">
                  <a:srgbClr val="FF3333"/>
                </a:gs>
                <a:gs pos="69000">
                  <a:srgbClr val="EA0000"/>
                </a:gs>
                <a:gs pos="97000">
                  <a:srgbClr val="C0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1" name="pole tekstowe 80">
              <a:extLst>
                <a:ext uri="{FF2B5EF4-FFF2-40B4-BE49-F238E27FC236}">
                  <a16:creationId xmlns:a16="http://schemas.microsoft.com/office/drawing/2014/main" id="{F80F36EB-E9EB-40FA-9435-C68DCD219C42}"/>
                </a:ext>
              </a:extLst>
            </p:cNvPr>
            <p:cNvSpPr txBox="1"/>
            <p:nvPr/>
          </p:nvSpPr>
          <p:spPr>
            <a:xfrm>
              <a:off x="-929901" y="1021928"/>
              <a:ext cx="744113" cy="261610"/>
            </a:xfrm>
            <a:prstGeom prst="rect">
              <a:avLst/>
            </a:prstGeom>
            <a:noFill/>
          </p:spPr>
          <p:txBody>
            <a:bodyPr wrap="none" rtlCol="0">
              <a:spAutoFit/>
            </a:bodyPr>
            <a:lstStyle/>
            <a:p>
              <a:pPr algn="ctr"/>
              <a:r>
                <a:rPr lang="pl-PL" sz="1100" b="1" dirty="0">
                  <a:solidFill>
                    <a:schemeClr val="bg1"/>
                  </a:solidFill>
                </a:rPr>
                <a:t>SCHRITT I</a:t>
              </a:r>
            </a:p>
          </p:txBody>
        </p:sp>
        <p:pic>
          <p:nvPicPr>
            <p:cNvPr id="82" name="Grafika 81" descr="Zrównoważony rozwój">
              <a:extLst>
                <a:ext uri="{FF2B5EF4-FFF2-40B4-BE49-F238E27FC236}">
                  <a16:creationId xmlns:a16="http://schemas.microsoft.com/office/drawing/2014/main" id="{252B81B7-C41A-4852-9A1B-42726CCC990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01974" y="597763"/>
              <a:ext cx="469232" cy="469232"/>
            </a:xfrm>
            <a:prstGeom prst="rect">
              <a:avLst/>
            </a:prstGeom>
          </p:spPr>
        </p:pic>
      </p:grpSp>
      <p:sp>
        <p:nvSpPr>
          <p:cNvPr id="23" name="Dowolny kształt: kształt 22">
            <a:extLst>
              <a:ext uri="{FF2B5EF4-FFF2-40B4-BE49-F238E27FC236}">
                <a16:creationId xmlns:a16="http://schemas.microsoft.com/office/drawing/2014/main" id="{57642E43-39C5-4888-9615-C909C13AED66}"/>
              </a:ext>
            </a:extLst>
          </p:cNvPr>
          <p:cNvSpPr/>
          <p:nvPr/>
        </p:nvSpPr>
        <p:spPr>
          <a:xfrm rot="5400000" flipV="1">
            <a:off x="-6298168" y="4831032"/>
            <a:ext cx="13812081" cy="1235624"/>
          </a:xfrm>
          <a:custGeom>
            <a:avLst/>
            <a:gdLst>
              <a:gd name="connsiteX0" fmla="*/ 0 w 12192000"/>
              <a:gd name="connsiteY0" fmla="*/ 1225685 h 1225685"/>
              <a:gd name="connsiteX1" fmla="*/ 5304847 w 12192000"/>
              <a:gd name="connsiteY1" fmla="*/ 1225685 h 1225685"/>
              <a:gd name="connsiteX2" fmla="*/ 6096002 w 12192000"/>
              <a:gd name="connsiteY2" fmla="*/ 57275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2192000"/>
              <a:gd name="connsiteY0" fmla="*/ 1225685 h 1225685"/>
              <a:gd name="connsiteX1" fmla="*/ 5304847 w 12192000"/>
              <a:gd name="connsiteY1" fmla="*/ 1225685 h 1225685"/>
              <a:gd name="connsiteX2" fmla="*/ 6096002 w 12192000"/>
              <a:gd name="connsiteY2" fmla="*/ 57275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2192000"/>
              <a:gd name="connsiteY0" fmla="*/ 1225685 h 1225685"/>
              <a:gd name="connsiteX1" fmla="*/ 5304847 w 12192000"/>
              <a:gd name="connsiteY1" fmla="*/ 1225685 h 1225685"/>
              <a:gd name="connsiteX2" fmla="*/ 6096002 w 12192000"/>
              <a:gd name="connsiteY2" fmla="*/ 57275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2192000"/>
              <a:gd name="connsiteY0" fmla="*/ 1225685 h 1225685"/>
              <a:gd name="connsiteX1" fmla="*/ 5304847 w 12192000"/>
              <a:gd name="connsiteY1" fmla="*/ 1225685 h 1225685"/>
              <a:gd name="connsiteX2" fmla="*/ 6096002 w 12192000"/>
              <a:gd name="connsiteY2" fmla="*/ 57275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2192000"/>
              <a:gd name="connsiteY0" fmla="*/ 1225685 h 1225685"/>
              <a:gd name="connsiteX1" fmla="*/ 5304847 w 12192000"/>
              <a:gd name="connsiteY1" fmla="*/ 1225685 h 1225685"/>
              <a:gd name="connsiteX2" fmla="*/ 6096002 w 12192000"/>
              <a:gd name="connsiteY2" fmla="*/ 57275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2192000"/>
              <a:gd name="connsiteY0" fmla="*/ 1225685 h 1225685"/>
              <a:gd name="connsiteX1" fmla="*/ 5304847 w 12192000"/>
              <a:gd name="connsiteY1" fmla="*/ 1225685 h 1225685"/>
              <a:gd name="connsiteX2" fmla="*/ 6096002 w 12192000"/>
              <a:gd name="connsiteY2" fmla="*/ 57275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2192000"/>
              <a:gd name="connsiteY0" fmla="*/ 1225685 h 1225685"/>
              <a:gd name="connsiteX1" fmla="*/ 5304847 w 12192000"/>
              <a:gd name="connsiteY1" fmla="*/ 1225685 h 1225685"/>
              <a:gd name="connsiteX2" fmla="*/ 6096002 w 12192000"/>
              <a:gd name="connsiteY2" fmla="*/ 57275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2192000"/>
              <a:gd name="connsiteY0" fmla="*/ 1225685 h 1225685"/>
              <a:gd name="connsiteX1" fmla="*/ 5304847 w 12192000"/>
              <a:gd name="connsiteY1" fmla="*/ 1225685 h 1225685"/>
              <a:gd name="connsiteX2" fmla="*/ 6106050 w 12192000"/>
              <a:gd name="connsiteY2" fmla="*/ 66821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2192000"/>
              <a:gd name="connsiteY0" fmla="*/ 1225685 h 1225685"/>
              <a:gd name="connsiteX1" fmla="*/ 5304847 w 12192000"/>
              <a:gd name="connsiteY1" fmla="*/ 1225685 h 1225685"/>
              <a:gd name="connsiteX2" fmla="*/ 6106050 w 12192000"/>
              <a:gd name="connsiteY2" fmla="*/ 66821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3802142"/>
              <a:gd name="connsiteY0" fmla="*/ 1225685 h 1225685"/>
              <a:gd name="connsiteX1" fmla="*/ 5304847 w 13802142"/>
              <a:gd name="connsiteY1" fmla="*/ 1225685 h 1225685"/>
              <a:gd name="connsiteX2" fmla="*/ 6106050 w 13802142"/>
              <a:gd name="connsiteY2" fmla="*/ 668216 h 1225685"/>
              <a:gd name="connsiteX3" fmla="*/ 6887156 w 13802142"/>
              <a:gd name="connsiteY3" fmla="*/ 1225685 h 1225685"/>
              <a:gd name="connsiteX4" fmla="*/ 13802142 w 13802142"/>
              <a:gd name="connsiteY4" fmla="*/ 1215746 h 1225685"/>
              <a:gd name="connsiteX5" fmla="*/ 12192000 w 13802142"/>
              <a:gd name="connsiteY5" fmla="*/ 0 h 1225685"/>
              <a:gd name="connsiteX6" fmla="*/ 0 w 13802142"/>
              <a:gd name="connsiteY6" fmla="*/ 0 h 1225685"/>
              <a:gd name="connsiteX7" fmla="*/ 0 w 13802142"/>
              <a:gd name="connsiteY7" fmla="*/ 1225685 h 1225685"/>
              <a:gd name="connsiteX0" fmla="*/ 0 w 13812081"/>
              <a:gd name="connsiteY0" fmla="*/ 1235624 h 1235624"/>
              <a:gd name="connsiteX1" fmla="*/ 5304847 w 13812081"/>
              <a:gd name="connsiteY1" fmla="*/ 1235624 h 1235624"/>
              <a:gd name="connsiteX2" fmla="*/ 6106050 w 13812081"/>
              <a:gd name="connsiteY2" fmla="*/ 678155 h 1235624"/>
              <a:gd name="connsiteX3" fmla="*/ 6887156 w 13812081"/>
              <a:gd name="connsiteY3" fmla="*/ 1235624 h 1235624"/>
              <a:gd name="connsiteX4" fmla="*/ 13802142 w 13812081"/>
              <a:gd name="connsiteY4" fmla="*/ 1225685 h 1235624"/>
              <a:gd name="connsiteX5" fmla="*/ 13812081 w 13812081"/>
              <a:gd name="connsiteY5" fmla="*/ 0 h 1235624"/>
              <a:gd name="connsiteX6" fmla="*/ 0 w 13812081"/>
              <a:gd name="connsiteY6" fmla="*/ 9939 h 1235624"/>
              <a:gd name="connsiteX7" fmla="*/ 0 w 13812081"/>
              <a:gd name="connsiteY7" fmla="*/ 1235624 h 123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12081" h="1235624">
                <a:moveTo>
                  <a:pt x="0" y="1235624"/>
                </a:moveTo>
                <a:lnTo>
                  <a:pt x="5304847" y="1235624"/>
                </a:lnTo>
                <a:cubicBezTo>
                  <a:pt x="5679097" y="1234021"/>
                  <a:pt x="5480591" y="681576"/>
                  <a:pt x="6106050" y="678155"/>
                </a:cubicBezTo>
                <a:cubicBezTo>
                  <a:pt x="6731509" y="674734"/>
                  <a:pt x="6512906" y="1223972"/>
                  <a:pt x="6887156" y="1235624"/>
                </a:cubicBezTo>
                <a:lnTo>
                  <a:pt x="13802142" y="1225685"/>
                </a:lnTo>
                <a:lnTo>
                  <a:pt x="13812081" y="0"/>
                </a:lnTo>
                <a:lnTo>
                  <a:pt x="0" y="9939"/>
                </a:lnTo>
                <a:lnTo>
                  <a:pt x="0" y="1235624"/>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pl-PL" dirty="0"/>
          </a:p>
        </p:txBody>
      </p:sp>
      <p:sp>
        <p:nvSpPr>
          <p:cNvPr id="69" name="Strzałka: pięciokąt 7">
            <a:extLst>
              <a:ext uri="{FF2B5EF4-FFF2-40B4-BE49-F238E27FC236}">
                <a16:creationId xmlns:a16="http://schemas.microsoft.com/office/drawing/2014/main" id="{FFBE5283-036B-479D-984C-48B9371D4A52}"/>
              </a:ext>
            </a:extLst>
          </p:cNvPr>
          <p:cNvSpPr/>
          <p:nvPr/>
        </p:nvSpPr>
        <p:spPr>
          <a:xfrm flipH="1">
            <a:off x="9007815" y="-28049"/>
            <a:ext cx="3265361" cy="6919708"/>
          </a:xfrm>
          <a:custGeom>
            <a:avLst/>
            <a:gdLst>
              <a:gd name="connsiteX0" fmla="*/ 0 w 6929335"/>
              <a:gd name="connsiteY0" fmla="*/ 0 h 6858000"/>
              <a:gd name="connsiteX1" fmla="*/ 4648158 w 6929335"/>
              <a:gd name="connsiteY1" fmla="*/ 0 h 6858000"/>
              <a:gd name="connsiteX2" fmla="*/ 6929335 w 6929335"/>
              <a:gd name="connsiteY2" fmla="*/ 3429000 h 6858000"/>
              <a:gd name="connsiteX3" fmla="*/ 4648158 w 6929335"/>
              <a:gd name="connsiteY3" fmla="*/ 6858000 h 6858000"/>
              <a:gd name="connsiteX4" fmla="*/ 0 w 6929335"/>
              <a:gd name="connsiteY4" fmla="*/ 6858000 h 6858000"/>
              <a:gd name="connsiteX5" fmla="*/ 0 w 6929335"/>
              <a:gd name="connsiteY5" fmla="*/ 0 h 6858000"/>
              <a:gd name="connsiteX0" fmla="*/ 3745149 w 6929335"/>
              <a:gd name="connsiteY0" fmla="*/ 0 h 6877455"/>
              <a:gd name="connsiteX1" fmla="*/ 4648158 w 6929335"/>
              <a:gd name="connsiteY1" fmla="*/ 19455 h 6877455"/>
              <a:gd name="connsiteX2" fmla="*/ 6929335 w 6929335"/>
              <a:gd name="connsiteY2" fmla="*/ 3448455 h 6877455"/>
              <a:gd name="connsiteX3" fmla="*/ 4648158 w 6929335"/>
              <a:gd name="connsiteY3" fmla="*/ 6877455 h 6877455"/>
              <a:gd name="connsiteX4" fmla="*/ 0 w 6929335"/>
              <a:gd name="connsiteY4" fmla="*/ 6877455 h 6877455"/>
              <a:gd name="connsiteX5" fmla="*/ 3745149 w 6929335"/>
              <a:gd name="connsiteY5" fmla="*/ 0 h 6877455"/>
              <a:gd name="connsiteX0" fmla="*/ 58366 w 3242552"/>
              <a:gd name="connsiteY0" fmla="*/ 0 h 6877455"/>
              <a:gd name="connsiteX1" fmla="*/ 961375 w 3242552"/>
              <a:gd name="connsiteY1" fmla="*/ 19455 h 6877455"/>
              <a:gd name="connsiteX2" fmla="*/ 3242552 w 3242552"/>
              <a:gd name="connsiteY2" fmla="*/ 3448455 h 6877455"/>
              <a:gd name="connsiteX3" fmla="*/ 961375 w 3242552"/>
              <a:gd name="connsiteY3" fmla="*/ 6877455 h 6877455"/>
              <a:gd name="connsiteX4" fmla="*/ 0 w 3242552"/>
              <a:gd name="connsiteY4" fmla="*/ 6858000 h 6877455"/>
              <a:gd name="connsiteX5" fmla="*/ 58366 w 3242552"/>
              <a:gd name="connsiteY5" fmla="*/ 0 h 6877455"/>
              <a:gd name="connsiteX0" fmla="*/ 0 w 3252280"/>
              <a:gd name="connsiteY0" fmla="*/ 0 h 6877455"/>
              <a:gd name="connsiteX1" fmla="*/ 971103 w 3252280"/>
              <a:gd name="connsiteY1" fmla="*/ 19455 h 6877455"/>
              <a:gd name="connsiteX2" fmla="*/ 3252280 w 3252280"/>
              <a:gd name="connsiteY2" fmla="*/ 3448455 h 6877455"/>
              <a:gd name="connsiteX3" fmla="*/ 971103 w 3252280"/>
              <a:gd name="connsiteY3" fmla="*/ 6877455 h 6877455"/>
              <a:gd name="connsiteX4" fmla="*/ 9728 w 3252280"/>
              <a:gd name="connsiteY4" fmla="*/ 6858000 h 6877455"/>
              <a:gd name="connsiteX5" fmla="*/ 0 w 3252280"/>
              <a:gd name="connsiteY5" fmla="*/ 0 h 6877455"/>
              <a:gd name="connsiteX0" fmla="*/ 0 w 3252280"/>
              <a:gd name="connsiteY0" fmla="*/ 0 h 6897269"/>
              <a:gd name="connsiteX1" fmla="*/ 971103 w 3252280"/>
              <a:gd name="connsiteY1" fmla="*/ 19455 h 6897269"/>
              <a:gd name="connsiteX2" fmla="*/ 3252280 w 3252280"/>
              <a:gd name="connsiteY2" fmla="*/ 3448455 h 6897269"/>
              <a:gd name="connsiteX3" fmla="*/ 971103 w 3252280"/>
              <a:gd name="connsiteY3" fmla="*/ 6877455 h 6897269"/>
              <a:gd name="connsiteX4" fmla="*/ 9728 w 3252280"/>
              <a:gd name="connsiteY4" fmla="*/ 6897269 h 6897269"/>
              <a:gd name="connsiteX5" fmla="*/ 0 w 3252280"/>
              <a:gd name="connsiteY5" fmla="*/ 0 h 6897269"/>
              <a:gd name="connsiteX0" fmla="*/ 13081 w 3265361"/>
              <a:gd name="connsiteY0" fmla="*/ 0 h 6902879"/>
              <a:gd name="connsiteX1" fmla="*/ 984184 w 3265361"/>
              <a:gd name="connsiteY1" fmla="*/ 19455 h 6902879"/>
              <a:gd name="connsiteX2" fmla="*/ 3265361 w 3265361"/>
              <a:gd name="connsiteY2" fmla="*/ 3448455 h 6902879"/>
              <a:gd name="connsiteX3" fmla="*/ 984184 w 3265361"/>
              <a:gd name="connsiteY3" fmla="*/ 6877455 h 6902879"/>
              <a:gd name="connsiteX4" fmla="*/ 370 w 3265361"/>
              <a:gd name="connsiteY4" fmla="*/ 6902879 h 6902879"/>
              <a:gd name="connsiteX5" fmla="*/ 13081 w 3265361"/>
              <a:gd name="connsiteY5" fmla="*/ 0 h 6902879"/>
              <a:gd name="connsiteX0" fmla="*/ 13081 w 3265361"/>
              <a:gd name="connsiteY0" fmla="*/ 8594 h 6911473"/>
              <a:gd name="connsiteX1" fmla="*/ 984184 w 3265361"/>
              <a:gd name="connsiteY1" fmla="*/ 0 h 6911473"/>
              <a:gd name="connsiteX2" fmla="*/ 3265361 w 3265361"/>
              <a:gd name="connsiteY2" fmla="*/ 3457049 h 6911473"/>
              <a:gd name="connsiteX3" fmla="*/ 984184 w 3265361"/>
              <a:gd name="connsiteY3" fmla="*/ 6886049 h 6911473"/>
              <a:gd name="connsiteX4" fmla="*/ 370 w 3265361"/>
              <a:gd name="connsiteY4" fmla="*/ 6911473 h 6911473"/>
              <a:gd name="connsiteX5" fmla="*/ 13081 w 3265361"/>
              <a:gd name="connsiteY5" fmla="*/ 8594 h 6911473"/>
              <a:gd name="connsiteX0" fmla="*/ 13081 w 3265361"/>
              <a:gd name="connsiteY0" fmla="*/ 8594 h 6919708"/>
              <a:gd name="connsiteX1" fmla="*/ 984184 w 3265361"/>
              <a:gd name="connsiteY1" fmla="*/ 0 h 6919708"/>
              <a:gd name="connsiteX2" fmla="*/ 3265361 w 3265361"/>
              <a:gd name="connsiteY2" fmla="*/ 3457049 h 6919708"/>
              <a:gd name="connsiteX3" fmla="*/ 972964 w 3265361"/>
              <a:gd name="connsiteY3" fmla="*/ 6919708 h 6919708"/>
              <a:gd name="connsiteX4" fmla="*/ 370 w 3265361"/>
              <a:gd name="connsiteY4" fmla="*/ 6911473 h 6919708"/>
              <a:gd name="connsiteX5" fmla="*/ 13081 w 3265361"/>
              <a:gd name="connsiteY5" fmla="*/ 8594 h 6919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65361" h="6919708">
                <a:moveTo>
                  <a:pt x="13081" y="8594"/>
                </a:moveTo>
                <a:lnTo>
                  <a:pt x="984184" y="0"/>
                </a:lnTo>
                <a:lnTo>
                  <a:pt x="3265361" y="3457049"/>
                </a:lnTo>
                <a:lnTo>
                  <a:pt x="972964" y="6919708"/>
                </a:lnTo>
                <a:lnTo>
                  <a:pt x="370" y="6911473"/>
                </a:lnTo>
                <a:cubicBezTo>
                  <a:pt x="-2873" y="4625473"/>
                  <a:pt x="16324" y="2294594"/>
                  <a:pt x="13081" y="8594"/>
                </a:cubicBezTo>
                <a:close/>
              </a:path>
            </a:pathLst>
          </a:custGeom>
          <a:solidFill>
            <a:schemeClr val="bg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26" name="Prostokąt 25">
            <a:extLst>
              <a:ext uri="{FF2B5EF4-FFF2-40B4-BE49-F238E27FC236}">
                <a16:creationId xmlns:a16="http://schemas.microsoft.com/office/drawing/2014/main" id="{D5471592-2BF1-471D-A75C-D8C50C19E98B}"/>
              </a:ext>
            </a:extLst>
          </p:cNvPr>
          <p:cNvSpPr/>
          <p:nvPr/>
        </p:nvSpPr>
        <p:spPr>
          <a:xfrm rot="10800000">
            <a:off x="12707581" y="-3069696"/>
            <a:ext cx="139244" cy="13043814"/>
          </a:xfrm>
          <a:prstGeom prst="rect">
            <a:avLst/>
          </a:prstGeom>
          <a:solidFill>
            <a:srgbClr val="E30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7" name="Prostokąt 26">
            <a:extLst>
              <a:ext uri="{FF2B5EF4-FFF2-40B4-BE49-F238E27FC236}">
                <a16:creationId xmlns:a16="http://schemas.microsoft.com/office/drawing/2014/main" id="{7FE7CA7C-673E-4981-A1F8-5214A9284832}"/>
              </a:ext>
            </a:extLst>
          </p:cNvPr>
          <p:cNvSpPr/>
          <p:nvPr/>
        </p:nvSpPr>
        <p:spPr>
          <a:xfrm rot="10800000">
            <a:off x="12697783" y="-3068940"/>
            <a:ext cx="139244" cy="13043814"/>
          </a:xfrm>
          <a:prstGeom prst="rect">
            <a:avLst/>
          </a:prstGeom>
          <a:solidFill>
            <a:srgbClr val="E30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8" name="pole tekstowe 27">
            <a:extLst>
              <a:ext uri="{FF2B5EF4-FFF2-40B4-BE49-F238E27FC236}">
                <a16:creationId xmlns:a16="http://schemas.microsoft.com/office/drawing/2014/main" id="{3104E7E8-5446-467E-8E16-F1E8F969DCCA}"/>
              </a:ext>
            </a:extLst>
          </p:cNvPr>
          <p:cNvSpPr txBox="1"/>
          <p:nvPr/>
        </p:nvSpPr>
        <p:spPr>
          <a:xfrm rot="16200000">
            <a:off x="8864005" y="2776261"/>
            <a:ext cx="5514607" cy="1323439"/>
          </a:xfrm>
          <a:prstGeom prst="rect">
            <a:avLst/>
          </a:prstGeom>
          <a:noFill/>
        </p:spPr>
        <p:txBody>
          <a:bodyPr wrap="square" rtlCol="0">
            <a:spAutoFit/>
          </a:bodyPr>
          <a:lstStyle>
            <a:defPPr>
              <a:defRPr lang="pl-PL"/>
            </a:defPPr>
            <a:lvl1pPr algn="ctr">
              <a:defRPr sz="8000" b="1">
                <a:solidFill>
                  <a:schemeClr val="bg1"/>
                </a:solidFill>
                <a:effectLst>
                  <a:glow rad="25400">
                    <a:schemeClr val="bg1">
                      <a:lumMod val="85000"/>
                      <a:alpha val="40000"/>
                    </a:schemeClr>
                  </a:glow>
                </a:effectLst>
                <a:latin typeface="Century Gothic" panose="020B0502020202020204" pitchFamily="34" charset="0"/>
              </a:defRPr>
            </a:lvl1pPr>
          </a:lstStyle>
          <a:p>
            <a:r>
              <a:rPr lang="pl-PL" dirty="0"/>
              <a:t>SCHRITT IV</a:t>
            </a:r>
          </a:p>
        </p:txBody>
      </p:sp>
      <p:grpSp>
        <p:nvGrpSpPr>
          <p:cNvPr id="29" name="Grupa 28">
            <a:extLst>
              <a:ext uri="{FF2B5EF4-FFF2-40B4-BE49-F238E27FC236}">
                <a16:creationId xmlns:a16="http://schemas.microsoft.com/office/drawing/2014/main" id="{0F41BE29-1FCD-4FA3-AC78-BC156416DB0C}"/>
              </a:ext>
            </a:extLst>
          </p:cNvPr>
          <p:cNvGrpSpPr/>
          <p:nvPr/>
        </p:nvGrpSpPr>
        <p:grpSpPr>
          <a:xfrm>
            <a:off x="224681" y="5552884"/>
            <a:ext cx="790601" cy="662268"/>
            <a:chOff x="234206" y="5552884"/>
            <a:chExt cx="790601" cy="662268"/>
          </a:xfrm>
        </p:grpSpPr>
        <p:sp>
          <p:nvSpPr>
            <p:cNvPr id="30" name="pole tekstowe 29">
              <a:hlinkClick r:id="rId13" action="ppaction://hlinksldjump"/>
              <a:extLst>
                <a:ext uri="{FF2B5EF4-FFF2-40B4-BE49-F238E27FC236}">
                  <a16:creationId xmlns:a16="http://schemas.microsoft.com/office/drawing/2014/main" id="{DE576279-29EB-4818-9113-98EEAC731AE9}"/>
                </a:ext>
              </a:extLst>
            </p:cNvPr>
            <p:cNvSpPr txBox="1"/>
            <p:nvPr/>
          </p:nvSpPr>
          <p:spPr>
            <a:xfrm>
              <a:off x="234206" y="5953542"/>
              <a:ext cx="790601" cy="261610"/>
            </a:xfrm>
            <a:prstGeom prst="rect">
              <a:avLst/>
            </a:prstGeom>
            <a:noFill/>
          </p:spPr>
          <p:txBody>
            <a:bodyPr wrap="none" rtlCol="0">
              <a:spAutoFit/>
            </a:bodyPr>
            <a:lstStyle/>
            <a:p>
              <a:pPr algn="ctr"/>
              <a:r>
                <a:rPr lang="pl-PL" sz="1100" b="1" dirty="0">
                  <a:solidFill>
                    <a:schemeClr val="bg1">
                      <a:lumMod val="50000"/>
                    </a:schemeClr>
                  </a:solidFill>
                </a:rPr>
                <a:t>SCHRITT V</a:t>
              </a:r>
            </a:p>
          </p:txBody>
        </p:sp>
        <p:pic>
          <p:nvPicPr>
            <p:cNvPr id="34" name="Grafika 33" descr="Lista kontrolna">
              <a:hlinkClick r:id="rId13" action="ppaction://hlinksldjump"/>
              <a:extLst>
                <a:ext uri="{FF2B5EF4-FFF2-40B4-BE49-F238E27FC236}">
                  <a16:creationId xmlns:a16="http://schemas.microsoft.com/office/drawing/2014/main" id="{BA481E08-AF8A-426C-9A3B-E19C50F47FD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16325" y="5552884"/>
              <a:ext cx="426575" cy="426575"/>
            </a:xfrm>
            <a:prstGeom prst="rect">
              <a:avLst/>
            </a:prstGeom>
          </p:spPr>
        </p:pic>
      </p:grpSp>
      <p:grpSp>
        <p:nvGrpSpPr>
          <p:cNvPr id="35" name="Grupa 34">
            <a:extLst>
              <a:ext uri="{FF2B5EF4-FFF2-40B4-BE49-F238E27FC236}">
                <a16:creationId xmlns:a16="http://schemas.microsoft.com/office/drawing/2014/main" id="{730EC2BE-FCFE-41ED-BFEC-666DB87030A0}"/>
              </a:ext>
            </a:extLst>
          </p:cNvPr>
          <p:cNvGrpSpPr/>
          <p:nvPr/>
        </p:nvGrpSpPr>
        <p:grpSpPr>
          <a:xfrm>
            <a:off x="211054" y="3127993"/>
            <a:ext cx="817853" cy="673289"/>
            <a:chOff x="220579" y="3127993"/>
            <a:chExt cx="817853" cy="673289"/>
          </a:xfrm>
        </p:grpSpPr>
        <p:sp>
          <p:nvSpPr>
            <p:cNvPr id="36" name="pole tekstowe 35">
              <a:hlinkClick r:id="rId16" action="ppaction://hlinksldjump"/>
              <a:extLst>
                <a:ext uri="{FF2B5EF4-FFF2-40B4-BE49-F238E27FC236}">
                  <a16:creationId xmlns:a16="http://schemas.microsoft.com/office/drawing/2014/main" id="{3C15EB9E-782C-4383-BA7A-611288E9BEC6}"/>
                </a:ext>
              </a:extLst>
            </p:cNvPr>
            <p:cNvSpPr txBox="1"/>
            <p:nvPr/>
          </p:nvSpPr>
          <p:spPr>
            <a:xfrm>
              <a:off x="220579" y="3539672"/>
              <a:ext cx="817853" cy="261610"/>
            </a:xfrm>
            <a:prstGeom prst="rect">
              <a:avLst/>
            </a:prstGeom>
            <a:noFill/>
          </p:spPr>
          <p:txBody>
            <a:bodyPr wrap="none" rtlCol="0">
              <a:spAutoFit/>
            </a:bodyPr>
            <a:lstStyle/>
            <a:p>
              <a:pPr algn="ctr"/>
              <a:r>
                <a:rPr lang="pl-PL" sz="1100" b="1" dirty="0">
                  <a:solidFill>
                    <a:schemeClr val="bg1">
                      <a:lumMod val="50000"/>
                    </a:schemeClr>
                  </a:solidFill>
                </a:rPr>
                <a:t>SCHRITT III</a:t>
              </a:r>
            </a:p>
          </p:txBody>
        </p:sp>
        <p:pic>
          <p:nvPicPr>
            <p:cNvPr id="37" name="Grafika 36" descr="Diament">
              <a:hlinkClick r:id="rId16" action="ppaction://hlinksldjump"/>
              <a:extLst>
                <a:ext uri="{FF2B5EF4-FFF2-40B4-BE49-F238E27FC236}">
                  <a16:creationId xmlns:a16="http://schemas.microsoft.com/office/drawing/2014/main" id="{D34C9AB5-310A-410D-835C-F89996093EF5}"/>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92169" y="3127993"/>
              <a:ext cx="469232" cy="469232"/>
            </a:xfrm>
            <a:prstGeom prst="rect">
              <a:avLst/>
            </a:prstGeom>
          </p:spPr>
        </p:pic>
      </p:grpSp>
      <p:grpSp>
        <p:nvGrpSpPr>
          <p:cNvPr id="38" name="Grupa 37">
            <a:extLst>
              <a:ext uri="{FF2B5EF4-FFF2-40B4-BE49-F238E27FC236}">
                <a16:creationId xmlns:a16="http://schemas.microsoft.com/office/drawing/2014/main" id="{6EE0CA00-EA1B-46BB-B590-10C184C6DB87}"/>
              </a:ext>
            </a:extLst>
          </p:cNvPr>
          <p:cNvGrpSpPr/>
          <p:nvPr/>
        </p:nvGrpSpPr>
        <p:grpSpPr>
          <a:xfrm>
            <a:off x="231091" y="1873931"/>
            <a:ext cx="777777" cy="660098"/>
            <a:chOff x="240616" y="1873931"/>
            <a:chExt cx="777777" cy="660098"/>
          </a:xfrm>
        </p:grpSpPr>
        <p:sp>
          <p:nvSpPr>
            <p:cNvPr id="39" name="pole tekstowe 38">
              <a:hlinkClick r:id="rId19" action="ppaction://hlinksldjump"/>
              <a:extLst>
                <a:ext uri="{FF2B5EF4-FFF2-40B4-BE49-F238E27FC236}">
                  <a16:creationId xmlns:a16="http://schemas.microsoft.com/office/drawing/2014/main" id="{EF023F63-52C1-44AE-9960-E77745885CBD}"/>
                </a:ext>
              </a:extLst>
            </p:cNvPr>
            <p:cNvSpPr txBox="1"/>
            <p:nvPr/>
          </p:nvSpPr>
          <p:spPr>
            <a:xfrm>
              <a:off x="240616" y="2272419"/>
              <a:ext cx="777777" cy="261610"/>
            </a:xfrm>
            <a:prstGeom prst="rect">
              <a:avLst/>
            </a:prstGeom>
            <a:noFill/>
          </p:spPr>
          <p:txBody>
            <a:bodyPr wrap="none" rtlCol="0">
              <a:spAutoFit/>
            </a:bodyPr>
            <a:lstStyle/>
            <a:p>
              <a:pPr algn="ctr"/>
              <a:r>
                <a:rPr lang="pl-PL" sz="1100" b="1" i="1" dirty="0">
                  <a:solidFill>
                    <a:schemeClr val="bg1">
                      <a:lumMod val="50000"/>
                    </a:schemeClr>
                  </a:solidFill>
                </a:rPr>
                <a:t>SCHRITT II</a:t>
              </a:r>
            </a:p>
          </p:txBody>
        </p:sp>
        <p:pic>
          <p:nvPicPr>
            <p:cNvPr id="40" name="Grafika 39" descr="Szkło powiększające">
              <a:hlinkClick r:id="rId19" action="ppaction://hlinksldjump"/>
              <a:extLst>
                <a:ext uri="{FF2B5EF4-FFF2-40B4-BE49-F238E27FC236}">
                  <a16:creationId xmlns:a16="http://schemas.microsoft.com/office/drawing/2014/main" id="{61C73FC2-F550-4692-9626-7F2B18D16E9D}"/>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rot="975818">
              <a:off x="398915" y="1873931"/>
              <a:ext cx="426575" cy="426575"/>
            </a:xfrm>
            <a:prstGeom prst="rect">
              <a:avLst/>
            </a:prstGeom>
          </p:spPr>
        </p:pic>
      </p:grpSp>
      <p:grpSp>
        <p:nvGrpSpPr>
          <p:cNvPr id="41" name="Grupa 40">
            <a:extLst>
              <a:ext uri="{FF2B5EF4-FFF2-40B4-BE49-F238E27FC236}">
                <a16:creationId xmlns:a16="http://schemas.microsoft.com/office/drawing/2014/main" id="{7F208543-2C52-47D1-9B75-3D6E0EC90CB1}"/>
              </a:ext>
            </a:extLst>
          </p:cNvPr>
          <p:cNvGrpSpPr/>
          <p:nvPr/>
        </p:nvGrpSpPr>
        <p:grpSpPr>
          <a:xfrm>
            <a:off x="301625" y="4365184"/>
            <a:ext cx="636713" cy="645319"/>
            <a:chOff x="311150" y="4365184"/>
            <a:chExt cx="636713" cy="645319"/>
          </a:xfrm>
        </p:grpSpPr>
        <p:sp>
          <p:nvSpPr>
            <p:cNvPr id="42" name="pole tekstowe 41">
              <a:hlinkClick r:id="rId22" action="ppaction://hlinksldjump"/>
              <a:extLst>
                <a:ext uri="{FF2B5EF4-FFF2-40B4-BE49-F238E27FC236}">
                  <a16:creationId xmlns:a16="http://schemas.microsoft.com/office/drawing/2014/main" id="{48FAD683-EA22-4BAA-B672-1F554E38E803}"/>
                </a:ext>
              </a:extLst>
            </p:cNvPr>
            <p:cNvSpPr txBox="1"/>
            <p:nvPr/>
          </p:nvSpPr>
          <p:spPr>
            <a:xfrm>
              <a:off x="311150" y="4748893"/>
              <a:ext cx="636713" cy="261610"/>
            </a:xfrm>
            <a:prstGeom prst="rect">
              <a:avLst/>
            </a:prstGeom>
            <a:noFill/>
          </p:spPr>
          <p:txBody>
            <a:bodyPr wrap="none" rtlCol="0">
              <a:spAutoFit/>
            </a:bodyPr>
            <a:lstStyle/>
            <a:p>
              <a:pPr algn="ctr"/>
              <a:r>
                <a:rPr lang="pl-PL" sz="1100" b="1" dirty="0">
                  <a:noFill/>
                </a:rPr>
                <a:t>ETAP IV</a:t>
              </a:r>
            </a:p>
          </p:txBody>
        </p:sp>
        <p:pic>
          <p:nvPicPr>
            <p:cNvPr id="43" name="Grafika 42" descr="Narzędzia">
              <a:hlinkClick r:id="rId22" action="ppaction://hlinksldjump"/>
              <a:extLst>
                <a:ext uri="{FF2B5EF4-FFF2-40B4-BE49-F238E27FC236}">
                  <a16:creationId xmlns:a16="http://schemas.microsoft.com/office/drawing/2014/main" id="{473DE1E9-66E6-45A1-9956-033F5ECC6CA3}"/>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432702" y="4365184"/>
              <a:ext cx="387795" cy="387795"/>
            </a:xfrm>
            <a:prstGeom prst="rect">
              <a:avLst/>
            </a:prstGeom>
          </p:spPr>
        </p:pic>
      </p:grpSp>
      <p:grpSp>
        <p:nvGrpSpPr>
          <p:cNvPr id="44" name="Grupa 43">
            <a:extLst>
              <a:ext uri="{FF2B5EF4-FFF2-40B4-BE49-F238E27FC236}">
                <a16:creationId xmlns:a16="http://schemas.microsoft.com/office/drawing/2014/main" id="{5EB8260D-37D9-411C-B23D-3637131FAA04}"/>
              </a:ext>
            </a:extLst>
          </p:cNvPr>
          <p:cNvGrpSpPr/>
          <p:nvPr/>
        </p:nvGrpSpPr>
        <p:grpSpPr>
          <a:xfrm>
            <a:off x="247923" y="597763"/>
            <a:ext cx="744113" cy="685775"/>
            <a:chOff x="257448" y="597763"/>
            <a:chExt cx="744113" cy="685775"/>
          </a:xfrm>
        </p:grpSpPr>
        <p:sp>
          <p:nvSpPr>
            <p:cNvPr id="45" name="pole tekstowe 44">
              <a:hlinkClick r:id="rId25" action="ppaction://hlinksldjump"/>
              <a:extLst>
                <a:ext uri="{FF2B5EF4-FFF2-40B4-BE49-F238E27FC236}">
                  <a16:creationId xmlns:a16="http://schemas.microsoft.com/office/drawing/2014/main" id="{3DFADC1A-DA6B-478F-9374-13A23DBF8787}"/>
                </a:ext>
              </a:extLst>
            </p:cNvPr>
            <p:cNvSpPr txBox="1"/>
            <p:nvPr/>
          </p:nvSpPr>
          <p:spPr>
            <a:xfrm>
              <a:off x="257448" y="1021928"/>
              <a:ext cx="744113" cy="261610"/>
            </a:xfrm>
            <a:prstGeom prst="rect">
              <a:avLst/>
            </a:prstGeom>
            <a:noFill/>
          </p:spPr>
          <p:txBody>
            <a:bodyPr wrap="none" rtlCol="0">
              <a:spAutoFit/>
            </a:bodyPr>
            <a:lstStyle/>
            <a:p>
              <a:pPr algn="ctr"/>
              <a:r>
                <a:rPr lang="pl-PL" sz="1100" b="1" dirty="0">
                  <a:solidFill>
                    <a:schemeClr val="bg1">
                      <a:lumMod val="50000"/>
                    </a:schemeClr>
                  </a:solidFill>
                </a:rPr>
                <a:t>SCHRITT I</a:t>
              </a:r>
            </a:p>
          </p:txBody>
        </p:sp>
        <p:pic>
          <p:nvPicPr>
            <p:cNvPr id="46" name="Grafika 45" descr="Zrównoważony rozwój">
              <a:hlinkClick r:id="rId25" action="ppaction://hlinksldjump"/>
              <a:extLst>
                <a:ext uri="{FF2B5EF4-FFF2-40B4-BE49-F238E27FC236}">
                  <a16:creationId xmlns:a16="http://schemas.microsoft.com/office/drawing/2014/main" id="{4F85858F-ED66-4C91-9A3C-B74CD5B82AC3}"/>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385375" y="597763"/>
              <a:ext cx="469232" cy="469232"/>
            </a:xfrm>
            <a:prstGeom prst="rect">
              <a:avLst/>
            </a:prstGeom>
          </p:spPr>
        </p:pic>
      </p:grpSp>
    </p:spTree>
    <p:extLst>
      <p:ext uri="{BB962C8B-B14F-4D97-AF65-F5344CB8AC3E}">
        <p14:creationId xmlns:p14="http://schemas.microsoft.com/office/powerpoint/2010/main" val="924239970"/>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Obraz 4">
            <a:extLst>
              <a:ext uri="{FF2B5EF4-FFF2-40B4-BE49-F238E27FC236}">
                <a16:creationId xmlns:a16="http://schemas.microsoft.com/office/drawing/2014/main" id="{531465DD-CC18-4B87-A1F5-A7556010420E}"/>
              </a:ext>
            </a:extLst>
          </p:cNvPr>
          <p:cNvPicPr>
            <a:picLocks noChangeAspect="1"/>
          </p:cNvPicPr>
          <p:nvPr/>
        </p:nvPicPr>
        <p:blipFill rotWithShape="1">
          <a:blip r:embed="rId2">
            <a:extLst>
              <a:ext uri="{28A0092B-C50C-407E-A947-70E740481C1C}">
                <a14:useLocalDpi xmlns:a14="http://schemas.microsoft.com/office/drawing/2010/main" val="0"/>
              </a:ext>
            </a:extLst>
          </a:blip>
          <a:srcRect l="43215"/>
          <a:stretch/>
        </p:blipFill>
        <p:spPr>
          <a:xfrm flipH="1">
            <a:off x="6222250" y="-28049"/>
            <a:ext cx="6050926" cy="6886049"/>
          </a:xfrm>
          <a:prstGeom prst="homePlate">
            <a:avLst>
              <a:gd name="adj" fmla="val 33882"/>
            </a:avLst>
          </a:prstGeom>
        </p:spPr>
      </p:pic>
      <p:grpSp>
        <p:nvGrpSpPr>
          <p:cNvPr id="31" name="Grupa 30">
            <a:extLst>
              <a:ext uri="{FF2B5EF4-FFF2-40B4-BE49-F238E27FC236}">
                <a16:creationId xmlns:a16="http://schemas.microsoft.com/office/drawing/2014/main" id="{3AE85A6F-B614-4A45-992C-4E987B4B1A06}"/>
              </a:ext>
            </a:extLst>
          </p:cNvPr>
          <p:cNvGrpSpPr/>
          <p:nvPr/>
        </p:nvGrpSpPr>
        <p:grpSpPr>
          <a:xfrm>
            <a:off x="2056373" y="171450"/>
            <a:ext cx="3960090" cy="6703473"/>
            <a:chOff x="941667" y="1041450"/>
            <a:chExt cx="4352218" cy="5596252"/>
          </a:xfrm>
        </p:grpSpPr>
        <p:sp>
          <p:nvSpPr>
            <p:cNvPr id="32" name="pole tekstowe 31">
              <a:extLst>
                <a:ext uri="{FF2B5EF4-FFF2-40B4-BE49-F238E27FC236}">
                  <a16:creationId xmlns:a16="http://schemas.microsoft.com/office/drawing/2014/main" id="{C08B66C4-EAE2-4CCB-8160-B8D808C4A7D2}"/>
                </a:ext>
              </a:extLst>
            </p:cNvPr>
            <p:cNvSpPr txBox="1"/>
            <p:nvPr/>
          </p:nvSpPr>
          <p:spPr>
            <a:xfrm>
              <a:off x="941667" y="1704440"/>
              <a:ext cx="4352218" cy="4933262"/>
            </a:xfrm>
            <a:prstGeom prst="rect">
              <a:avLst/>
            </a:prstGeom>
            <a:noFill/>
          </p:spPr>
          <p:txBody>
            <a:bodyPr wrap="square">
              <a:spAutoFit/>
            </a:bodyPr>
            <a:lstStyle/>
            <a:p>
              <a:pPr marL="285750" indent="-285750">
                <a:buFont typeface="Arial" panose="020B0604020202020204" pitchFamily="34" charset="0"/>
                <a:buChar char="•"/>
              </a:pPr>
              <a:r>
                <a:rPr lang="pl-PL" sz="1400" b="1" dirty="0" err="1">
                  <a:solidFill>
                    <a:prstClr val="black">
                      <a:lumMod val="65000"/>
                      <a:lumOff val="35000"/>
                    </a:prstClr>
                  </a:solidFill>
                  <a:latin typeface="Century Gothic" panose="020B0502020202020204" pitchFamily="34" charset="0"/>
                  <a:ea typeface="+mj-ea"/>
                  <a:cs typeface="+mj-cs"/>
                </a:rPr>
                <a:t>Abschlusstes</a:t>
              </a:r>
              <a:br>
                <a:rPr lang="pl-PL" sz="1400" b="1" dirty="0">
                  <a:solidFill>
                    <a:prstClr val="black">
                      <a:lumMod val="65000"/>
                      <a:lumOff val="35000"/>
                    </a:prstClr>
                  </a:solidFill>
                  <a:latin typeface="Century Gothic" panose="020B0502020202020204" pitchFamily="34" charset="0"/>
                  <a:ea typeface="+mj-ea"/>
                  <a:cs typeface="+mj-cs"/>
                </a:rPr>
              </a:br>
              <a:r>
                <a:rPr lang="de-DE" sz="1400" dirty="0">
                  <a:solidFill>
                    <a:prstClr val="black">
                      <a:lumMod val="65000"/>
                      <a:lumOff val="35000"/>
                    </a:prstClr>
                  </a:solidFill>
                  <a:latin typeface="Century Gothic" panose="020B0502020202020204" pitchFamily="34" charset="0"/>
                  <a:ea typeface="+mj-ea"/>
                  <a:cs typeface="+mj-cs"/>
                </a:rPr>
                <a:t>Der Prozess endet mit dem Abschlusstest, der im Automatikbetrieb auf Geräten der renommierten Marke D&amp;V Electronics (ST-16, ST-24, ST-116, ALT-98, ALT-198, BSG-198) durchgeführt wird. Der am Ende generierte Bericht bestätigt, dass das Produkt die Testreihe erfolgreich bestanden hat. Er wird zusammen mit dem Produkt in eine Schachtel gelegt und kommt in ein Lagerregal, wo sie auf die Lieferung ans Verteilernetzwerk wartet</a:t>
              </a:r>
              <a:r>
                <a:rPr lang="pl-PL" sz="1400" dirty="0">
                  <a:solidFill>
                    <a:prstClr val="black">
                      <a:lumMod val="65000"/>
                      <a:lumOff val="35000"/>
                    </a:prstClr>
                  </a:solidFill>
                  <a:latin typeface="Century Gothic" panose="020B0502020202020204" pitchFamily="34" charset="0"/>
                  <a:ea typeface="+mj-ea"/>
                  <a:cs typeface="+mj-cs"/>
                </a:rPr>
                <a:t>. </a:t>
              </a:r>
            </a:p>
            <a:p>
              <a:pPr marL="285750" indent="-285750">
                <a:buFont typeface="Arial" panose="020B0604020202020204" pitchFamily="34" charset="0"/>
                <a:buChar char="•"/>
              </a:pPr>
              <a:endParaRPr lang="pl-PL" sz="1400" dirty="0">
                <a:solidFill>
                  <a:prstClr val="black">
                    <a:lumMod val="65000"/>
                    <a:lumOff val="35000"/>
                  </a:prstClr>
                </a:solidFill>
                <a:latin typeface="Century Gothic" panose="020B0502020202020204" pitchFamily="34" charset="0"/>
                <a:ea typeface="+mj-ea"/>
                <a:cs typeface="+mj-cs"/>
              </a:endParaRPr>
            </a:p>
            <a:p>
              <a:pPr marL="285750" indent="-285750">
                <a:buFont typeface="Arial" panose="020B0604020202020204" pitchFamily="34" charset="0"/>
                <a:buChar char="•"/>
              </a:pPr>
              <a:r>
                <a:rPr lang="pl-PL" sz="1400" b="1" dirty="0">
                  <a:solidFill>
                    <a:prstClr val="black">
                      <a:lumMod val="65000"/>
                      <a:lumOff val="35000"/>
                    </a:prstClr>
                  </a:solidFill>
                  <a:latin typeface="Century Gothic" panose="020B0502020202020204" pitchFamily="34" charset="0"/>
                  <a:ea typeface="+mj-ea"/>
                  <a:cs typeface="+mj-cs"/>
                </a:rPr>
                <a:t>Wie OEM</a:t>
              </a:r>
              <a:br>
                <a:rPr lang="pl-PL" sz="1400" b="1" dirty="0">
                  <a:solidFill>
                    <a:prstClr val="black">
                      <a:lumMod val="65000"/>
                      <a:lumOff val="35000"/>
                    </a:prstClr>
                  </a:solidFill>
                  <a:latin typeface="Century Gothic" panose="020B0502020202020204" pitchFamily="34" charset="0"/>
                  <a:ea typeface="+mj-ea"/>
                  <a:cs typeface="+mj-cs"/>
                </a:rPr>
              </a:br>
              <a:r>
                <a:rPr lang="de-DE" sz="1400" dirty="0">
                  <a:solidFill>
                    <a:prstClr val="black">
                      <a:lumMod val="65000"/>
                      <a:lumOff val="35000"/>
                    </a:prstClr>
                  </a:solidFill>
                  <a:latin typeface="Century Gothic" panose="020B0502020202020204" pitchFamily="34" charset="0"/>
                  <a:ea typeface="+mj-ea"/>
                  <a:cs typeface="+mj-cs"/>
                </a:rPr>
                <a:t>Das Ergebnis einer professionell durchgeführten Wiederaufbereitung ist ein Produkt, dessen Eigenschaften sich nicht von denen eines entsprechenden Produkts eines OEM unterscheiden</a:t>
              </a:r>
              <a:r>
                <a:rPr lang="pl-PL" sz="1400" dirty="0">
                  <a:solidFill>
                    <a:prstClr val="black">
                      <a:lumMod val="65000"/>
                      <a:lumOff val="35000"/>
                    </a:prstClr>
                  </a:solidFill>
                  <a:latin typeface="Century Gothic" panose="020B0502020202020204" pitchFamily="34" charset="0"/>
                  <a:ea typeface="+mj-ea"/>
                  <a:cs typeface="+mj-cs"/>
                </a:rPr>
                <a:t>. </a:t>
              </a:r>
            </a:p>
            <a:p>
              <a:pPr marL="285750" indent="-285750">
                <a:buFont typeface="Arial" panose="020B0604020202020204" pitchFamily="34" charset="0"/>
                <a:buChar char="•"/>
              </a:pPr>
              <a:endParaRPr lang="pl-PL" sz="1400" b="1" dirty="0">
                <a:solidFill>
                  <a:prstClr val="black">
                    <a:lumMod val="65000"/>
                    <a:lumOff val="35000"/>
                  </a:prstClr>
                </a:solidFill>
                <a:latin typeface="Century Gothic" panose="020B0502020202020204" pitchFamily="34" charset="0"/>
                <a:ea typeface="+mj-ea"/>
                <a:cs typeface="+mj-cs"/>
              </a:endParaRPr>
            </a:p>
            <a:p>
              <a:pPr marL="285750" indent="-285750">
                <a:buFont typeface="Arial" panose="020B0604020202020204" pitchFamily="34" charset="0"/>
                <a:buChar char="•"/>
              </a:pPr>
              <a:r>
                <a:rPr lang="pl-PL" sz="1400" b="1" dirty="0" err="1">
                  <a:solidFill>
                    <a:prstClr val="black">
                      <a:lumMod val="65000"/>
                      <a:lumOff val="35000"/>
                    </a:prstClr>
                  </a:solidFill>
                  <a:latin typeface="Century Gothic" panose="020B0502020202020204" pitchFamily="34" charset="0"/>
                  <a:ea typeface="+mj-ea"/>
                  <a:cs typeface="+mj-cs"/>
                </a:rPr>
                <a:t>Störungsbeseitigung</a:t>
              </a:r>
              <a:br>
                <a:rPr lang="pl-PL" sz="1400" b="1" dirty="0">
                  <a:solidFill>
                    <a:prstClr val="black">
                      <a:lumMod val="65000"/>
                      <a:lumOff val="35000"/>
                    </a:prstClr>
                  </a:solidFill>
                  <a:latin typeface="Century Gothic" panose="020B0502020202020204" pitchFamily="34" charset="0"/>
                  <a:ea typeface="+mj-ea"/>
                  <a:cs typeface="+mj-cs"/>
                </a:rPr>
              </a:br>
              <a:r>
                <a:rPr lang="de-DE" sz="1400" dirty="0">
                  <a:solidFill>
                    <a:prstClr val="black">
                      <a:lumMod val="65000"/>
                      <a:lumOff val="35000"/>
                    </a:prstClr>
                  </a:solidFill>
                  <a:latin typeface="Century Gothic" panose="020B0502020202020204" pitchFamily="34" charset="0"/>
                  <a:ea typeface="+mj-ea"/>
                  <a:cs typeface="+mj-cs"/>
                </a:rPr>
                <a:t>Wenn das Produkt den Abschlusstest nicht besteht, gelangt es zur weiteren Überprüfung, damit die Ursache gefunden und beseitigt werden kann</a:t>
              </a:r>
              <a:r>
                <a:rPr lang="pl-PL" sz="1400" dirty="0">
                  <a:solidFill>
                    <a:prstClr val="black">
                      <a:lumMod val="65000"/>
                      <a:lumOff val="35000"/>
                    </a:prstClr>
                  </a:solidFill>
                  <a:latin typeface="Century Gothic" panose="020B0502020202020204" pitchFamily="34" charset="0"/>
                  <a:ea typeface="+mj-ea"/>
                  <a:cs typeface="+mj-cs"/>
                </a:rPr>
                <a:t>. </a:t>
              </a:r>
            </a:p>
          </p:txBody>
        </p:sp>
        <p:sp>
          <p:nvSpPr>
            <p:cNvPr id="33" name="pole tekstowe 32">
              <a:extLst>
                <a:ext uri="{FF2B5EF4-FFF2-40B4-BE49-F238E27FC236}">
                  <a16:creationId xmlns:a16="http://schemas.microsoft.com/office/drawing/2014/main" id="{C420E24A-CB52-455A-A5A6-32A92350E2EF}"/>
                </a:ext>
              </a:extLst>
            </p:cNvPr>
            <p:cNvSpPr txBox="1"/>
            <p:nvPr/>
          </p:nvSpPr>
          <p:spPr>
            <a:xfrm>
              <a:off x="1613118" y="1041450"/>
              <a:ext cx="3079859" cy="436799"/>
            </a:xfrm>
            <a:prstGeom prst="rect">
              <a:avLst/>
            </a:prstGeom>
            <a:noFill/>
          </p:spPr>
          <p:txBody>
            <a:bodyPr wrap="none" rtlCol="0">
              <a:spAutoFit/>
            </a:bodyPr>
            <a:lstStyle/>
            <a:p>
              <a:pPr algn="ctr"/>
              <a:r>
                <a:rPr lang="pl-PL" sz="2800" b="1" dirty="0">
                  <a:solidFill>
                    <a:srgbClr val="FF0000"/>
                  </a:solidFill>
                  <a:latin typeface="Century Gothic" panose="020B0502020202020204" pitchFamily="34" charset="0"/>
                </a:rPr>
                <a:t>ABSCHLUSSTEST</a:t>
              </a:r>
            </a:p>
          </p:txBody>
        </p:sp>
      </p:grpSp>
      <p:grpSp>
        <p:nvGrpSpPr>
          <p:cNvPr id="51" name="Grupa 50">
            <a:extLst>
              <a:ext uri="{FF2B5EF4-FFF2-40B4-BE49-F238E27FC236}">
                <a16:creationId xmlns:a16="http://schemas.microsoft.com/office/drawing/2014/main" id="{ABCAA9F9-6E2C-477A-AE04-C4789D7474FA}"/>
              </a:ext>
            </a:extLst>
          </p:cNvPr>
          <p:cNvGrpSpPr/>
          <p:nvPr/>
        </p:nvGrpSpPr>
        <p:grpSpPr>
          <a:xfrm>
            <a:off x="814267" y="5422790"/>
            <a:ext cx="850789" cy="850789"/>
            <a:chOff x="-985958" y="5422790"/>
            <a:chExt cx="850789" cy="850789"/>
          </a:xfrm>
        </p:grpSpPr>
        <p:sp>
          <p:nvSpPr>
            <p:cNvPr id="52" name="Owal 51">
              <a:extLst>
                <a:ext uri="{FF2B5EF4-FFF2-40B4-BE49-F238E27FC236}">
                  <a16:creationId xmlns:a16="http://schemas.microsoft.com/office/drawing/2014/main" id="{22276C26-D3C8-492F-A696-7584C12D3BFB}"/>
                </a:ext>
              </a:extLst>
            </p:cNvPr>
            <p:cNvSpPr/>
            <p:nvPr/>
          </p:nvSpPr>
          <p:spPr>
            <a:xfrm>
              <a:off x="-985958" y="5422790"/>
              <a:ext cx="850789" cy="850789"/>
            </a:xfrm>
            <a:prstGeom prst="ellipse">
              <a:avLst/>
            </a:prstGeom>
            <a:gradFill flip="none" rotWithShape="1">
              <a:gsLst>
                <a:gs pos="0">
                  <a:srgbClr val="FF0000"/>
                </a:gs>
                <a:gs pos="23000">
                  <a:srgbClr val="FF3333"/>
                </a:gs>
                <a:gs pos="69000">
                  <a:srgbClr val="EA0000"/>
                </a:gs>
                <a:gs pos="97000">
                  <a:srgbClr val="C0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3" name="pole tekstowe 52">
              <a:extLst>
                <a:ext uri="{FF2B5EF4-FFF2-40B4-BE49-F238E27FC236}">
                  <a16:creationId xmlns:a16="http://schemas.microsoft.com/office/drawing/2014/main" id="{8CD9D2C3-A0C3-42D6-B122-448C50041B27}"/>
                </a:ext>
              </a:extLst>
            </p:cNvPr>
            <p:cNvSpPr txBox="1"/>
            <p:nvPr/>
          </p:nvSpPr>
          <p:spPr>
            <a:xfrm>
              <a:off x="-953143" y="5953542"/>
              <a:ext cx="790601" cy="261610"/>
            </a:xfrm>
            <a:prstGeom prst="rect">
              <a:avLst/>
            </a:prstGeom>
            <a:noFill/>
          </p:spPr>
          <p:txBody>
            <a:bodyPr wrap="none" rtlCol="0">
              <a:spAutoFit/>
            </a:bodyPr>
            <a:lstStyle/>
            <a:p>
              <a:pPr algn="ctr"/>
              <a:r>
                <a:rPr lang="pl-PL" sz="1100" b="1" dirty="0">
                  <a:solidFill>
                    <a:schemeClr val="bg1"/>
                  </a:solidFill>
                </a:rPr>
                <a:t>SCHRITT V</a:t>
              </a:r>
            </a:p>
          </p:txBody>
        </p:sp>
        <p:pic>
          <p:nvPicPr>
            <p:cNvPr id="69" name="Grafika 68" descr="Lista kontrolna">
              <a:extLst>
                <a:ext uri="{FF2B5EF4-FFF2-40B4-BE49-F238E27FC236}">
                  <a16:creationId xmlns:a16="http://schemas.microsoft.com/office/drawing/2014/main" id="{3D4E3A54-CF5B-4BF9-BF7B-FC48D4D14B9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1024" y="5552884"/>
              <a:ext cx="426575" cy="426575"/>
            </a:xfrm>
            <a:prstGeom prst="rect">
              <a:avLst/>
            </a:prstGeom>
          </p:spPr>
        </p:pic>
      </p:grpSp>
      <p:grpSp>
        <p:nvGrpSpPr>
          <p:cNvPr id="70" name="Grupa 69">
            <a:extLst>
              <a:ext uri="{FF2B5EF4-FFF2-40B4-BE49-F238E27FC236}">
                <a16:creationId xmlns:a16="http://schemas.microsoft.com/office/drawing/2014/main" id="{72324014-34DF-4324-B8CB-231796E2F9B5}"/>
              </a:ext>
            </a:extLst>
          </p:cNvPr>
          <p:cNvGrpSpPr/>
          <p:nvPr/>
        </p:nvGrpSpPr>
        <p:grpSpPr>
          <a:xfrm>
            <a:off x="-985958" y="3003605"/>
            <a:ext cx="850789" cy="850789"/>
            <a:chOff x="-985958" y="3003605"/>
            <a:chExt cx="850789" cy="850789"/>
          </a:xfrm>
        </p:grpSpPr>
        <p:sp>
          <p:nvSpPr>
            <p:cNvPr id="71" name="Owal 70">
              <a:extLst>
                <a:ext uri="{FF2B5EF4-FFF2-40B4-BE49-F238E27FC236}">
                  <a16:creationId xmlns:a16="http://schemas.microsoft.com/office/drawing/2014/main" id="{39ABCF36-1EB6-40EC-8622-14F5C0DFCDD4}"/>
                </a:ext>
              </a:extLst>
            </p:cNvPr>
            <p:cNvSpPr/>
            <p:nvPr/>
          </p:nvSpPr>
          <p:spPr>
            <a:xfrm>
              <a:off x="-985958" y="3003605"/>
              <a:ext cx="850789" cy="850789"/>
            </a:xfrm>
            <a:prstGeom prst="ellipse">
              <a:avLst/>
            </a:prstGeom>
            <a:gradFill flip="none" rotWithShape="1">
              <a:gsLst>
                <a:gs pos="0">
                  <a:srgbClr val="FF0000"/>
                </a:gs>
                <a:gs pos="23000">
                  <a:srgbClr val="FF3333"/>
                </a:gs>
                <a:gs pos="69000">
                  <a:srgbClr val="EA0000"/>
                </a:gs>
                <a:gs pos="97000">
                  <a:srgbClr val="C0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2" name="pole tekstowe 71">
              <a:extLst>
                <a:ext uri="{FF2B5EF4-FFF2-40B4-BE49-F238E27FC236}">
                  <a16:creationId xmlns:a16="http://schemas.microsoft.com/office/drawing/2014/main" id="{11A3EAA1-BE33-4D42-B0DF-B8E0A3A31D7F}"/>
                </a:ext>
              </a:extLst>
            </p:cNvPr>
            <p:cNvSpPr txBox="1"/>
            <p:nvPr/>
          </p:nvSpPr>
          <p:spPr>
            <a:xfrm>
              <a:off x="-966770" y="3539672"/>
              <a:ext cx="817853" cy="261610"/>
            </a:xfrm>
            <a:prstGeom prst="rect">
              <a:avLst/>
            </a:prstGeom>
            <a:noFill/>
          </p:spPr>
          <p:txBody>
            <a:bodyPr wrap="none" rtlCol="0">
              <a:spAutoFit/>
            </a:bodyPr>
            <a:lstStyle/>
            <a:p>
              <a:pPr algn="ctr"/>
              <a:r>
                <a:rPr lang="pl-PL" sz="1100" b="1" dirty="0">
                  <a:solidFill>
                    <a:schemeClr val="bg1"/>
                  </a:solidFill>
                </a:rPr>
                <a:t>SCHRITT III</a:t>
              </a:r>
            </a:p>
          </p:txBody>
        </p:sp>
        <p:pic>
          <p:nvPicPr>
            <p:cNvPr id="73" name="Grafika 72" descr="Diament">
              <a:extLst>
                <a:ext uri="{FF2B5EF4-FFF2-40B4-BE49-F238E27FC236}">
                  <a16:creationId xmlns:a16="http://schemas.microsoft.com/office/drawing/2014/main" id="{DC781F15-AA9D-4F45-B4F3-ADE04DC03AC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95180" y="3127993"/>
              <a:ext cx="469232" cy="469232"/>
            </a:xfrm>
            <a:prstGeom prst="rect">
              <a:avLst/>
            </a:prstGeom>
          </p:spPr>
        </p:pic>
      </p:grpSp>
      <p:grpSp>
        <p:nvGrpSpPr>
          <p:cNvPr id="74" name="Grupa 73">
            <a:extLst>
              <a:ext uri="{FF2B5EF4-FFF2-40B4-BE49-F238E27FC236}">
                <a16:creationId xmlns:a16="http://schemas.microsoft.com/office/drawing/2014/main" id="{CA65E45E-F27D-4398-973C-06DB70BD30DF}"/>
              </a:ext>
            </a:extLst>
          </p:cNvPr>
          <p:cNvGrpSpPr/>
          <p:nvPr/>
        </p:nvGrpSpPr>
        <p:grpSpPr>
          <a:xfrm>
            <a:off x="-985958" y="1741336"/>
            <a:ext cx="850789" cy="850789"/>
            <a:chOff x="-985958" y="1741336"/>
            <a:chExt cx="850789" cy="850789"/>
          </a:xfrm>
        </p:grpSpPr>
        <p:sp>
          <p:nvSpPr>
            <p:cNvPr id="75" name="Owal 74">
              <a:extLst>
                <a:ext uri="{FF2B5EF4-FFF2-40B4-BE49-F238E27FC236}">
                  <a16:creationId xmlns:a16="http://schemas.microsoft.com/office/drawing/2014/main" id="{B220429B-1C20-4DE2-9C26-AF0A0D952B21}"/>
                </a:ext>
              </a:extLst>
            </p:cNvPr>
            <p:cNvSpPr/>
            <p:nvPr/>
          </p:nvSpPr>
          <p:spPr>
            <a:xfrm>
              <a:off x="-985958" y="1741336"/>
              <a:ext cx="850789" cy="850789"/>
            </a:xfrm>
            <a:prstGeom prst="ellipse">
              <a:avLst/>
            </a:prstGeom>
            <a:gradFill flip="none" rotWithShape="1">
              <a:gsLst>
                <a:gs pos="0">
                  <a:srgbClr val="FF0000"/>
                </a:gs>
                <a:gs pos="23000">
                  <a:srgbClr val="FF3333"/>
                </a:gs>
                <a:gs pos="69000">
                  <a:srgbClr val="EA0000"/>
                </a:gs>
                <a:gs pos="97000">
                  <a:srgbClr val="C0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6" name="pole tekstowe 75">
              <a:extLst>
                <a:ext uri="{FF2B5EF4-FFF2-40B4-BE49-F238E27FC236}">
                  <a16:creationId xmlns:a16="http://schemas.microsoft.com/office/drawing/2014/main" id="{A62CF122-A8DA-4D8C-82BA-3AE1259216C9}"/>
                </a:ext>
              </a:extLst>
            </p:cNvPr>
            <p:cNvSpPr txBox="1"/>
            <p:nvPr/>
          </p:nvSpPr>
          <p:spPr>
            <a:xfrm>
              <a:off x="-948335" y="2272419"/>
              <a:ext cx="780983" cy="261610"/>
            </a:xfrm>
            <a:prstGeom prst="rect">
              <a:avLst/>
            </a:prstGeom>
            <a:noFill/>
          </p:spPr>
          <p:txBody>
            <a:bodyPr wrap="none" rtlCol="0">
              <a:spAutoFit/>
            </a:bodyPr>
            <a:lstStyle/>
            <a:p>
              <a:pPr algn="ctr"/>
              <a:r>
                <a:rPr lang="pl-PL" sz="1100" b="1" dirty="0">
                  <a:solidFill>
                    <a:schemeClr val="bg1"/>
                  </a:solidFill>
                </a:rPr>
                <a:t>SCHRITT II</a:t>
              </a:r>
            </a:p>
          </p:txBody>
        </p:sp>
        <p:pic>
          <p:nvPicPr>
            <p:cNvPr id="77" name="Grafika 76" descr="Szkło powiększające">
              <a:extLst>
                <a:ext uri="{FF2B5EF4-FFF2-40B4-BE49-F238E27FC236}">
                  <a16:creationId xmlns:a16="http://schemas.microsoft.com/office/drawing/2014/main" id="{80F44825-8411-4E71-83B9-78EC3703570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975818">
              <a:off x="-788434" y="1873931"/>
              <a:ext cx="426575" cy="426575"/>
            </a:xfrm>
            <a:prstGeom prst="rect">
              <a:avLst/>
            </a:prstGeom>
          </p:spPr>
        </p:pic>
      </p:grpSp>
      <p:grpSp>
        <p:nvGrpSpPr>
          <p:cNvPr id="78" name="Grupa 77">
            <a:extLst>
              <a:ext uri="{FF2B5EF4-FFF2-40B4-BE49-F238E27FC236}">
                <a16:creationId xmlns:a16="http://schemas.microsoft.com/office/drawing/2014/main" id="{C1BCFB3E-436A-4FAA-949A-75E867B55545}"/>
              </a:ext>
            </a:extLst>
          </p:cNvPr>
          <p:cNvGrpSpPr/>
          <p:nvPr/>
        </p:nvGrpSpPr>
        <p:grpSpPr>
          <a:xfrm>
            <a:off x="-985958" y="4213197"/>
            <a:ext cx="850789" cy="850789"/>
            <a:chOff x="-985958" y="4213197"/>
            <a:chExt cx="850789" cy="850789"/>
          </a:xfrm>
        </p:grpSpPr>
        <p:sp>
          <p:nvSpPr>
            <p:cNvPr id="79" name="Owal 78">
              <a:extLst>
                <a:ext uri="{FF2B5EF4-FFF2-40B4-BE49-F238E27FC236}">
                  <a16:creationId xmlns:a16="http://schemas.microsoft.com/office/drawing/2014/main" id="{94B7B18F-06EF-4371-B461-922B05B7F4D4}"/>
                </a:ext>
              </a:extLst>
            </p:cNvPr>
            <p:cNvSpPr/>
            <p:nvPr/>
          </p:nvSpPr>
          <p:spPr>
            <a:xfrm>
              <a:off x="-985958" y="4213197"/>
              <a:ext cx="850789" cy="850789"/>
            </a:xfrm>
            <a:prstGeom prst="ellipse">
              <a:avLst/>
            </a:prstGeom>
            <a:gradFill flip="none" rotWithShape="1">
              <a:gsLst>
                <a:gs pos="0">
                  <a:srgbClr val="FF0000"/>
                </a:gs>
                <a:gs pos="23000">
                  <a:srgbClr val="FF3333"/>
                </a:gs>
                <a:gs pos="69000">
                  <a:srgbClr val="EA0000"/>
                </a:gs>
                <a:gs pos="97000">
                  <a:srgbClr val="C0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0" name="pole tekstowe 79">
              <a:extLst>
                <a:ext uri="{FF2B5EF4-FFF2-40B4-BE49-F238E27FC236}">
                  <a16:creationId xmlns:a16="http://schemas.microsoft.com/office/drawing/2014/main" id="{CB717BB6-4CFE-4D59-85E9-FD791E3A8B62}"/>
                </a:ext>
              </a:extLst>
            </p:cNvPr>
            <p:cNvSpPr txBox="1"/>
            <p:nvPr/>
          </p:nvSpPr>
          <p:spPr>
            <a:xfrm>
              <a:off x="-971579" y="4748893"/>
              <a:ext cx="827471" cy="261610"/>
            </a:xfrm>
            <a:prstGeom prst="rect">
              <a:avLst/>
            </a:prstGeom>
            <a:noFill/>
          </p:spPr>
          <p:txBody>
            <a:bodyPr wrap="none" rtlCol="0">
              <a:spAutoFit/>
            </a:bodyPr>
            <a:lstStyle/>
            <a:p>
              <a:pPr algn="ctr"/>
              <a:r>
                <a:rPr lang="pl-PL" sz="1100" b="1" dirty="0">
                  <a:solidFill>
                    <a:schemeClr val="bg1"/>
                  </a:solidFill>
                </a:rPr>
                <a:t>SCHRITT IV</a:t>
              </a:r>
            </a:p>
          </p:txBody>
        </p:sp>
        <p:pic>
          <p:nvPicPr>
            <p:cNvPr id="81" name="Grafika 80" descr="Narzędzia">
              <a:extLst>
                <a:ext uri="{FF2B5EF4-FFF2-40B4-BE49-F238E27FC236}">
                  <a16:creationId xmlns:a16="http://schemas.microsoft.com/office/drawing/2014/main" id="{0A16D6A1-E348-4788-BB5B-8D621469ADF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54647" y="4365184"/>
              <a:ext cx="387795" cy="387795"/>
            </a:xfrm>
            <a:prstGeom prst="rect">
              <a:avLst/>
            </a:prstGeom>
          </p:spPr>
        </p:pic>
      </p:grpSp>
      <p:grpSp>
        <p:nvGrpSpPr>
          <p:cNvPr id="82" name="Grupa 81">
            <a:extLst>
              <a:ext uri="{FF2B5EF4-FFF2-40B4-BE49-F238E27FC236}">
                <a16:creationId xmlns:a16="http://schemas.microsoft.com/office/drawing/2014/main" id="{2BE4BF84-DA76-4F5B-8250-843919285B90}"/>
              </a:ext>
            </a:extLst>
          </p:cNvPr>
          <p:cNvGrpSpPr/>
          <p:nvPr/>
        </p:nvGrpSpPr>
        <p:grpSpPr>
          <a:xfrm>
            <a:off x="-985958" y="485030"/>
            <a:ext cx="850789" cy="850789"/>
            <a:chOff x="-985958" y="485030"/>
            <a:chExt cx="850789" cy="850789"/>
          </a:xfrm>
        </p:grpSpPr>
        <p:sp>
          <p:nvSpPr>
            <p:cNvPr id="83" name="Owal 82">
              <a:extLst>
                <a:ext uri="{FF2B5EF4-FFF2-40B4-BE49-F238E27FC236}">
                  <a16:creationId xmlns:a16="http://schemas.microsoft.com/office/drawing/2014/main" id="{D5A6AA54-1C19-4DB2-BB6E-2DB7B1499223}"/>
                </a:ext>
              </a:extLst>
            </p:cNvPr>
            <p:cNvSpPr/>
            <p:nvPr/>
          </p:nvSpPr>
          <p:spPr>
            <a:xfrm>
              <a:off x="-985958" y="485030"/>
              <a:ext cx="850789" cy="850789"/>
            </a:xfrm>
            <a:prstGeom prst="ellipse">
              <a:avLst/>
            </a:prstGeom>
            <a:gradFill flip="none" rotWithShape="1">
              <a:gsLst>
                <a:gs pos="0">
                  <a:srgbClr val="FF0000"/>
                </a:gs>
                <a:gs pos="23000">
                  <a:srgbClr val="FF3333"/>
                </a:gs>
                <a:gs pos="69000">
                  <a:srgbClr val="EA0000"/>
                </a:gs>
                <a:gs pos="97000">
                  <a:srgbClr val="C0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4" name="pole tekstowe 83">
              <a:extLst>
                <a:ext uri="{FF2B5EF4-FFF2-40B4-BE49-F238E27FC236}">
                  <a16:creationId xmlns:a16="http://schemas.microsoft.com/office/drawing/2014/main" id="{54118394-373F-4679-9F88-94224D5FB429}"/>
                </a:ext>
              </a:extLst>
            </p:cNvPr>
            <p:cNvSpPr txBox="1"/>
            <p:nvPr/>
          </p:nvSpPr>
          <p:spPr>
            <a:xfrm>
              <a:off x="-929901" y="1021928"/>
              <a:ext cx="744113" cy="261610"/>
            </a:xfrm>
            <a:prstGeom prst="rect">
              <a:avLst/>
            </a:prstGeom>
            <a:noFill/>
          </p:spPr>
          <p:txBody>
            <a:bodyPr wrap="none" rtlCol="0">
              <a:spAutoFit/>
            </a:bodyPr>
            <a:lstStyle/>
            <a:p>
              <a:pPr algn="ctr"/>
              <a:r>
                <a:rPr lang="pl-PL" sz="1100" b="1" dirty="0">
                  <a:solidFill>
                    <a:schemeClr val="bg1"/>
                  </a:solidFill>
                </a:rPr>
                <a:t>SCHRITT I</a:t>
              </a:r>
            </a:p>
          </p:txBody>
        </p:sp>
        <p:pic>
          <p:nvPicPr>
            <p:cNvPr id="85" name="Grafika 84" descr="Zrównoważony rozwój">
              <a:extLst>
                <a:ext uri="{FF2B5EF4-FFF2-40B4-BE49-F238E27FC236}">
                  <a16:creationId xmlns:a16="http://schemas.microsoft.com/office/drawing/2014/main" id="{199399A2-3595-4205-830B-4C562FEC0F6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01974" y="597763"/>
              <a:ext cx="469232" cy="469232"/>
            </a:xfrm>
            <a:prstGeom prst="rect">
              <a:avLst/>
            </a:prstGeom>
          </p:spPr>
        </p:pic>
      </p:grpSp>
      <p:sp>
        <p:nvSpPr>
          <p:cNvPr id="23" name="Dowolny kształt: kształt 22">
            <a:extLst>
              <a:ext uri="{FF2B5EF4-FFF2-40B4-BE49-F238E27FC236}">
                <a16:creationId xmlns:a16="http://schemas.microsoft.com/office/drawing/2014/main" id="{57642E43-39C5-4888-9615-C909C13AED66}"/>
              </a:ext>
            </a:extLst>
          </p:cNvPr>
          <p:cNvSpPr/>
          <p:nvPr/>
        </p:nvSpPr>
        <p:spPr>
          <a:xfrm rot="5400000" flipV="1">
            <a:off x="-6298168" y="6045370"/>
            <a:ext cx="13812081" cy="1235624"/>
          </a:xfrm>
          <a:custGeom>
            <a:avLst/>
            <a:gdLst>
              <a:gd name="connsiteX0" fmla="*/ 0 w 12192000"/>
              <a:gd name="connsiteY0" fmla="*/ 1225685 h 1225685"/>
              <a:gd name="connsiteX1" fmla="*/ 5304847 w 12192000"/>
              <a:gd name="connsiteY1" fmla="*/ 1225685 h 1225685"/>
              <a:gd name="connsiteX2" fmla="*/ 6096002 w 12192000"/>
              <a:gd name="connsiteY2" fmla="*/ 57275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2192000"/>
              <a:gd name="connsiteY0" fmla="*/ 1225685 h 1225685"/>
              <a:gd name="connsiteX1" fmla="*/ 5304847 w 12192000"/>
              <a:gd name="connsiteY1" fmla="*/ 1225685 h 1225685"/>
              <a:gd name="connsiteX2" fmla="*/ 6096002 w 12192000"/>
              <a:gd name="connsiteY2" fmla="*/ 57275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2192000"/>
              <a:gd name="connsiteY0" fmla="*/ 1225685 h 1225685"/>
              <a:gd name="connsiteX1" fmla="*/ 5304847 w 12192000"/>
              <a:gd name="connsiteY1" fmla="*/ 1225685 h 1225685"/>
              <a:gd name="connsiteX2" fmla="*/ 6096002 w 12192000"/>
              <a:gd name="connsiteY2" fmla="*/ 57275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2192000"/>
              <a:gd name="connsiteY0" fmla="*/ 1225685 h 1225685"/>
              <a:gd name="connsiteX1" fmla="*/ 5304847 w 12192000"/>
              <a:gd name="connsiteY1" fmla="*/ 1225685 h 1225685"/>
              <a:gd name="connsiteX2" fmla="*/ 6096002 w 12192000"/>
              <a:gd name="connsiteY2" fmla="*/ 57275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2192000"/>
              <a:gd name="connsiteY0" fmla="*/ 1225685 h 1225685"/>
              <a:gd name="connsiteX1" fmla="*/ 5304847 w 12192000"/>
              <a:gd name="connsiteY1" fmla="*/ 1225685 h 1225685"/>
              <a:gd name="connsiteX2" fmla="*/ 6096002 w 12192000"/>
              <a:gd name="connsiteY2" fmla="*/ 57275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2192000"/>
              <a:gd name="connsiteY0" fmla="*/ 1225685 h 1225685"/>
              <a:gd name="connsiteX1" fmla="*/ 5304847 w 12192000"/>
              <a:gd name="connsiteY1" fmla="*/ 1225685 h 1225685"/>
              <a:gd name="connsiteX2" fmla="*/ 6096002 w 12192000"/>
              <a:gd name="connsiteY2" fmla="*/ 57275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2192000"/>
              <a:gd name="connsiteY0" fmla="*/ 1225685 h 1225685"/>
              <a:gd name="connsiteX1" fmla="*/ 5304847 w 12192000"/>
              <a:gd name="connsiteY1" fmla="*/ 1225685 h 1225685"/>
              <a:gd name="connsiteX2" fmla="*/ 6096002 w 12192000"/>
              <a:gd name="connsiteY2" fmla="*/ 57275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2192000"/>
              <a:gd name="connsiteY0" fmla="*/ 1225685 h 1225685"/>
              <a:gd name="connsiteX1" fmla="*/ 5304847 w 12192000"/>
              <a:gd name="connsiteY1" fmla="*/ 1225685 h 1225685"/>
              <a:gd name="connsiteX2" fmla="*/ 6106050 w 12192000"/>
              <a:gd name="connsiteY2" fmla="*/ 66821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2192000"/>
              <a:gd name="connsiteY0" fmla="*/ 1225685 h 1225685"/>
              <a:gd name="connsiteX1" fmla="*/ 5304847 w 12192000"/>
              <a:gd name="connsiteY1" fmla="*/ 1225685 h 1225685"/>
              <a:gd name="connsiteX2" fmla="*/ 6106050 w 12192000"/>
              <a:gd name="connsiteY2" fmla="*/ 66821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3802142"/>
              <a:gd name="connsiteY0" fmla="*/ 1225685 h 1225685"/>
              <a:gd name="connsiteX1" fmla="*/ 5304847 w 13802142"/>
              <a:gd name="connsiteY1" fmla="*/ 1225685 h 1225685"/>
              <a:gd name="connsiteX2" fmla="*/ 6106050 w 13802142"/>
              <a:gd name="connsiteY2" fmla="*/ 668216 h 1225685"/>
              <a:gd name="connsiteX3" fmla="*/ 6887156 w 13802142"/>
              <a:gd name="connsiteY3" fmla="*/ 1225685 h 1225685"/>
              <a:gd name="connsiteX4" fmla="*/ 13802142 w 13802142"/>
              <a:gd name="connsiteY4" fmla="*/ 1215746 h 1225685"/>
              <a:gd name="connsiteX5" fmla="*/ 12192000 w 13802142"/>
              <a:gd name="connsiteY5" fmla="*/ 0 h 1225685"/>
              <a:gd name="connsiteX6" fmla="*/ 0 w 13802142"/>
              <a:gd name="connsiteY6" fmla="*/ 0 h 1225685"/>
              <a:gd name="connsiteX7" fmla="*/ 0 w 13802142"/>
              <a:gd name="connsiteY7" fmla="*/ 1225685 h 1225685"/>
              <a:gd name="connsiteX0" fmla="*/ 0 w 13812081"/>
              <a:gd name="connsiteY0" fmla="*/ 1235624 h 1235624"/>
              <a:gd name="connsiteX1" fmla="*/ 5304847 w 13812081"/>
              <a:gd name="connsiteY1" fmla="*/ 1235624 h 1235624"/>
              <a:gd name="connsiteX2" fmla="*/ 6106050 w 13812081"/>
              <a:gd name="connsiteY2" fmla="*/ 678155 h 1235624"/>
              <a:gd name="connsiteX3" fmla="*/ 6887156 w 13812081"/>
              <a:gd name="connsiteY3" fmla="*/ 1235624 h 1235624"/>
              <a:gd name="connsiteX4" fmla="*/ 13802142 w 13812081"/>
              <a:gd name="connsiteY4" fmla="*/ 1225685 h 1235624"/>
              <a:gd name="connsiteX5" fmla="*/ 13812081 w 13812081"/>
              <a:gd name="connsiteY5" fmla="*/ 0 h 1235624"/>
              <a:gd name="connsiteX6" fmla="*/ 0 w 13812081"/>
              <a:gd name="connsiteY6" fmla="*/ 9939 h 1235624"/>
              <a:gd name="connsiteX7" fmla="*/ 0 w 13812081"/>
              <a:gd name="connsiteY7" fmla="*/ 1235624 h 123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12081" h="1235624">
                <a:moveTo>
                  <a:pt x="0" y="1235624"/>
                </a:moveTo>
                <a:lnTo>
                  <a:pt x="5304847" y="1235624"/>
                </a:lnTo>
                <a:cubicBezTo>
                  <a:pt x="5679097" y="1234021"/>
                  <a:pt x="5480591" y="681576"/>
                  <a:pt x="6106050" y="678155"/>
                </a:cubicBezTo>
                <a:cubicBezTo>
                  <a:pt x="6731509" y="674734"/>
                  <a:pt x="6512906" y="1223972"/>
                  <a:pt x="6887156" y="1235624"/>
                </a:cubicBezTo>
                <a:lnTo>
                  <a:pt x="13802142" y="1225685"/>
                </a:lnTo>
                <a:lnTo>
                  <a:pt x="13812081" y="0"/>
                </a:lnTo>
                <a:lnTo>
                  <a:pt x="0" y="9939"/>
                </a:lnTo>
                <a:lnTo>
                  <a:pt x="0" y="1235624"/>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pl-PL" dirty="0"/>
          </a:p>
        </p:txBody>
      </p:sp>
      <p:sp>
        <p:nvSpPr>
          <p:cNvPr id="26" name="Strzałka: pięciokąt 7">
            <a:extLst>
              <a:ext uri="{FF2B5EF4-FFF2-40B4-BE49-F238E27FC236}">
                <a16:creationId xmlns:a16="http://schemas.microsoft.com/office/drawing/2014/main" id="{03729362-5A57-4EC1-82C4-7981889CC20B}"/>
              </a:ext>
            </a:extLst>
          </p:cNvPr>
          <p:cNvSpPr/>
          <p:nvPr/>
        </p:nvSpPr>
        <p:spPr>
          <a:xfrm flipH="1">
            <a:off x="9007815" y="-28049"/>
            <a:ext cx="3265361" cy="6919708"/>
          </a:xfrm>
          <a:custGeom>
            <a:avLst/>
            <a:gdLst>
              <a:gd name="connsiteX0" fmla="*/ 0 w 6929335"/>
              <a:gd name="connsiteY0" fmla="*/ 0 h 6858000"/>
              <a:gd name="connsiteX1" fmla="*/ 4648158 w 6929335"/>
              <a:gd name="connsiteY1" fmla="*/ 0 h 6858000"/>
              <a:gd name="connsiteX2" fmla="*/ 6929335 w 6929335"/>
              <a:gd name="connsiteY2" fmla="*/ 3429000 h 6858000"/>
              <a:gd name="connsiteX3" fmla="*/ 4648158 w 6929335"/>
              <a:gd name="connsiteY3" fmla="*/ 6858000 h 6858000"/>
              <a:gd name="connsiteX4" fmla="*/ 0 w 6929335"/>
              <a:gd name="connsiteY4" fmla="*/ 6858000 h 6858000"/>
              <a:gd name="connsiteX5" fmla="*/ 0 w 6929335"/>
              <a:gd name="connsiteY5" fmla="*/ 0 h 6858000"/>
              <a:gd name="connsiteX0" fmla="*/ 3745149 w 6929335"/>
              <a:gd name="connsiteY0" fmla="*/ 0 h 6877455"/>
              <a:gd name="connsiteX1" fmla="*/ 4648158 w 6929335"/>
              <a:gd name="connsiteY1" fmla="*/ 19455 h 6877455"/>
              <a:gd name="connsiteX2" fmla="*/ 6929335 w 6929335"/>
              <a:gd name="connsiteY2" fmla="*/ 3448455 h 6877455"/>
              <a:gd name="connsiteX3" fmla="*/ 4648158 w 6929335"/>
              <a:gd name="connsiteY3" fmla="*/ 6877455 h 6877455"/>
              <a:gd name="connsiteX4" fmla="*/ 0 w 6929335"/>
              <a:gd name="connsiteY4" fmla="*/ 6877455 h 6877455"/>
              <a:gd name="connsiteX5" fmla="*/ 3745149 w 6929335"/>
              <a:gd name="connsiteY5" fmla="*/ 0 h 6877455"/>
              <a:gd name="connsiteX0" fmla="*/ 58366 w 3242552"/>
              <a:gd name="connsiteY0" fmla="*/ 0 h 6877455"/>
              <a:gd name="connsiteX1" fmla="*/ 961375 w 3242552"/>
              <a:gd name="connsiteY1" fmla="*/ 19455 h 6877455"/>
              <a:gd name="connsiteX2" fmla="*/ 3242552 w 3242552"/>
              <a:gd name="connsiteY2" fmla="*/ 3448455 h 6877455"/>
              <a:gd name="connsiteX3" fmla="*/ 961375 w 3242552"/>
              <a:gd name="connsiteY3" fmla="*/ 6877455 h 6877455"/>
              <a:gd name="connsiteX4" fmla="*/ 0 w 3242552"/>
              <a:gd name="connsiteY4" fmla="*/ 6858000 h 6877455"/>
              <a:gd name="connsiteX5" fmla="*/ 58366 w 3242552"/>
              <a:gd name="connsiteY5" fmla="*/ 0 h 6877455"/>
              <a:gd name="connsiteX0" fmla="*/ 0 w 3252280"/>
              <a:gd name="connsiteY0" fmla="*/ 0 h 6877455"/>
              <a:gd name="connsiteX1" fmla="*/ 971103 w 3252280"/>
              <a:gd name="connsiteY1" fmla="*/ 19455 h 6877455"/>
              <a:gd name="connsiteX2" fmla="*/ 3252280 w 3252280"/>
              <a:gd name="connsiteY2" fmla="*/ 3448455 h 6877455"/>
              <a:gd name="connsiteX3" fmla="*/ 971103 w 3252280"/>
              <a:gd name="connsiteY3" fmla="*/ 6877455 h 6877455"/>
              <a:gd name="connsiteX4" fmla="*/ 9728 w 3252280"/>
              <a:gd name="connsiteY4" fmla="*/ 6858000 h 6877455"/>
              <a:gd name="connsiteX5" fmla="*/ 0 w 3252280"/>
              <a:gd name="connsiteY5" fmla="*/ 0 h 6877455"/>
              <a:gd name="connsiteX0" fmla="*/ 0 w 3252280"/>
              <a:gd name="connsiteY0" fmla="*/ 0 h 6897269"/>
              <a:gd name="connsiteX1" fmla="*/ 971103 w 3252280"/>
              <a:gd name="connsiteY1" fmla="*/ 19455 h 6897269"/>
              <a:gd name="connsiteX2" fmla="*/ 3252280 w 3252280"/>
              <a:gd name="connsiteY2" fmla="*/ 3448455 h 6897269"/>
              <a:gd name="connsiteX3" fmla="*/ 971103 w 3252280"/>
              <a:gd name="connsiteY3" fmla="*/ 6877455 h 6897269"/>
              <a:gd name="connsiteX4" fmla="*/ 9728 w 3252280"/>
              <a:gd name="connsiteY4" fmla="*/ 6897269 h 6897269"/>
              <a:gd name="connsiteX5" fmla="*/ 0 w 3252280"/>
              <a:gd name="connsiteY5" fmla="*/ 0 h 6897269"/>
              <a:gd name="connsiteX0" fmla="*/ 13081 w 3265361"/>
              <a:gd name="connsiteY0" fmla="*/ 0 h 6902879"/>
              <a:gd name="connsiteX1" fmla="*/ 984184 w 3265361"/>
              <a:gd name="connsiteY1" fmla="*/ 19455 h 6902879"/>
              <a:gd name="connsiteX2" fmla="*/ 3265361 w 3265361"/>
              <a:gd name="connsiteY2" fmla="*/ 3448455 h 6902879"/>
              <a:gd name="connsiteX3" fmla="*/ 984184 w 3265361"/>
              <a:gd name="connsiteY3" fmla="*/ 6877455 h 6902879"/>
              <a:gd name="connsiteX4" fmla="*/ 370 w 3265361"/>
              <a:gd name="connsiteY4" fmla="*/ 6902879 h 6902879"/>
              <a:gd name="connsiteX5" fmla="*/ 13081 w 3265361"/>
              <a:gd name="connsiteY5" fmla="*/ 0 h 6902879"/>
              <a:gd name="connsiteX0" fmla="*/ 13081 w 3265361"/>
              <a:gd name="connsiteY0" fmla="*/ 8594 h 6911473"/>
              <a:gd name="connsiteX1" fmla="*/ 984184 w 3265361"/>
              <a:gd name="connsiteY1" fmla="*/ 0 h 6911473"/>
              <a:gd name="connsiteX2" fmla="*/ 3265361 w 3265361"/>
              <a:gd name="connsiteY2" fmla="*/ 3457049 h 6911473"/>
              <a:gd name="connsiteX3" fmla="*/ 984184 w 3265361"/>
              <a:gd name="connsiteY3" fmla="*/ 6886049 h 6911473"/>
              <a:gd name="connsiteX4" fmla="*/ 370 w 3265361"/>
              <a:gd name="connsiteY4" fmla="*/ 6911473 h 6911473"/>
              <a:gd name="connsiteX5" fmla="*/ 13081 w 3265361"/>
              <a:gd name="connsiteY5" fmla="*/ 8594 h 6911473"/>
              <a:gd name="connsiteX0" fmla="*/ 13081 w 3265361"/>
              <a:gd name="connsiteY0" fmla="*/ 8594 h 6919708"/>
              <a:gd name="connsiteX1" fmla="*/ 984184 w 3265361"/>
              <a:gd name="connsiteY1" fmla="*/ 0 h 6919708"/>
              <a:gd name="connsiteX2" fmla="*/ 3265361 w 3265361"/>
              <a:gd name="connsiteY2" fmla="*/ 3457049 h 6919708"/>
              <a:gd name="connsiteX3" fmla="*/ 972964 w 3265361"/>
              <a:gd name="connsiteY3" fmla="*/ 6919708 h 6919708"/>
              <a:gd name="connsiteX4" fmla="*/ 370 w 3265361"/>
              <a:gd name="connsiteY4" fmla="*/ 6911473 h 6919708"/>
              <a:gd name="connsiteX5" fmla="*/ 13081 w 3265361"/>
              <a:gd name="connsiteY5" fmla="*/ 8594 h 6919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65361" h="6919708">
                <a:moveTo>
                  <a:pt x="13081" y="8594"/>
                </a:moveTo>
                <a:lnTo>
                  <a:pt x="984184" y="0"/>
                </a:lnTo>
                <a:lnTo>
                  <a:pt x="3265361" y="3457049"/>
                </a:lnTo>
                <a:lnTo>
                  <a:pt x="972964" y="6919708"/>
                </a:lnTo>
                <a:lnTo>
                  <a:pt x="370" y="6911473"/>
                </a:lnTo>
                <a:cubicBezTo>
                  <a:pt x="-2873" y="4625473"/>
                  <a:pt x="16324" y="2294594"/>
                  <a:pt x="13081" y="8594"/>
                </a:cubicBezTo>
                <a:close/>
              </a:path>
            </a:pathLst>
          </a:custGeom>
          <a:solidFill>
            <a:schemeClr val="bg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grpSp>
        <p:nvGrpSpPr>
          <p:cNvPr id="27" name="Grupa 26">
            <a:extLst>
              <a:ext uri="{FF2B5EF4-FFF2-40B4-BE49-F238E27FC236}">
                <a16:creationId xmlns:a16="http://schemas.microsoft.com/office/drawing/2014/main" id="{09C7420F-07B6-4DD4-9F52-14E3E9AE4472}"/>
              </a:ext>
            </a:extLst>
          </p:cNvPr>
          <p:cNvGrpSpPr/>
          <p:nvPr/>
        </p:nvGrpSpPr>
        <p:grpSpPr>
          <a:xfrm>
            <a:off x="11255906" y="6452514"/>
            <a:ext cx="1372655" cy="307777"/>
            <a:chOff x="10648549" y="6251477"/>
            <a:chExt cx="1247866" cy="307777"/>
          </a:xfrm>
        </p:grpSpPr>
        <p:sp>
          <p:nvSpPr>
            <p:cNvPr id="28" name="Trójkąt równoramienny 27">
              <a:extLst>
                <a:ext uri="{FF2B5EF4-FFF2-40B4-BE49-F238E27FC236}">
                  <a16:creationId xmlns:a16="http://schemas.microsoft.com/office/drawing/2014/main" id="{6AA7E8D7-25B6-44CB-BA1D-1A9F7A5C1B53}"/>
                </a:ext>
              </a:extLst>
            </p:cNvPr>
            <p:cNvSpPr/>
            <p:nvPr/>
          </p:nvSpPr>
          <p:spPr>
            <a:xfrm rot="5400000">
              <a:off x="10632775" y="6306781"/>
              <a:ext cx="228719" cy="197171"/>
            </a:xfrm>
            <a:prstGeom prst="triangle">
              <a:avLst/>
            </a:prstGeom>
            <a:solidFill>
              <a:srgbClr val="C000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pl-PL"/>
            </a:p>
          </p:txBody>
        </p:sp>
        <p:sp>
          <p:nvSpPr>
            <p:cNvPr id="29" name="pole tekstowe 28">
              <a:extLst>
                <a:ext uri="{FF2B5EF4-FFF2-40B4-BE49-F238E27FC236}">
                  <a16:creationId xmlns:a16="http://schemas.microsoft.com/office/drawing/2014/main" id="{25E320DF-0014-4C28-BA3F-396586BE9E3B}"/>
                </a:ext>
              </a:extLst>
            </p:cNvPr>
            <p:cNvSpPr txBox="1"/>
            <p:nvPr/>
          </p:nvSpPr>
          <p:spPr>
            <a:xfrm>
              <a:off x="10795087" y="6251477"/>
              <a:ext cx="1101328" cy="307777"/>
            </a:xfrm>
            <a:prstGeom prst="rect">
              <a:avLst/>
            </a:prstGeom>
          </p:spPr>
          <p:txBody>
            <a:bodyPr wrap="square" rtlCol="0">
              <a:spAutoFit/>
            </a:bodyPr>
            <a:lstStyle/>
            <a:p>
              <a:pPr algn="just">
                <a:defRPr sz="2200" b="0" i="0" u="none" strike="noStrike" kern="1200" cap="none" spc="0" normalizeH="0" baseline="0">
                  <a:solidFill>
                    <a:prstClr val="black">
                      <a:lumMod val="65000"/>
                      <a:lumOff val="35000"/>
                    </a:prstClr>
                  </a:solidFill>
                  <a:latin typeface="+mj-lt"/>
                  <a:ea typeface="+mj-ea"/>
                  <a:cs typeface="+mj-cs"/>
                </a:defRPr>
              </a:pPr>
              <a:r>
                <a:rPr lang="pl-PL" sz="1400" b="1" dirty="0" err="1">
                  <a:solidFill>
                    <a:prstClr val="black">
                      <a:lumMod val="65000"/>
                      <a:lumOff val="35000"/>
                    </a:prstClr>
                  </a:solidFill>
                  <a:latin typeface="Century Gothic" panose="020B0502020202020204" pitchFamily="34" charset="0"/>
                </a:rPr>
                <a:t>Weiter</a:t>
              </a:r>
              <a:endParaRPr lang="pl-PL" sz="1400" dirty="0">
                <a:solidFill>
                  <a:prstClr val="black">
                    <a:lumMod val="65000"/>
                    <a:lumOff val="35000"/>
                  </a:prstClr>
                </a:solidFill>
                <a:latin typeface="Century Gothic" panose="020B0502020202020204" pitchFamily="34" charset="0"/>
              </a:endParaRPr>
            </a:p>
          </p:txBody>
        </p:sp>
      </p:grpSp>
      <p:sp>
        <p:nvSpPr>
          <p:cNvPr id="30" name="Prostokąt 29">
            <a:extLst>
              <a:ext uri="{FF2B5EF4-FFF2-40B4-BE49-F238E27FC236}">
                <a16:creationId xmlns:a16="http://schemas.microsoft.com/office/drawing/2014/main" id="{F84BAF81-195B-4571-BEF4-970F16A5573C}"/>
              </a:ext>
            </a:extLst>
          </p:cNvPr>
          <p:cNvSpPr/>
          <p:nvPr/>
        </p:nvSpPr>
        <p:spPr>
          <a:xfrm rot="10800000">
            <a:off x="12707581" y="-3069696"/>
            <a:ext cx="139244" cy="13043814"/>
          </a:xfrm>
          <a:prstGeom prst="rect">
            <a:avLst/>
          </a:prstGeom>
          <a:solidFill>
            <a:srgbClr val="E30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4" name="Prostokąt 33">
            <a:extLst>
              <a:ext uri="{FF2B5EF4-FFF2-40B4-BE49-F238E27FC236}">
                <a16:creationId xmlns:a16="http://schemas.microsoft.com/office/drawing/2014/main" id="{3A9EB801-2715-49B7-A0E6-520585B8E2A9}"/>
              </a:ext>
            </a:extLst>
          </p:cNvPr>
          <p:cNvSpPr/>
          <p:nvPr/>
        </p:nvSpPr>
        <p:spPr>
          <a:xfrm rot="10800000">
            <a:off x="12697783" y="-3068940"/>
            <a:ext cx="139244" cy="13043814"/>
          </a:xfrm>
          <a:prstGeom prst="rect">
            <a:avLst/>
          </a:prstGeom>
          <a:solidFill>
            <a:srgbClr val="E30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5" name="pole tekstowe 34">
            <a:extLst>
              <a:ext uri="{FF2B5EF4-FFF2-40B4-BE49-F238E27FC236}">
                <a16:creationId xmlns:a16="http://schemas.microsoft.com/office/drawing/2014/main" id="{E6A94844-AADB-48D4-8506-AE75B19B9953}"/>
              </a:ext>
            </a:extLst>
          </p:cNvPr>
          <p:cNvSpPr txBox="1"/>
          <p:nvPr/>
        </p:nvSpPr>
        <p:spPr>
          <a:xfrm rot="16200000">
            <a:off x="8864005" y="2776261"/>
            <a:ext cx="5514607" cy="1323439"/>
          </a:xfrm>
          <a:prstGeom prst="rect">
            <a:avLst/>
          </a:prstGeom>
          <a:noFill/>
        </p:spPr>
        <p:txBody>
          <a:bodyPr wrap="square" rtlCol="0">
            <a:spAutoFit/>
          </a:bodyPr>
          <a:lstStyle>
            <a:defPPr>
              <a:defRPr lang="pl-PL"/>
            </a:defPPr>
            <a:lvl1pPr algn="ctr">
              <a:defRPr sz="8000" b="1">
                <a:solidFill>
                  <a:schemeClr val="bg1"/>
                </a:solidFill>
                <a:effectLst>
                  <a:glow rad="25400">
                    <a:schemeClr val="bg1">
                      <a:lumMod val="85000"/>
                      <a:alpha val="40000"/>
                    </a:schemeClr>
                  </a:glow>
                </a:effectLst>
                <a:latin typeface="Century Gothic" panose="020B0502020202020204" pitchFamily="34" charset="0"/>
              </a:defRPr>
            </a:lvl1pPr>
          </a:lstStyle>
          <a:p>
            <a:r>
              <a:rPr lang="pl-PL" dirty="0"/>
              <a:t>SCHRITT V</a:t>
            </a:r>
          </a:p>
        </p:txBody>
      </p:sp>
      <p:grpSp>
        <p:nvGrpSpPr>
          <p:cNvPr id="36" name="Grupa 35">
            <a:extLst>
              <a:ext uri="{FF2B5EF4-FFF2-40B4-BE49-F238E27FC236}">
                <a16:creationId xmlns:a16="http://schemas.microsoft.com/office/drawing/2014/main" id="{DBC6AF34-5DD8-4B2C-92EF-2C7526DD1E9C}"/>
              </a:ext>
            </a:extLst>
          </p:cNvPr>
          <p:cNvGrpSpPr/>
          <p:nvPr/>
        </p:nvGrpSpPr>
        <p:grpSpPr>
          <a:xfrm>
            <a:off x="320060" y="5552884"/>
            <a:ext cx="599844" cy="662268"/>
            <a:chOff x="329585" y="5552884"/>
            <a:chExt cx="599844" cy="662268"/>
          </a:xfrm>
        </p:grpSpPr>
        <p:sp>
          <p:nvSpPr>
            <p:cNvPr id="37" name="pole tekstowe 36">
              <a:hlinkClick r:id="rId13" action="ppaction://hlinksldjump"/>
              <a:extLst>
                <a:ext uri="{FF2B5EF4-FFF2-40B4-BE49-F238E27FC236}">
                  <a16:creationId xmlns:a16="http://schemas.microsoft.com/office/drawing/2014/main" id="{B7E478E3-6862-4D84-9D8F-74A27F6E5FC4}"/>
                </a:ext>
              </a:extLst>
            </p:cNvPr>
            <p:cNvSpPr txBox="1"/>
            <p:nvPr/>
          </p:nvSpPr>
          <p:spPr>
            <a:xfrm>
              <a:off x="329585" y="5953542"/>
              <a:ext cx="599844" cy="261610"/>
            </a:xfrm>
            <a:prstGeom prst="rect">
              <a:avLst/>
            </a:prstGeom>
            <a:noFill/>
          </p:spPr>
          <p:txBody>
            <a:bodyPr wrap="none" rtlCol="0">
              <a:spAutoFit/>
            </a:bodyPr>
            <a:lstStyle/>
            <a:p>
              <a:pPr algn="ctr"/>
              <a:r>
                <a:rPr lang="pl-PL" sz="1100" b="1" dirty="0">
                  <a:noFill/>
                </a:rPr>
                <a:t>ETAP V</a:t>
              </a:r>
            </a:p>
          </p:txBody>
        </p:sp>
        <p:pic>
          <p:nvPicPr>
            <p:cNvPr id="38" name="Grafika 37" descr="Lista kontrolna">
              <a:hlinkClick r:id="rId13" action="ppaction://hlinksldjump"/>
              <a:extLst>
                <a:ext uri="{FF2B5EF4-FFF2-40B4-BE49-F238E27FC236}">
                  <a16:creationId xmlns:a16="http://schemas.microsoft.com/office/drawing/2014/main" id="{9094FCF1-0ADF-4F96-89EA-0C27489DD50B}"/>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16325" y="5552884"/>
              <a:ext cx="426575" cy="426575"/>
            </a:xfrm>
            <a:prstGeom prst="rect">
              <a:avLst/>
            </a:prstGeom>
          </p:spPr>
        </p:pic>
      </p:grpSp>
      <p:grpSp>
        <p:nvGrpSpPr>
          <p:cNvPr id="39" name="Grupa 38">
            <a:extLst>
              <a:ext uri="{FF2B5EF4-FFF2-40B4-BE49-F238E27FC236}">
                <a16:creationId xmlns:a16="http://schemas.microsoft.com/office/drawing/2014/main" id="{214F99B7-396C-49D7-BC0E-C29E2064029A}"/>
              </a:ext>
            </a:extLst>
          </p:cNvPr>
          <p:cNvGrpSpPr/>
          <p:nvPr/>
        </p:nvGrpSpPr>
        <p:grpSpPr>
          <a:xfrm>
            <a:off x="211054" y="3127993"/>
            <a:ext cx="817853" cy="673289"/>
            <a:chOff x="220579" y="3127993"/>
            <a:chExt cx="817853" cy="673289"/>
          </a:xfrm>
        </p:grpSpPr>
        <p:sp>
          <p:nvSpPr>
            <p:cNvPr id="40" name="pole tekstowe 39">
              <a:hlinkClick r:id="rId16" action="ppaction://hlinksldjump"/>
              <a:extLst>
                <a:ext uri="{FF2B5EF4-FFF2-40B4-BE49-F238E27FC236}">
                  <a16:creationId xmlns:a16="http://schemas.microsoft.com/office/drawing/2014/main" id="{C832F324-0878-4CA9-A1F5-01640AF67102}"/>
                </a:ext>
              </a:extLst>
            </p:cNvPr>
            <p:cNvSpPr txBox="1"/>
            <p:nvPr/>
          </p:nvSpPr>
          <p:spPr>
            <a:xfrm>
              <a:off x="220579" y="3539672"/>
              <a:ext cx="817853" cy="261610"/>
            </a:xfrm>
            <a:prstGeom prst="rect">
              <a:avLst/>
            </a:prstGeom>
            <a:noFill/>
          </p:spPr>
          <p:txBody>
            <a:bodyPr wrap="none" rtlCol="0">
              <a:spAutoFit/>
            </a:bodyPr>
            <a:lstStyle/>
            <a:p>
              <a:pPr algn="ctr"/>
              <a:r>
                <a:rPr lang="pl-PL" sz="1100" b="1" dirty="0">
                  <a:solidFill>
                    <a:schemeClr val="bg1">
                      <a:lumMod val="50000"/>
                    </a:schemeClr>
                  </a:solidFill>
                </a:rPr>
                <a:t>SCHRITT III</a:t>
              </a:r>
            </a:p>
          </p:txBody>
        </p:sp>
        <p:pic>
          <p:nvPicPr>
            <p:cNvPr id="41" name="Grafika 40" descr="Diament">
              <a:hlinkClick r:id="rId16" action="ppaction://hlinksldjump"/>
              <a:extLst>
                <a:ext uri="{FF2B5EF4-FFF2-40B4-BE49-F238E27FC236}">
                  <a16:creationId xmlns:a16="http://schemas.microsoft.com/office/drawing/2014/main" id="{05E7C111-08A1-40BF-9EE5-E3C7AF170A2E}"/>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92169" y="3127993"/>
              <a:ext cx="469232" cy="469232"/>
            </a:xfrm>
            <a:prstGeom prst="rect">
              <a:avLst/>
            </a:prstGeom>
          </p:spPr>
        </p:pic>
      </p:grpSp>
      <p:grpSp>
        <p:nvGrpSpPr>
          <p:cNvPr id="42" name="Grupa 41">
            <a:extLst>
              <a:ext uri="{FF2B5EF4-FFF2-40B4-BE49-F238E27FC236}">
                <a16:creationId xmlns:a16="http://schemas.microsoft.com/office/drawing/2014/main" id="{BE5FA6E9-F342-4607-9548-5291909C9D2F}"/>
              </a:ext>
            </a:extLst>
          </p:cNvPr>
          <p:cNvGrpSpPr/>
          <p:nvPr/>
        </p:nvGrpSpPr>
        <p:grpSpPr>
          <a:xfrm>
            <a:off x="231091" y="1873931"/>
            <a:ext cx="777777" cy="660098"/>
            <a:chOff x="240616" y="1873931"/>
            <a:chExt cx="777777" cy="660098"/>
          </a:xfrm>
        </p:grpSpPr>
        <p:sp>
          <p:nvSpPr>
            <p:cNvPr id="43" name="pole tekstowe 42">
              <a:hlinkClick r:id="rId19" action="ppaction://hlinksldjump"/>
              <a:extLst>
                <a:ext uri="{FF2B5EF4-FFF2-40B4-BE49-F238E27FC236}">
                  <a16:creationId xmlns:a16="http://schemas.microsoft.com/office/drawing/2014/main" id="{6F4D81AC-42BD-427E-B3CA-E18662EC9C90}"/>
                </a:ext>
              </a:extLst>
            </p:cNvPr>
            <p:cNvSpPr txBox="1"/>
            <p:nvPr/>
          </p:nvSpPr>
          <p:spPr>
            <a:xfrm>
              <a:off x="240616" y="2272419"/>
              <a:ext cx="777777" cy="261610"/>
            </a:xfrm>
            <a:prstGeom prst="rect">
              <a:avLst/>
            </a:prstGeom>
            <a:noFill/>
          </p:spPr>
          <p:txBody>
            <a:bodyPr wrap="none" rtlCol="0">
              <a:spAutoFit/>
            </a:bodyPr>
            <a:lstStyle/>
            <a:p>
              <a:pPr algn="ctr"/>
              <a:r>
                <a:rPr lang="pl-PL" sz="1100" b="1" i="1" dirty="0">
                  <a:solidFill>
                    <a:schemeClr val="bg1">
                      <a:lumMod val="50000"/>
                    </a:schemeClr>
                  </a:solidFill>
                </a:rPr>
                <a:t>SCHRITT II</a:t>
              </a:r>
            </a:p>
          </p:txBody>
        </p:sp>
        <p:pic>
          <p:nvPicPr>
            <p:cNvPr id="44" name="Grafika 43" descr="Szkło powiększające">
              <a:hlinkClick r:id="rId19" action="ppaction://hlinksldjump"/>
              <a:extLst>
                <a:ext uri="{FF2B5EF4-FFF2-40B4-BE49-F238E27FC236}">
                  <a16:creationId xmlns:a16="http://schemas.microsoft.com/office/drawing/2014/main" id="{831474CD-A292-4A2D-9E78-71D8D68C0FB1}"/>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rot="975818">
              <a:off x="398915" y="1873931"/>
              <a:ext cx="426575" cy="426575"/>
            </a:xfrm>
            <a:prstGeom prst="rect">
              <a:avLst/>
            </a:prstGeom>
          </p:spPr>
        </p:pic>
      </p:grpSp>
      <p:grpSp>
        <p:nvGrpSpPr>
          <p:cNvPr id="45" name="Grupa 44">
            <a:extLst>
              <a:ext uri="{FF2B5EF4-FFF2-40B4-BE49-F238E27FC236}">
                <a16:creationId xmlns:a16="http://schemas.microsoft.com/office/drawing/2014/main" id="{5763C1B3-6C5C-4BE5-97EE-E1880380314F}"/>
              </a:ext>
            </a:extLst>
          </p:cNvPr>
          <p:cNvGrpSpPr/>
          <p:nvPr/>
        </p:nvGrpSpPr>
        <p:grpSpPr>
          <a:xfrm>
            <a:off x="206245" y="4365184"/>
            <a:ext cx="827471" cy="645319"/>
            <a:chOff x="215770" y="4365184"/>
            <a:chExt cx="827471" cy="645319"/>
          </a:xfrm>
        </p:grpSpPr>
        <p:sp>
          <p:nvSpPr>
            <p:cNvPr id="46" name="pole tekstowe 45">
              <a:hlinkClick r:id="rId22" action="ppaction://hlinksldjump"/>
              <a:extLst>
                <a:ext uri="{FF2B5EF4-FFF2-40B4-BE49-F238E27FC236}">
                  <a16:creationId xmlns:a16="http://schemas.microsoft.com/office/drawing/2014/main" id="{F8B07EB8-96FD-4C7A-830D-E9AF89605725}"/>
                </a:ext>
              </a:extLst>
            </p:cNvPr>
            <p:cNvSpPr txBox="1"/>
            <p:nvPr/>
          </p:nvSpPr>
          <p:spPr>
            <a:xfrm>
              <a:off x="215770" y="4748893"/>
              <a:ext cx="827471" cy="261610"/>
            </a:xfrm>
            <a:prstGeom prst="rect">
              <a:avLst/>
            </a:prstGeom>
            <a:noFill/>
          </p:spPr>
          <p:txBody>
            <a:bodyPr wrap="none" rtlCol="0">
              <a:spAutoFit/>
            </a:bodyPr>
            <a:lstStyle/>
            <a:p>
              <a:pPr algn="ctr"/>
              <a:r>
                <a:rPr lang="pl-PL" sz="1100" b="1" dirty="0">
                  <a:solidFill>
                    <a:schemeClr val="bg1">
                      <a:lumMod val="50000"/>
                    </a:schemeClr>
                  </a:solidFill>
                </a:rPr>
                <a:t>SCHRITT IV</a:t>
              </a:r>
            </a:p>
          </p:txBody>
        </p:sp>
        <p:pic>
          <p:nvPicPr>
            <p:cNvPr id="47" name="Grafika 46" descr="Narzędzia">
              <a:hlinkClick r:id="rId22" action="ppaction://hlinksldjump"/>
              <a:extLst>
                <a:ext uri="{FF2B5EF4-FFF2-40B4-BE49-F238E27FC236}">
                  <a16:creationId xmlns:a16="http://schemas.microsoft.com/office/drawing/2014/main" id="{AA95A0B4-2DCE-40D9-9D56-E334E7F876BB}"/>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432702" y="4365184"/>
              <a:ext cx="387795" cy="387795"/>
            </a:xfrm>
            <a:prstGeom prst="rect">
              <a:avLst/>
            </a:prstGeom>
          </p:spPr>
        </p:pic>
      </p:grpSp>
      <p:grpSp>
        <p:nvGrpSpPr>
          <p:cNvPr id="48" name="Grupa 47">
            <a:extLst>
              <a:ext uri="{FF2B5EF4-FFF2-40B4-BE49-F238E27FC236}">
                <a16:creationId xmlns:a16="http://schemas.microsoft.com/office/drawing/2014/main" id="{6AAD02DC-27B1-4F67-A6C5-5E5CDE021C0B}"/>
              </a:ext>
            </a:extLst>
          </p:cNvPr>
          <p:cNvGrpSpPr/>
          <p:nvPr/>
        </p:nvGrpSpPr>
        <p:grpSpPr>
          <a:xfrm>
            <a:off x="247923" y="597763"/>
            <a:ext cx="744113" cy="685775"/>
            <a:chOff x="257448" y="597763"/>
            <a:chExt cx="744113" cy="685775"/>
          </a:xfrm>
        </p:grpSpPr>
        <p:sp>
          <p:nvSpPr>
            <p:cNvPr id="49" name="pole tekstowe 48">
              <a:hlinkClick r:id="rId25" action="ppaction://hlinksldjump"/>
              <a:extLst>
                <a:ext uri="{FF2B5EF4-FFF2-40B4-BE49-F238E27FC236}">
                  <a16:creationId xmlns:a16="http://schemas.microsoft.com/office/drawing/2014/main" id="{97180483-FDED-429C-B4A4-B401CC2E4EFC}"/>
                </a:ext>
              </a:extLst>
            </p:cNvPr>
            <p:cNvSpPr txBox="1"/>
            <p:nvPr/>
          </p:nvSpPr>
          <p:spPr>
            <a:xfrm>
              <a:off x="257448" y="1021928"/>
              <a:ext cx="744113" cy="261610"/>
            </a:xfrm>
            <a:prstGeom prst="rect">
              <a:avLst/>
            </a:prstGeom>
            <a:noFill/>
          </p:spPr>
          <p:txBody>
            <a:bodyPr wrap="none" rtlCol="0">
              <a:spAutoFit/>
            </a:bodyPr>
            <a:lstStyle/>
            <a:p>
              <a:pPr algn="ctr"/>
              <a:r>
                <a:rPr lang="pl-PL" sz="1100" b="1" dirty="0">
                  <a:solidFill>
                    <a:schemeClr val="bg1">
                      <a:lumMod val="50000"/>
                    </a:schemeClr>
                  </a:solidFill>
                </a:rPr>
                <a:t>SCHRITT I</a:t>
              </a:r>
            </a:p>
          </p:txBody>
        </p:sp>
        <p:pic>
          <p:nvPicPr>
            <p:cNvPr id="50" name="Grafika 49" descr="Zrównoważony rozwój">
              <a:hlinkClick r:id="rId25" action="ppaction://hlinksldjump"/>
              <a:extLst>
                <a:ext uri="{FF2B5EF4-FFF2-40B4-BE49-F238E27FC236}">
                  <a16:creationId xmlns:a16="http://schemas.microsoft.com/office/drawing/2014/main" id="{237A5863-B0F5-4A8F-9320-6149BC928577}"/>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385375" y="597763"/>
              <a:ext cx="469232" cy="469232"/>
            </a:xfrm>
            <a:prstGeom prst="rect">
              <a:avLst/>
            </a:prstGeom>
          </p:spPr>
        </p:pic>
      </p:grpSp>
    </p:spTree>
    <p:extLst>
      <p:ext uri="{BB962C8B-B14F-4D97-AF65-F5344CB8AC3E}">
        <p14:creationId xmlns:p14="http://schemas.microsoft.com/office/powerpoint/2010/main" val="240792325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1000"/>
                                  </p:stCondLst>
                                  <p:childTnLst>
                                    <p:set>
                                      <p:cBhvr>
                                        <p:cTn id="6" dur="1" fill="hold">
                                          <p:stCondLst>
                                            <p:cond delay="0"/>
                                          </p:stCondLst>
                                        </p:cTn>
                                        <p:tgtEl>
                                          <p:spTgt spid="27"/>
                                        </p:tgtEl>
                                        <p:attrNameLst>
                                          <p:attrName>style.visibility</p:attrName>
                                        </p:attrNameLst>
                                      </p:cBhvr>
                                      <p:to>
                                        <p:strVal val="visible"/>
                                      </p:to>
                                    </p:set>
                                    <p:anim calcmode="lin" valueType="num">
                                      <p:cBhvr>
                                        <p:cTn id="7" dur="250" fill="hold"/>
                                        <p:tgtEl>
                                          <p:spTgt spid="27"/>
                                        </p:tgtEl>
                                        <p:attrNameLst>
                                          <p:attrName>ppt_w</p:attrName>
                                        </p:attrNameLst>
                                      </p:cBhvr>
                                      <p:tavLst>
                                        <p:tav tm="0">
                                          <p:val>
                                            <p:fltVal val="0"/>
                                          </p:val>
                                        </p:tav>
                                        <p:tav tm="100000">
                                          <p:val>
                                            <p:strVal val="#ppt_w"/>
                                          </p:val>
                                        </p:tav>
                                      </p:tavLst>
                                    </p:anim>
                                    <p:anim calcmode="lin" valueType="num">
                                      <p:cBhvr>
                                        <p:cTn id="8" dur="250" fill="hold"/>
                                        <p:tgtEl>
                                          <p:spTgt spid="27"/>
                                        </p:tgtEl>
                                        <p:attrNameLst>
                                          <p:attrName>ppt_h</p:attrName>
                                        </p:attrNameLst>
                                      </p:cBhvr>
                                      <p:tavLst>
                                        <p:tav tm="0">
                                          <p:val>
                                            <p:fltVal val="0"/>
                                          </p:val>
                                        </p:tav>
                                        <p:tav tm="100000">
                                          <p:val>
                                            <p:strVal val="#ppt_h"/>
                                          </p:val>
                                        </p:tav>
                                      </p:tavLst>
                                    </p:anim>
                                    <p:animEffect transition="in" filter="fade">
                                      <p:cBhvr>
                                        <p:cTn id="9" dur="25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Obraz 16" hidden="1">
            <a:extLst>
              <a:ext uri="{FF2B5EF4-FFF2-40B4-BE49-F238E27FC236}">
                <a16:creationId xmlns:a16="http://schemas.microsoft.com/office/drawing/2014/main" id="{F4513EB5-887F-4E7C-8704-EE5453558E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5784" y="3098377"/>
            <a:ext cx="692208" cy="466280"/>
          </a:xfrm>
          <a:prstGeom prst="rect">
            <a:avLst/>
          </a:prstGeom>
        </p:spPr>
      </p:pic>
      <p:pic>
        <p:nvPicPr>
          <p:cNvPr id="22" name="Obraz 21" hidden="1">
            <a:extLst>
              <a:ext uri="{FF2B5EF4-FFF2-40B4-BE49-F238E27FC236}">
                <a16:creationId xmlns:a16="http://schemas.microsoft.com/office/drawing/2014/main" id="{A892987E-74CC-4930-A24A-CC6499C3F7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6588" y="4574179"/>
            <a:ext cx="790598" cy="331196"/>
          </a:xfrm>
          <a:prstGeom prst="rect">
            <a:avLst/>
          </a:prstGeom>
        </p:spPr>
      </p:pic>
      <p:pic>
        <p:nvPicPr>
          <p:cNvPr id="26" name="Obraz 25" hidden="1">
            <a:extLst>
              <a:ext uri="{FF2B5EF4-FFF2-40B4-BE49-F238E27FC236}">
                <a16:creationId xmlns:a16="http://schemas.microsoft.com/office/drawing/2014/main" id="{18E6FB7E-F8DF-4875-803C-FC55CD9864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40991" y="5943459"/>
            <a:ext cx="729064" cy="389162"/>
          </a:xfrm>
          <a:prstGeom prst="rect">
            <a:avLst/>
          </a:prstGeom>
        </p:spPr>
      </p:pic>
      <p:pic>
        <p:nvPicPr>
          <p:cNvPr id="6" name="Obraz 5" hidden="1">
            <a:extLst>
              <a:ext uri="{FF2B5EF4-FFF2-40B4-BE49-F238E27FC236}">
                <a16:creationId xmlns:a16="http://schemas.microsoft.com/office/drawing/2014/main" id="{D873FC9F-B165-4D46-8BAA-FF6B9E2D9CBE}"/>
              </a:ext>
            </a:extLst>
          </p:cNvPr>
          <p:cNvPicPr>
            <a:picLocks noChangeAspect="1"/>
          </p:cNvPicPr>
          <p:nvPr/>
        </p:nvPicPr>
        <p:blipFill rotWithShape="1">
          <a:blip r:embed="rId5">
            <a:extLst>
              <a:ext uri="{28A0092B-C50C-407E-A947-70E740481C1C}">
                <a14:useLocalDpi xmlns:a14="http://schemas.microsoft.com/office/drawing/2010/main" val="0"/>
              </a:ext>
            </a:extLst>
          </a:blip>
          <a:srcRect l="4724" r="40506"/>
          <a:stretch/>
        </p:blipFill>
        <p:spPr>
          <a:xfrm>
            <a:off x="-6640964" y="-174355"/>
            <a:ext cx="5922440" cy="7206711"/>
          </a:xfrm>
          <a:prstGeom prst="rect">
            <a:avLst/>
          </a:prstGeom>
        </p:spPr>
      </p:pic>
      <p:sp>
        <p:nvSpPr>
          <p:cNvPr id="9" name="Prostokąt 8">
            <a:extLst>
              <a:ext uri="{FF2B5EF4-FFF2-40B4-BE49-F238E27FC236}">
                <a16:creationId xmlns:a16="http://schemas.microsoft.com/office/drawing/2014/main" id="{3FE3CCEC-0CB6-4A5F-B375-0F5AF617FADB}"/>
              </a:ext>
            </a:extLst>
          </p:cNvPr>
          <p:cNvSpPr/>
          <p:nvPr/>
        </p:nvSpPr>
        <p:spPr>
          <a:xfrm rot="10800000">
            <a:off x="6025933" y="-3069696"/>
            <a:ext cx="139244" cy="13043814"/>
          </a:xfrm>
          <a:prstGeom prst="rect">
            <a:avLst/>
          </a:prstGeom>
          <a:solidFill>
            <a:srgbClr val="E30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 name="Prostokąt 9">
            <a:extLst>
              <a:ext uri="{FF2B5EF4-FFF2-40B4-BE49-F238E27FC236}">
                <a16:creationId xmlns:a16="http://schemas.microsoft.com/office/drawing/2014/main" id="{AC5743A7-8D75-4ADA-B0DE-92E6140599A4}"/>
              </a:ext>
            </a:extLst>
          </p:cNvPr>
          <p:cNvSpPr/>
          <p:nvPr/>
        </p:nvSpPr>
        <p:spPr>
          <a:xfrm rot="10800000">
            <a:off x="-150126" y="-3068940"/>
            <a:ext cx="12342125" cy="13043814"/>
          </a:xfrm>
          <a:prstGeom prst="rect">
            <a:avLst/>
          </a:prstGeom>
          <a:solidFill>
            <a:srgbClr val="E30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pole tekstowe 7" hidden="1">
            <a:extLst>
              <a:ext uri="{FF2B5EF4-FFF2-40B4-BE49-F238E27FC236}">
                <a16:creationId xmlns:a16="http://schemas.microsoft.com/office/drawing/2014/main" id="{F1003AED-825C-43CA-B596-217EE182FD8F}"/>
              </a:ext>
            </a:extLst>
          </p:cNvPr>
          <p:cNvSpPr txBox="1"/>
          <p:nvPr/>
        </p:nvSpPr>
        <p:spPr>
          <a:xfrm>
            <a:off x="952689" y="3270381"/>
            <a:ext cx="7378364" cy="2800767"/>
          </a:xfrm>
          <a:prstGeom prst="rect">
            <a:avLst/>
          </a:prstGeom>
          <a:noFill/>
        </p:spPr>
        <p:txBody>
          <a:bodyPr wrap="square" rtlCol="0">
            <a:spAutoFit/>
          </a:bodyPr>
          <a:lstStyle/>
          <a:p>
            <a:r>
              <a:rPr lang="pl-PL" sz="4400" b="1" dirty="0">
                <a:solidFill>
                  <a:schemeClr val="bg1"/>
                </a:solidFill>
                <a:latin typeface="Century Gothic" panose="020B0502020202020204" pitchFamily="34" charset="0"/>
              </a:rPr>
              <a:t>Korzyści</a:t>
            </a:r>
            <a:br>
              <a:rPr lang="pl-PL" sz="4400" b="1" dirty="0">
                <a:solidFill>
                  <a:schemeClr val="bg1"/>
                </a:solidFill>
                <a:latin typeface="Century Gothic" panose="020B0502020202020204" pitchFamily="34" charset="0"/>
              </a:rPr>
            </a:br>
            <a:r>
              <a:rPr lang="pl-PL" sz="4400" b="1" dirty="0">
                <a:solidFill>
                  <a:schemeClr val="bg1"/>
                </a:solidFill>
                <a:latin typeface="Century Gothic" panose="020B0502020202020204" pitchFamily="34" charset="0"/>
              </a:rPr>
              <a:t>wynikające</a:t>
            </a:r>
            <a:br>
              <a:rPr lang="pl-PL" sz="4400" b="1" dirty="0">
                <a:solidFill>
                  <a:schemeClr val="bg1"/>
                </a:solidFill>
                <a:latin typeface="Century Gothic" panose="020B0502020202020204" pitchFamily="34" charset="0"/>
              </a:rPr>
            </a:br>
            <a:r>
              <a:rPr lang="pl-PL" sz="4400" b="1" dirty="0">
                <a:solidFill>
                  <a:schemeClr val="bg1"/>
                </a:solidFill>
                <a:latin typeface="Century Gothic" panose="020B0502020202020204" pitchFamily="34" charset="0"/>
              </a:rPr>
              <a:t>z zakupu części regenerowanych</a:t>
            </a:r>
          </a:p>
        </p:txBody>
      </p:sp>
      <p:sp>
        <p:nvSpPr>
          <p:cNvPr id="11" name="pole tekstowe 10">
            <a:extLst>
              <a:ext uri="{FF2B5EF4-FFF2-40B4-BE49-F238E27FC236}">
                <a16:creationId xmlns:a16="http://schemas.microsoft.com/office/drawing/2014/main" id="{DC8115E0-E4A7-4FD3-B40D-8970B3798273}"/>
              </a:ext>
            </a:extLst>
          </p:cNvPr>
          <p:cNvSpPr txBox="1"/>
          <p:nvPr/>
        </p:nvSpPr>
        <p:spPr>
          <a:xfrm>
            <a:off x="966335" y="3358169"/>
            <a:ext cx="7378364" cy="3416320"/>
          </a:xfrm>
          <a:prstGeom prst="rect">
            <a:avLst/>
          </a:prstGeom>
          <a:noFill/>
        </p:spPr>
        <p:txBody>
          <a:bodyPr wrap="square" rtlCol="0">
            <a:spAutoFit/>
          </a:bodyPr>
          <a:lstStyle/>
          <a:p>
            <a:r>
              <a:rPr lang="de-DE" sz="5400" b="1" dirty="0">
                <a:solidFill>
                  <a:schemeClr val="bg1"/>
                </a:solidFill>
                <a:latin typeface="Century Gothic" panose="020B0502020202020204" pitchFamily="34" charset="0"/>
              </a:rPr>
              <a:t>Vorteile beim </a:t>
            </a:r>
            <a:endParaRPr lang="pl-PL" sz="5400" b="1" dirty="0">
              <a:solidFill>
                <a:schemeClr val="bg1"/>
              </a:solidFill>
              <a:latin typeface="Century Gothic" panose="020B0502020202020204" pitchFamily="34" charset="0"/>
            </a:endParaRPr>
          </a:p>
          <a:p>
            <a:r>
              <a:rPr lang="de-DE" sz="5400" b="1" dirty="0">
                <a:solidFill>
                  <a:schemeClr val="bg1"/>
                </a:solidFill>
                <a:latin typeface="Century Gothic" panose="020B0502020202020204" pitchFamily="34" charset="0"/>
              </a:rPr>
              <a:t>Kauf von wiederaufbereiteten Teilen</a:t>
            </a:r>
            <a:endParaRPr lang="pl-PL" sz="5400" b="1" dirty="0">
              <a:solidFill>
                <a:schemeClr val="bg1"/>
              </a:solidFill>
              <a:latin typeface="Century Gothic" panose="020B0502020202020204" pitchFamily="34" charset="0"/>
            </a:endParaRPr>
          </a:p>
        </p:txBody>
      </p:sp>
      <p:pic>
        <p:nvPicPr>
          <p:cNvPr id="12" name="Obraz 11">
            <a:extLst>
              <a:ext uri="{FF2B5EF4-FFF2-40B4-BE49-F238E27FC236}">
                <a16:creationId xmlns:a16="http://schemas.microsoft.com/office/drawing/2014/main" id="{08E6964D-3669-4A74-B311-0AB70B8287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971641">
            <a:off x="7071484" y="75944"/>
            <a:ext cx="4684105" cy="4684105"/>
          </a:xfrm>
          <a:prstGeom prst="rect">
            <a:avLst/>
          </a:prstGeom>
        </p:spPr>
      </p:pic>
    </p:spTree>
    <p:extLst>
      <p:ext uri="{BB962C8B-B14F-4D97-AF65-F5344CB8AC3E}">
        <p14:creationId xmlns:p14="http://schemas.microsoft.com/office/powerpoint/2010/main" val="3303712634"/>
      </p:ext>
    </p:extLst>
  </p:cSld>
  <p:clrMapOvr>
    <a:masterClrMapping/>
  </p:clrMapOvr>
  <mc:AlternateContent xmlns:mc="http://schemas.openxmlformats.org/markup-compatibility/2006" xmlns:p159="http://schemas.microsoft.com/office/powerpoint/2015/09/main">
    <mc:Choice Requires="p159">
      <p:transition advTm="4000">
        <p159:morph option="byObject"/>
      </p:transition>
    </mc:Choice>
    <mc:Fallback xmlns="">
      <p:transition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35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350"/>
                                        <p:tgtEl>
                                          <p:spTgt spid="22"/>
                                        </p:tgtEl>
                                      </p:cBhvr>
                                    </p:animEffect>
                                  </p:childTnLst>
                                </p:cTn>
                              </p:par>
                              <p:par>
                                <p:cTn id="11" presetID="10"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350"/>
                                        <p:tgtEl>
                                          <p:spTgt spid="26"/>
                                        </p:tgtEl>
                                      </p:cBhvr>
                                    </p:animEffect>
                                  </p:childTnLst>
                                </p:cTn>
                              </p:par>
                            </p:childTnLst>
                          </p:cTn>
                        </p:par>
                        <p:par>
                          <p:cTn id="14" fill="hold">
                            <p:stCondLst>
                              <p:cond delay="350"/>
                            </p:stCondLst>
                            <p:childTnLst>
                              <p:par>
                                <p:cTn id="15" presetID="22" presetClass="entr" presetSubtype="8"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par>
                          <p:cTn id="18" fill="hold">
                            <p:stCondLst>
                              <p:cond delay="850"/>
                            </p:stCondLst>
                            <p:childTnLst>
                              <p:par>
                                <p:cTn id="19" presetID="22" presetClass="entr" presetSubtype="8"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par>
                                <p:cTn id="22" presetID="10"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Obraz 16" hidden="1">
            <a:extLst>
              <a:ext uri="{FF2B5EF4-FFF2-40B4-BE49-F238E27FC236}">
                <a16:creationId xmlns:a16="http://schemas.microsoft.com/office/drawing/2014/main" id="{F4513EB5-887F-4E7C-8704-EE5453558E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5784" y="3098377"/>
            <a:ext cx="692208" cy="466280"/>
          </a:xfrm>
          <a:prstGeom prst="rect">
            <a:avLst/>
          </a:prstGeom>
        </p:spPr>
      </p:pic>
      <p:pic>
        <p:nvPicPr>
          <p:cNvPr id="22" name="Obraz 21" hidden="1">
            <a:extLst>
              <a:ext uri="{FF2B5EF4-FFF2-40B4-BE49-F238E27FC236}">
                <a16:creationId xmlns:a16="http://schemas.microsoft.com/office/drawing/2014/main" id="{A892987E-74CC-4930-A24A-CC6499C3F7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6588" y="4574179"/>
            <a:ext cx="790598" cy="331196"/>
          </a:xfrm>
          <a:prstGeom prst="rect">
            <a:avLst/>
          </a:prstGeom>
        </p:spPr>
      </p:pic>
      <p:pic>
        <p:nvPicPr>
          <p:cNvPr id="26" name="Obraz 25" hidden="1">
            <a:extLst>
              <a:ext uri="{FF2B5EF4-FFF2-40B4-BE49-F238E27FC236}">
                <a16:creationId xmlns:a16="http://schemas.microsoft.com/office/drawing/2014/main" id="{18E6FB7E-F8DF-4875-803C-FC55CD9864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40991" y="5943459"/>
            <a:ext cx="729064" cy="389162"/>
          </a:xfrm>
          <a:prstGeom prst="rect">
            <a:avLst/>
          </a:prstGeom>
        </p:spPr>
      </p:pic>
      <p:pic>
        <p:nvPicPr>
          <p:cNvPr id="6" name="Obraz 5" hidden="1">
            <a:extLst>
              <a:ext uri="{FF2B5EF4-FFF2-40B4-BE49-F238E27FC236}">
                <a16:creationId xmlns:a16="http://schemas.microsoft.com/office/drawing/2014/main" id="{D873FC9F-B165-4D46-8BAA-FF6B9E2D9CBE}"/>
              </a:ext>
            </a:extLst>
          </p:cNvPr>
          <p:cNvPicPr>
            <a:picLocks noChangeAspect="1"/>
          </p:cNvPicPr>
          <p:nvPr/>
        </p:nvPicPr>
        <p:blipFill rotWithShape="1">
          <a:blip r:embed="rId5">
            <a:extLst>
              <a:ext uri="{28A0092B-C50C-407E-A947-70E740481C1C}">
                <a14:useLocalDpi xmlns:a14="http://schemas.microsoft.com/office/drawing/2010/main" val="0"/>
              </a:ext>
            </a:extLst>
          </a:blip>
          <a:srcRect l="4724" r="40506"/>
          <a:stretch/>
        </p:blipFill>
        <p:spPr>
          <a:xfrm>
            <a:off x="-6640964" y="-174355"/>
            <a:ext cx="5922440" cy="7206711"/>
          </a:xfrm>
          <a:prstGeom prst="rect">
            <a:avLst/>
          </a:prstGeom>
        </p:spPr>
      </p:pic>
      <p:sp>
        <p:nvSpPr>
          <p:cNvPr id="9" name="Prostokąt 8">
            <a:extLst>
              <a:ext uri="{FF2B5EF4-FFF2-40B4-BE49-F238E27FC236}">
                <a16:creationId xmlns:a16="http://schemas.microsoft.com/office/drawing/2014/main" id="{3FE3CCEC-0CB6-4A5F-B375-0F5AF617FADB}"/>
              </a:ext>
            </a:extLst>
          </p:cNvPr>
          <p:cNvSpPr/>
          <p:nvPr/>
        </p:nvSpPr>
        <p:spPr>
          <a:xfrm rot="16200000">
            <a:off x="6025933" y="-3069696"/>
            <a:ext cx="139244" cy="13043814"/>
          </a:xfrm>
          <a:prstGeom prst="rect">
            <a:avLst/>
          </a:prstGeom>
          <a:solidFill>
            <a:srgbClr val="E30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 name="Prostokąt 9">
            <a:extLst>
              <a:ext uri="{FF2B5EF4-FFF2-40B4-BE49-F238E27FC236}">
                <a16:creationId xmlns:a16="http://schemas.microsoft.com/office/drawing/2014/main" id="{AC5743A7-8D75-4ADA-B0DE-92E6140599A4}"/>
              </a:ext>
            </a:extLst>
          </p:cNvPr>
          <p:cNvSpPr/>
          <p:nvPr/>
        </p:nvSpPr>
        <p:spPr>
          <a:xfrm rot="16200000">
            <a:off x="6016135" y="-3068940"/>
            <a:ext cx="139244" cy="13043814"/>
          </a:xfrm>
          <a:prstGeom prst="rect">
            <a:avLst/>
          </a:prstGeom>
          <a:solidFill>
            <a:srgbClr val="E30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3654436906"/>
      </p:ext>
    </p:extLst>
  </p:cSld>
  <p:clrMapOvr>
    <a:masterClrMapping/>
  </p:clrMapOvr>
  <mc:AlternateContent xmlns:mc="http://schemas.openxmlformats.org/markup-compatibility/2006" xmlns:p159="http://schemas.microsoft.com/office/powerpoint/2015/09/main">
    <mc:Choice Requires="p159">
      <p:transition advTm="0">
        <p159:morph option="byObject"/>
      </p:transition>
    </mc:Choice>
    <mc:Fallback xmlns="">
      <p:transition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35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350"/>
                                        <p:tgtEl>
                                          <p:spTgt spid="22"/>
                                        </p:tgtEl>
                                      </p:cBhvr>
                                    </p:animEffect>
                                  </p:childTnLst>
                                </p:cTn>
                              </p:par>
                              <p:par>
                                <p:cTn id="11" presetID="10"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3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az 7" hidden="1">
            <a:extLst>
              <a:ext uri="{FF2B5EF4-FFF2-40B4-BE49-F238E27FC236}">
                <a16:creationId xmlns:a16="http://schemas.microsoft.com/office/drawing/2014/main" id="{8E6BA59A-4FCE-4AC5-AB10-69913FE38338}"/>
              </a:ext>
            </a:extLst>
          </p:cNvPr>
          <p:cNvPicPr>
            <a:picLocks noChangeAspect="1"/>
          </p:cNvPicPr>
          <p:nvPr/>
        </p:nvPicPr>
        <p:blipFill rotWithShape="1">
          <a:blip r:embed="rId2">
            <a:extLst>
              <a:ext uri="{28A0092B-C50C-407E-A947-70E740481C1C}">
                <a14:useLocalDpi xmlns:a14="http://schemas.microsoft.com/office/drawing/2010/main" val="0"/>
              </a:ext>
            </a:extLst>
          </a:blip>
          <a:srcRect l="9865" r="28575"/>
          <a:stretch/>
        </p:blipFill>
        <p:spPr>
          <a:xfrm>
            <a:off x="-756884" y="-173220"/>
            <a:ext cx="5922440" cy="7204439"/>
          </a:xfrm>
          <a:prstGeom prst="rect">
            <a:avLst/>
          </a:prstGeom>
        </p:spPr>
      </p:pic>
      <p:pic>
        <p:nvPicPr>
          <p:cNvPr id="6" name="Obraz 5" hidden="1">
            <a:extLst>
              <a:ext uri="{FF2B5EF4-FFF2-40B4-BE49-F238E27FC236}">
                <a16:creationId xmlns:a16="http://schemas.microsoft.com/office/drawing/2014/main" id="{D873FC9F-B165-4D46-8BAA-FF6B9E2D9CBE}"/>
              </a:ext>
            </a:extLst>
          </p:cNvPr>
          <p:cNvPicPr>
            <a:picLocks noChangeAspect="1"/>
          </p:cNvPicPr>
          <p:nvPr/>
        </p:nvPicPr>
        <p:blipFill rotWithShape="1">
          <a:blip r:embed="rId3">
            <a:extLst>
              <a:ext uri="{28A0092B-C50C-407E-A947-70E740481C1C}">
                <a14:useLocalDpi xmlns:a14="http://schemas.microsoft.com/office/drawing/2010/main" val="0"/>
              </a:ext>
            </a:extLst>
          </a:blip>
          <a:srcRect l="4724" r="40506"/>
          <a:stretch/>
        </p:blipFill>
        <p:spPr>
          <a:xfrm>
            <a:off x="-6640964" y="-174355"/>
            <a:ext cx="5922440" cy="7206711"/>
          </a:xfrm>
          <a:prstGeom prst="rect">
            <a:avLst/>
          </a:prstGeom>
        </p:spPr>
      </p:pic>
      <p:sp>
        <p:nvSpPr>
          <p:cNvPr id="9" name="Prostokąt 8">
            <a:extLst>
              <a:ext uri="{FF2B5EF4-FFF2-40B4-BE49-F238E27FC236}">
                <a16:creationId xmlns:a16="http://schemas.microsoft.com/office/drawing/2014/main" id="{852DFDDF-1094-4745-B54F-E060D9586257}"/>
              </a:ext>
            </a:extLst>
          </p:cNvPr>
          <p:cNvSpPr/>
          <p:nvPr/>
        </p:nvSpPr>
        <p:spPr>
          <a:xfrm rot="16200000">
            <a:off x="6025933" y="-6657635"/>
            <a:ext cx="139244" cy="13043814"/>
          </a:xfrm>
          <a:prstGeom prst="rect">
            <a:avLst/>
          </a:prstGeom>
          <a:solidFill>
            <a:srgbClr val="E30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 name="Prostokąt 9">
            <a:extLst>
              <a:ext uri="{FF2B5EF4-FFF2-40B4-BE49-F238E27FC236}">
                <a16:creationId xmlns:a16="http://schemas.microsoft.com/office/drawing/2014/main" id="{0DC3E512-1074-43A1-B76C-81A143BB91CB}"/>
              </a:ext>
            </a:extLst>
          </p:cNvPr>
          <p:cNvSpPr/>
          <p:nvPr/>
        </p:nvSpPr>
        <p:spPr>
          <a:xfrm rot="16200000">
            <a:off x="6016135" y="449333"/>
            <a:ext cx="139244" cy="13043814"/>
          </a:xfrm>
          <a:prstGeom prst="rect">
            <a:avLst/>
          </a:prstGeom>
          <a:solidFill>
            <a:srgbClr val="E30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nvGrpSpPr>
          <p:cNvPr id="17" name="Grupa 16">
            <a:extLst>
              <a:ext uri="{FF2B5EF4-FFF2-40B4-BE49-F238E27FC236}">
                <a16:creationId xmlns:a16="http://schemas.microsoft.com/office/drawing/2014/main" id="{346B0BB4-D628-4C3C-B849-3E2CB4740FF3}"/>
              </a:ext>
            </a:extLst>
          </p:cNvPr>
          <p:cNvGrpSpPr/>
          <p:nvPr/>
        </p:nvGrpSpPr>
        <p:grpSpPr>
          <a:xfrm>
            <a:off x="-4025209" y="-2326252"/>
            <a:ext cx="10176335" cy="10051623"/>
            <a:chOff x="-2506332" y="-1946179"/>
            <a:chExt cx="10176335" cy="10051623"/>
          </a:xfrm>
        </p:grpSpPr>
        <p:sp>
          <p:nvSpPr>
            <p:cNvPr id="20" name="Sześciokąt 19">
              <a:extLst>
                <a:ext uri="{FF2B5EF4-FFF2-40B4-BE49-F238E27FC236}">
                  <a16:creationId xmlns:a16="http://schemas.microsoft.com/office/drawing/2014/main" id="{05C74E94-1589-4AB7-B926-9C830D559F0A}"/>
                </a:ext>
              </a:extLst>
            </p:cNvPr>
            <p:cNvSpPr/>
            <p:nvPr/>
          </p:nvSpPr>
          <p:spPr>
            <a:xfrm rot="1106717">
              <a:off x="4073588" y="2311164"/>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21" name="Sześciokąt 20">
              <a:extLst>
                <a:ext uri="{FF2B5EF4-FFF2-40B4-BE49-F238E27FC236}">
                  <a16:creationId xmlns:a16="http://schemas.microsoft.com/office/drawing/2014/main" id="{F47F6DB7-9AD1-4BDD-AAB6-864E2DCF1D80}"/>
                </a:ext>
              </a:extLst>
            </p:cNvPr>
            <p:cNvSpPr/>
            <p:nvPr/>
          </p:nvSpPr>
          <p:spPr>
            <a:xfrm rot="1106717">
              <a:off x="2426692" y="433746"/>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22" name="Sześciokąt 21">
              <a:extLst>
                <a:ext uri="{FF2B5EF4-FFF2-40B4-BE49-F238E27FC236}">
                  <a16:creationId xmlns:a16="http://schemas.microsoft.com/office/drawing/2014/main" id="{53898C77-B2A9-4663-AB6E-DA7C2CD959ED}"/>
                </a:ext>
              </a:extLst>
            </p:cNvPr>
            <p:cNvSpPr/>
            <p:nvPr/>
          </p:nvSpPr>
          <p:spPr>
            <a:xfrm rot="1106717">
              <a:off x="4884142" y="-61554"/>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3" name="Sześciokąt 22">
              <a:extLst>
                <a:ext uri="{FF2B5EF4-FFF2-40B4-BE49-F238E27FC236}">
                  <a16:creationId xmlns:a16="http://schemas.microsoft.com/office/drawing/2014/main" id="{AF225657-79EB-45FD-AB3A-178248CD8B63}"/>
                </a:ext>
              </a:extLst>
            </p:cNvPr>
            <p:cNvSpPr/>
            <p:nvPr/>
          </p:nvSpPr>
          <p:spPr>
            <a:xfrm rot="1106717">
              <a:off x="3236317" y="-1946179"/>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4" name="Sześciokąt 23">
              <a:extLst>
                <a:ext uri="{FF2B5EF4-FFF2-40B4-BE49-F238E27FC236}">
                  <a16:creationId xmlns:a16="http://schemas.microsoft.com/office/drawing/2014/main" id="{116713AA-030D-45B7-8E04-F049A62D32F0}"/>
                </a:ext>
              </a:extLst>
            </p:cNvPr>
            <p:cNvSpPr/>
            <p:nvPr/>
          </p:nvSpPr>
          <p:spPr>
            <a:xfrm rot="1106717">
              <a:off x="-1683762" y="-994332"/>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5" name="Sześciokąt 24">
              <a:extLst>
                <a:ext uri="{FF2B5EF4-FFF2-40B4-BE49-F238E27FC236}">
                  <a16:creationId xmlns:a16="http://schemas.microsoft.com/office/drawing/2014/main" id="{7FC64173-1EF0-4423-8DF3-F1A3B563C732}"/>
                </a:ext>
              </a:extLst>
            </p:cNvPr>
            <p:cNvSpPr/>
            <p:nvPr/>
          </p:nvSpPr>
          <p:spPr>
            <a:xfrm rot="1106717">
              <a:off x="-859434" y="3301438"/>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6" name="Sześciokąt 25">
              <a:extLst>
                <a:ext uri="{FF2B5EF4-FFF2-40B4-BE49-F238E27FC236}">
                  <a16:creationId xmlns:a16="http://schemas.microsoft.com/office/drawing/2014/main" id="{44DA913E-AB1E-4A75-A33C-AB86EC5E6D65}"/>
                </a:ext>
              </a:extLst>
            </p:cNvPr>
            <p:cNvSpPr/>
            <p:nvPr/>
          </p:nvSpPr>
          <p:spPr>
            <a:xfrm rot="1106717">
              <a:off x="1612555" y="2794106"/>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7" name="Sześciokąt 26">
              <a:extLst>
                <a:ext uri="{FF2B5EF4-FFF2-40B4-BE49-F238E27FC236}">
                  <a16:creationId xmlns:a16="http://schemas.microsoft.com/office/drawing/2014/main" id="{4965F31A-1FAF-4E7B-AF87-9750D0AC62FA}"/>
                </a:ext>
              </a:extLst>
            </p:cNvPr>
            <p:cNvSpPr/>
            <p:nvPr/>
          </p:nvSpPr>
          <p:spPr>
            <a:xfrm rot="1106717">
              <a:off x="-59334" y="921513"/>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8" name="Sześciokąt 27">
              <a:extLst>
                <a:ext uri="{FF2B5EF4-FFF2-40B4-BE49-F238E27FC236}">
                  <a16:creationId xmlns:a16="http://schemas.microsoft.com/office/drawing/2014/main" id="{02E2F6BB-9910-480B-8B9F-CB7C1DBA7BE6}"/>
                </a:ext>
              </a:extLst>
            </p:cNvPr>
            <p:cNvSpPr/>
            <p:nvPr/>
          </p:nvSpPr>
          <p:spPr>
            <a:xfrm rot="1106717">
              <a:off x="-2506332" y="1409280"/>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9" name="Sześciokąt 28">
              <a:extLst>
                <a:ext uri="{FF2B5EF4-FFF2-40B4-BE49-F238E27FC236}">
                  <a16:creationId xmlns:a16="http://schemas.microsoft.com/office/drawing/2014/main" id="{180813A5-7A16-4D20-908C-B9DF70E11AB0}"/>
                </a:ext>
              </a:extLst>
            </p:cNvPr>
            <p:cNvSpPr/>
            <p:nvPr/>
          </p:nvSpPr>
          <p:spPr>
            <a:xfrm rot="1106717">
              <a:off x="3267571" y="4684790"/>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0" name="Sześciokąt 29">
              <a:extLst>
                <a:ext uri="{FF2B5EF4-FFF2-40B4-BE49-F238E27FC236}">
                  <a16:creationId xmlns:a16="http://schemas.microsoft.com/office/drawing/2014/main" id="{205E2CB5-FDA3-4BAC-A63F-AE8AA49B9AEC}"/>
                </a:ext>
              </a:extLst>
            </p:cNvPr>
            <p:cNvSpPr/>
            <p:nvPr/>
          </p:nvSpPr>
          <p:spPr>
            <a:xfrm rot="1106717">
              <a:off x="810121" y="5161040"/>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1" name="Sześciokąt 30">
              <a:extLst>
                <a:ext uri="{FF2B5EF4-FFF2-40B4-BE49-F238E27FC236}">
                  <a16:creationId xmlns:a16="http://schemas.microsoft.com/office/drawing/2014/main" id="{E5A5549A-F3FC-49F0-AEC6-D554FE48F61A}"/>
                </a:ext>
              </a:extLst>
            </p:cNvPr>
            <p:cNvSpPr/>
            <p:nvPr/>
          </p:nvSpPr>
          <p:spPr>
            <a:xfrm rot="1106717">
              <a:off x="-1644832" y="5686484"/>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2" name="Sześciokąt 31">
              <a:extLst>
                <a:ext uri="{FF2B5EF4-FFF2-40B4-BE49-F238E27FC236}">
                  <a16:creationId xmlns:a16="http://schemas.microsoft.com/office/drawing/2014/main" id="{EE97A05B-D2F6-4878-9B27-515FCF88565B}"/>
                </a:ext>
              </a:extLst>
            </p:cNvPr>
            <p:cNvSpPr/>
            <p:nvPr/>
          </p:nvSpPr>
          <p:spPr>
            <a:xfrm rot="1106717">
              <a:off x="770269" y="-1439362"/>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cxnSp>
        <p:nvCxnSpPr>
          <p:cNvPr id="33" name="Łącznik prosty ze strzałką 32">
            <a:extLst>
              <a:ext uri="{FF2B5EF4-FFF2-40B4-BE49-F238E27FC236}">
                <a16:creationId xmlns:a16="http://schemas.microsoft.com/office/drawing/2014/main" id="{27225A10-04B2-4374-9D3B-7639AC000ECE}"/>
              </a:ext>
            </a:extLst>
          </p:cNvPr>
          <p:cNvCxnSpPr>
            <a:cxnSpLocks/>
          </p:cNvCxnSpPr>
          <p:nvPr/>
        </p:nvCxnSpPr>
        <p:spPr>
          <a:xfrm rot="-9720000">
            <a:off x="5524359" y="3693333"/>
            <a:ext cx="1061884" cy="0"/>
          </a:xfrm>
          <a:prstGeom prst="straightConnector1">
            <a:avLst/>
          </a:prstGeom>
          <a:ln w="57150">
            <a:solidFill>
              <a:srgbClr val="D9D9D9"/>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34" name="Łącznik prosty ze strzałką 33">
            <a:extLst>
              <a:ext uri="{FF2B5EF4-FFF2-40B4-BE49-F238E27FC236}">
                <a16:creationId xmlns:a16="http://schemas.microsoft.com/office/drawing/2014/main" id="{0C0630B6-C222-49B3-9C07-F955DAF4C532}"/>
              </a:ext>
            </a:extLst>
          </p:cNvPr>
          <p:cNvCxnSpPr>
            <a:cxnSpLocks/>
          </p:cNvCxnSpPr>
          <p:nvPr/>
        </p:nvCxnSpPr>
        <p:spPr>
          <a:xfrm rot="-7680000">
            <a:off x="5568655" y="3350299"/>
            <a:ext cx="1061884" cy="0"/>
          </a:xfrm>
          <a:prstGeom prst="straightConnector1">
            <a:avLst/>
          </a:prstGeom>
          <a:ln w="57150">
            <a:solidFill>
              <a:srgbClr val="D9D9D9"/>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35" name="Łącznik prosty ze strzałką 34">
            <a:extLst>
              <a:ext uri="{FF2B5EF4-FFF2-40B4-BE49-F238E27FC236}">
                <a16:creationId xmlns:a16="http://schemas.microsoft.com/office/drawing/2014/main" id="{FF24E8B3-8C25-422A-8F5E-6E2B2B497E59}"/>
              </a:ext>
            </a:extLst>
          </p:cNvPr>
          <p:cNvCxnSpPr>
            <a:cxnSpLocks/>
          </p:cNvCxnSpPr>
          <p:nvPr/>
        </p:nvCxnSpPr>
        <p:spPr>
          <a:xfrm rot="-5400000">
            <a:off x="5564795" y="3515836"/>
            <a:ext cx="1061884" cy="0"/>
          </a:xfrm>
          <a:prstGeom prst="straightConnector1">
            <a:avLst/>
          </a:prstGeom>
          <a:ln w="57150">
            <a:solidFill>
              <a:srgbClr val="D9D9D9"/>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36" name="Łącznik prosty ze strzałką 35">
            <a:extLst>
              <a:ext uri="{FF2B5EF4-FFF2-40B4-BE49-F238E27FC236}">
                <a16:creationId xmlns:a16="http://schemas.microsoft.com/office/drawing/2014/main" id="{231D2329-9AB8-4681-B22A-9B3091AD64FF}"/>
              </a:ext>
            </a:extLst>
          </p:cNvPr>
          <p:cNvCxnSpPr>
            <a:cxnSpLocks/>
          </p:cNvCxnSpPr>
          <p:nvPr/>
        </p:nvCxnSpPr>
        <p:spPr>
          <a:xfrm rot="-11820000">
            <a:off x="5634577" y="3315358"/>
            <a:ext cx="1061884" cy="0"/>
          </a:xfrm>
          <a:prstGeom prst="straightConnector1">
            <a:avLst/>
          </a:prstGeom>
          <a:ln w="57150">
            <a:solidFill>
              <a:srgbClr val="D9D9D9"/>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37" name="Łącznik prosty ze strzałką 36">
            <a:extLst>
              <a:ext uri="{FF2B5EF4-FFF2-40B4-BE49-F238E27FC236}">
                <a16:creationId xmlns:a16="http://schemas.microsoft.com/office/drawing/2014/main" id="{D6D259FC-1395-4F9B-95EA-E26D8D3BA8A0}"/>
              </a:ext>
            </a:extLst>
          </p:cNvPr>
          <p:cNvCxnSpPr>
            <a:cxnSpLocks/>
          </p:cNvCxnSpPr>
          <p:nvPr/>
        </p:nvCxnSpPr>
        <p:spPr>
          <a:xfrm rot="-13920000">
            <a:off x="5666277" y="3358352"/>
            <a:ext cx="1061884" cy="0"/>
          </a:xfrm>
          <a:prstGeom prst="straightConnector1">
            <a:avLst/>
          </a:prstGeom>
          <a:ln w="57150">
            <a:solidFill>
              <a:srgbClr val="D9D9D9"/>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38" name="Łącznik prosty ze strzałką 37">
            <a:extLst>
              <a:ext uri="{FF2B5EF4-FFF2-40B4-BE49-F238E27FC236}">
                <a16:creationId xmlns:a16="http://schemas.microsoft.com/office/drawing/2014/main" id="{8183396B-0F48-4DD9-A1F8-D1E71A1C8AE5}"/>
              </a:ext>
            </a:extLst>
          </p:cNvPr>
          <p:cNvCxnSpPr>
            <a:cxnSpLocks/>
          </p:cNvCxnSpPr>
          <p:nvPr/>
        </p:nvCxnSpPr>
        <p:spPr>
          <a:xfrm rot="-16200000">
            <a:off x="5576210" y="3511295"/>
            <a:ext cx="1061884" cy="0"/>
          </a:xfrm>
          <a:prstGeom prst="straightConnector1">
            <a:avLst/>
          </a:prstGeom>
          <a:ln w="57150">
            <a:solidFill>
              <a:srgbClr val="D9D9D9"/>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39" name="Łącznik prosty ze strzałką 38">
            <a:extLst>
              <a:ext uri="{FF2B5EF4-FFF2-40B4-BE49-F238E27FC236}">
                <a16:creationId xmlns:a16="http://schemas.microsoft.com/office/drawing/2014/main" id="{E4F5182D-9BF8-46C3-8839-B22AE5B6F472}"/>
              </a:ext>
            </a:extLst>
          </p:cNvPr>
          <p:cNvCxnSpPr>
            <a:cxnSpLocks/>
          </p:cNvCxnSpPr>
          <p:nvPr/>
        </p:nvCxnSpPr>
        <p:spPr>
          <a:xfrm rot="13920000" flipH="1">
            <a:off x="5480845" y="3350298"/>
            <a:ext cx="1061884" cy="0"/>
          </a:xfrm>
          <a:prstGeom prst="straightConnector1">
            <a:avLst/>
          </a:prstGeom>
          <a:ln w="57150">
            <a:solidFill>
              <a:srgbClr val="D9D9D9"/>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40" name="Łącznik prosty ze strzałką 39">
            <a:extLst>
              <a:ext uri="{FF2B5EF4-FFF2-40B4-BE49-F238E27FC236}">
                <a16:creationId xmlns:a16="http://schemas.microsoft.com/office/drawing/2014/main" id="{58A7C206-018C-4E53-BB72-5DFB1E0CA72D}"/>
              </a:ext>
            </a:extLst>
          </p:cNvPr>
          <p:cNvCxnSpPr>
            <a:cxnSpLocks/>
          </p:cNvCxnSpPr>
          <p:nvPr/>
        </p:nvCxnSpPr>
        <p:spPr>
          <a:xfrm rot="11820000" flipH="1">
            <a:off x="5529014" y="3291052"/>
            <a:ext cx="1061884" cy="0"/>
          </a:xfrm>
          <a:prstGeom prst="straightConnector1">
            <a:avLst/>
          </a:prstGeom>
          <a:ln w="57150">
            <a:solidFill>
              <a:srgbClr val="D9D9D9"/>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41" name="Łącznik prosty ze strzałką 40">
            <a:extLst>
              <a:ext uri="{FF2B5EF4-FFF2-40B4-BE49-F238E27FC236}">
                <a16:creationId xmlns:a16="http://schemas.microsoft.com/office/drawing/2014/main" id="{3C9BC075-5E73-437E-8B46-CE7096FC572B}"/>
              </a:ext>
            </a:extLst>
          </p:cNvPr>
          <p:cNvCxnSpPr>
            <a:cxnSpLocks/>
          </p:cNvCxnSpPr>
          <p:nvPr/>
        </p:nvCxnSpPr>
        <p:spPr>
          <a:xfrm rot="9720000" flipH="1">
            <a:off x="5468139" y="3497759"/>
            <a:ext cx="1061884" cy="0"/>
          </a:xfrm>
          <a:prstGeom prst="straightConnector1">
            <a:avLst/>
          </a:prstGeom>
          <a:ln w="57150">
            <a:solidFill>
              <a:srgbClr val="D9D9D9"/>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42" name="Łącznik prosty ze strzałką 41">
            <a:extLst>
              <a:ext uri="{FF2B5EF4-FFF2-40B4-BE49-F238E27FC236}">
                <a16:creationId xmlns:a16="http://schemas.microsoft.com/office/drawing/2014/main" id="{798688DD-3685-4AC5-BC12-316C5A6E3FE6}"/>
              </a:ext>
            </a:extLst>
          </p:cNvPr>
          <p:cNvCxnSpPr>
            <a:cxnSpLocks/>
          </p:cNvCxnSpPr>
          <p:nvPr/>
        </p:nvCxnSpPr>
        <p:spPr>
          <a:xfrm rot="7680000" flipH="1">
            <a:off x="5524701" y="3552468"/>
            <a:ext cx="1061884" cy="0"/>
          </a:xfrm>
          <a:prstGeom prst="straightConnector1">
            <a:avLst/>
          </a:prstGeom>
          <a:ln w="57150">
            <a:solidFill>
              <a:srgbClr val="D9D9D9"/>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grpSp>
        <p:nvGrpSpPr>
          <p:cNvPr id="43" name="Grupa 42">
            <a:extLst>
              <a:ext uri="{FF2B5EF4-FFF2-40B4-BE49-F238E27FC236}">
                <a16:creationId xmlns:a16="http://schemas.microsoft.com/office/drawing/2014/main" id="{A183AD74-F30C-4721-8276-797FE182FA9A}"/>
              </a:ext>
            </a:extLst>
          </p:cNvPr>
          <p:cNvGrpSpPr/>
          <p:nvPr/>
        </p:nvGrpSpPr>
        <p:grpSpPr>
          <a:xfrm>
            <a:off x="7061463" y="1249322"/>
            <a:ext cx="921317" cy="921317"/>
            <a:chOff x="6910402" y="1753366"/>
            <a:chExt cx="921317" cy="921317"/>
          </a:xfrm>
        </p:grpSpPr>
        <p:sp>
          <p:nvSpPr>
            <p:cNvPr id="44" name="Owal 43">
              <a:extLst>
                <a:ext uri="{FF2B5EF4-FFF2-40B4-BE49-F238E27FC236}">
                  <a16:creationId xmlns:a16="http://schemas.microsoft.com/office/drawing/2014/main" id="{66E1FBE1-608E-4383-957B-32FB7B52D341}"/>
                </a:ext>
              </a:extLst>
            </p:cNvPr>
            <p:cNvSpPr/>
            <p:nvPr/>
          </p:nvSpPr>
          <p:spPr>
            <a:xfrm>
              <a:off x="6910402" y="1753366"/>
              <a:ext cx="921317" cy="921317"/>
            </a:xfrm>
            <a:prstGeom prst="ellipse">
              <a:avLst/>
            </a:prstGeom>
            <a:solidFill>
              <a:srgbClr val="C00000"/>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pl-PL"/>
            </a:p>
          </p:txBody>
        </p:sp>
        <p:pic>
          <p:nvPicPr>
            <p:cNvPr id="45" name="Grafika 44" descr="Lista kontrolna (od prawej do lewej)">
              <a:extLst>
                <a:ext uri="{FF2B5EF4-FFF2-40B4-BE49-F238E27FC236}">
                  <a16:creationId xmlns:a16="http://schemas.microsoft.com/office/drawing/2014/main" id="{5D9F2070-55AE-47FE-BFAD-D46105F6DE5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090450" y="1922454"/>
              <a:ext cx="567771" cy="567771"/>
            </a:xfrm>
            <a:prstGeom prst="rect">
              <a:avLst/>
            </a:prstGeom>
          </p:spPr>
        </p:pic>
      </p:grpSp>
      <p:grpSp>
        <p:nvGrpSpPr>
          <p:cNvPr id="46" name="Grupa 45">
            <a:extLst>
              <a:ext uri="{FF2B5EF4-FFF2-40B4-BE49-F238E27FC236}">
                <a16:creationId xmlns:a16="http://schemas.microsoft.com/office/drawing/2014/main" id="{74D21B71-5D82-41EE-937E-8C70E3D3C6D1}"/>
              </a:ext>
            </a:extLst>
          </p:cNvPr>
          <p:cNvGrpSpPr/>
          <p:nvPr/>
        </p:nvGrpSpPr>
        <p:grpSpPr>
          <a:xfrm>
            <a:off x="7772105" y="2353940"/>
            <a:ext cx="921317" cy="921317"/>
            <a:chOff x="7512628" y="2905211"/>
            <a:chExt cx="921317" cy="921317"/>
          </a:xfrm>
        </p:grpSpPr>
        <p:sp>
          <p:nvSpPr>
            <p:cNvPr id="47" name="Owal 46">
              <a:extLst>
                <a:ext uri="{FF2B5EF4-FFF2-40B4-BE49-F238E27FC236}">
                  <a16:creationId xmlns:a16="http://schemas.microsoft.com/office/drawing/2014/main" id="{FF3C177A-558A-4664-A74C-041D0C17970C}"/>
                </a:ext>
              </a:extLst>
            </p:cNvPr>
            <p:cNvSpPr/>
            <p:nvPr/>
          </p:nvSpPr>
          <p:spPr>
            <a:xfrm>
              <a:off x="7512628" y="2905211"/>
              <a:ext cx="921317" cy="921317"/>
            </a:xfrm>
            <a:prstGeom prst="ellipse">
              <a:avLst/>
            </a:prstGeom>
            <a:solidFill>
              <a:srgbClr val="C00000"/>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pl-PL"/>
            </a:p>
          </p:txBody>
        </p:sp>
        <p:pic>
          <p:nvPicPr>
            <p:cNvPr id="48" name="Obraz 47">
              <a:extLst>
                <a:ext uri="{FF2B5EF4-FFF2-40B4-BE49-F238E27FC236}">
                  <a16:creationId xmlns:a16="http://schemas.microsoft.com/office/drawing/2014/main" id="{723E4A84-8A5A-468D-AD87-C2DE56F94B6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06140" y="3103704"/>
              <a:ext cx="528174" cy="528174"/>
            </a:xfrm>
            <a:prstGeom prst="rect">
              <a:avLst/>
            </a:prstGeom>
          </p:spPr>
        </p:pic>
      </p:grpSp>
      <p:grpSp>
        <p:nvGrpSpPr>
          <p:cNvPr id="49" name="Grupa 48">
            <a:extLst>
              <a:ext uri="{FF2B5EF4-FFF2-40B4-BE49-F238E27FC236}">
                <a16:creationId xmlns:a16="http://schemas.microsoft.com/office/drawing/2014/main" id="{2DF8EFD0-4E96-4073-99E0-A3489B73CEA2}"/>
              </a:ext>
            </a:extLst>
          </p:cNvPr>
          <p:cNvGrpSpPr/>
          <p:nvPr/>
        </p:nvGrpSpPr>
        <p:grpSpPr>
          <a:xfrm>
            <a:off x="7773275" y="3648407"/>
            <a:ext cx="921317" cy="921317"/>
            <a:chOff x="7310232" y="4133284"/>
            <a:chExt cx="921317" cy="921317"/>
          </a:xfrm>
        </p:grpSpPr>
        <p:sp>
          <p:nvSpPr>
            <p:cNvPr id="50" name="Owal 49">
              <a:extLst>
                <a:ext uri="{FF2B5EF4-FFF2-40B4-BE49-F238E27FC236}">
                  <a16:creationId xmlns:a16="http://schemas.microsoft.com/office/drawing/2014/main" id="{26C6D7D4-4C45-4B1D-A53D-86BB54E50084}"/>
                </a:ext>
              </a:extLst>
            </p:cNvPr>
            <p:cNvSpPr/>
            <p:nvPr/>
          </p:nvSpPr>
          <p:spPr>
            <a:xfrm>
              <a:off x="7310232" y="4133284"/>
              <a:ext cx="921317" cy="921317"/>
            </a:xfrm>
            <a:prstGeom prst="ellipse">
              <a:avLst/>
            </a:prstGeom>
            <a:solidFill>
              <a:srgbClr val="C00000"/>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pl-PL"/>
            </a:p>
          </p:txBody>
        </p:sp>
        <p:pic>
          <p:nvPicPr>
            <p:cNvPr id="51" name="Grafika 50" descr="Diament">
              <a:extLst>
                <a:ext uri="{FF2B5EF4-FFF2-40B4-BE49-F238E27FC236}">
                  <a16:creationId xmlns:a16="http://schemas.microsoft.com/office/drawing/2014/main" id="{85E6CF09-C119-4358-B18C-BFD3C58201D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487004" y="4338649"/>
              <a:ext cx="567771" cy="567771"/>
            </a:xfrm>
            <a:prstGeom prst="rect">
              <a:avLst/>
            </a:prstGeom>
          </p:spPr>
        </p:pic>
      </p:grpSp>
      <p:grpSp>
        <p:nvGrpSpPr>
          <p:cNvPr id="52" name="Grupa 51">
            <a:extLst>
              <a:ext uri="{FF2B5EF4-FFF2-40B4-BE49-F238E27FC236}">
                <a16:creationId xmlns:a16="http://schemas.microsoft.com/office/drawing/2014/main" id="{8A47A996-D6D3-4E99-BFF7-D7C755599566}"/>
              </a:ext>
            </a:extLst>
          </p:cNvPr>
          <p:cNvGrpSpPr/>
          <p:nvPr/>
        </p:nvGrpSpPr>
        <p:grpSpPr>
          <a:xfrm>
            <a:off x="7065260" y="4733832"/>
            <a:ext cx="921317" cy="921317"/>
            <a:chOff x="6282709" y="4952225"/>
            <a:chExt cx="921317" cy="921317"/>
          </a:xfrm>
        </p:grpSpPr>
        <p:sp>
          <p:nvSpPr>
            <p:cNvPr id="53" name="Owal 52">
              <a:extLst>
                <a:ext uri="{FF2B5EF4-FFF2-40B4-BE49-F238E27FC236}">
                  <a16:creationId xmlns:a16="http://schemas.microsoft.com/office/drawing/2014/main" id="{B63E32F1-5B4B-43B9-BE04-89CA3D61ABCB}"/>
                </a:ext>
              </a:extLst>
            </p:cNvPr>
            <p:cNvSpPr/>
            <p:nvPr/>
          </p:nvSpPr>
          <p:spPr>
            <a:xfrm>
              <a:off x="6282709" y="4952225"/>
              <a:ext cx="921317" cy="921317"/>
            </a:xfrm>
            <a:prstGeom prst="ellipse">
              <a:avLst/>
            </a:prstGeom>
            <a:solidFill>
              <a:srgbClr val="C00000"/>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pl-PL"/>
            </a:p>
          </p:txBody>
        </p:sp>
        <p:pic>
          <p:nvPicPr>
            <p:cNvPr id="54" name="Obraz 53">
              <a:extLst>
                <a:ext uri="{FF2B5EF4-FFF2-40B4-BE49-F238E27FC236}">
                  <a16:creationId xmlns:a16="http://schemas.microsoft.com/office/drawing/2014/main" id="{A1B96546-2809-4813-84FC-D6762B5E39F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70910" y="5140600"/>
              <a:ext cx="544565" cy="544565"/>
            </a:xfrm>
            <a:prstGeom prst="rect">
              <a:avLst/>
            </a:prstGeom>
          </p:spPr>
        </p:pic>
      </p:grpSp>
      <p:grpSp>
        <p:nvGrpSpPr>
          <p:cNvPr id="55" name="Grupa 54">
            <a:extLst>
              <a:ext uri="{FF2B5EF4-FFF2-40B4-BE49-F238E27FC236}">
                <a16:creationId xmlns:a16="http://schemas.microsoft.com/office/drawing/2014/main" id="{288919F0-AFC4-4D7B-8A67-15AB5ADBBCF5}"/>
              </a:ext>
            </a:extLst>
          </p:cNvPr>
          <p:cNvGrpSpPr/>
          <p:nvPr/>
        </p:nvGrpSpPr>
        <p:grpSpPr>
          <a:xfrm>
            <a:off x="5638939" y="5277957"/>
            <a:ext cx="921317" cy="921317"/>
            <a:chOff x="5027857" y="4923884"/>
            <a:chExt cx="921317" cy="921317"/>
          </a:xfrm>
        </p:grpSpPr>
        <p:sp>
          <p:nvSpPr>
            <p:cNvPr id="56" name="Owal 55">
              <a:extLst>
                <a:ext uri="{FF2B5EF4-FFF2-40B4-BE49-F238E27FC236}">
                  <a16:creationId xmlns:a16="http://schemas.microsoft.com/office/drawing/2014/main" id="{7CEDCA01-36DC-486A-8B3C-1BBE969545A9}"/>
                </a:ext>
              </a:extLst>
            </p:cNvPr>
            <p:cNvSpPr/>
            <p:nvPr/>
          </p:nvSpPr>
          <p:spPr>
            <a:xfrm>
              <a:off x="5027857" y="4923884"/>
              <a:ext cx="921317" cy="921317"/>
            </a:xfrm>
            <a:prstGeom prst="ellipse">
              <a:avLst/>
            </a:prstGeom>
            <a:solidFill>
              <a:srgbClr val="C00000"/>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pl-PL"/>
            </a:p>
          </p:txBody>
        </p:sp>
        <p:pic>
          <p:nvPicPr>
            <p:cNvPr id="57" name="Obraz 56">
              <a:extLst>
                <a:ext uri="{FF2B5EF4-FFF2-40B4-BE49-F238E27FC236}">
                  <a16:creationId xmlns:a16="http://schemas.microsoft.com/office/drawing/2014/main" id="{71AEFBA3-2F0C-4A11-9418-4755CDDE959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09048" y="5092625"/>
              <a:ext cx="544565" cy="544565"/>
            </a:xfrm>
            <a:prstGeom prst="rect">
              <a:avLst/>
            </a:prstGeom>
          </p:spPr>
        </p:pic>
      </p:grpSp>
      <p:grpSp>
        <p:nvGrpSpPr>
          <p:cNvPr id="58" name="Grupa 57">
            <a:extLst>
              <a:ext uri="{FF2B5EF4-FFF2-40B4-BE49-F238E27FC236}">
                <a16:creationId xmlns:a16="http://schemas.microsoft.com/office/drawing/2014/main" id="{D99368CD-E6FF-4891-9917-564367CDC8DB}"/>
              </a:ext>
            </a:extLst>
          </p:cNvPr>
          <p:cNvGrpSpPr/>
          <p:nvPr/>
        </p:nvGrpSpPr>
        <p:grpSpPr>
          <a:xfrm>
            <a:off x="4200736" y="4743441"/>
            <a:ext cx="921317" cy="921317"/>
            <a:chOff x="3984874" y="4177528"/>
            <a:chExt cx="921317" cy="921317"/>
          </a:xfrm>
        </p:grpSpPr>
        <p:sp>
          <p:nvSpPr>
            <p:cNvPr id="59" name="Owal 58">
              <a:extLst>
                <a:ext uri="{FF2B5EF4-FFF2-40B4-BE49-F238E27FC236}">
                  <a16:creationId xmlns:a16="http://schemas.microsoft.com/office/drawing/2014/main" id="{4C69F96D-921E-448F-8665-ACF85A837D45}"/>
                </a:ext>
              </a:extLst>
            </p:cNvPr>
            <p:cNvSpPr/>
            <p:nvPr/>
          </p:nvSpPr>
          <p:spPr>
            <a:xfrm>
              <a:off x="3984874" y="4177528"/>
              <a:ext cx="921317" cy="921317"/>
            </a:xfrm>
            <a:prstGeom prst="ellipse">
              <a:avLst/>
            </a:prstGeom>
            <a:solidFill>
              <a:srgbClr val="C00000"/>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pl-PL"/>
            </a:p>
          </p:txBody>
        </p:sp>
        <p:pic>
          <p:nvPicPr>
            <p:cNvPr id="60" name="Grafika 59" descr="Wstążka">
              <a:extLst>
                <a:ext uri="{FF2B5EF4-FFF2-40B4-BE49-F238E27FC236}">
                  <a16:creationId xmlns:a16="http://schemas.microsoft.com/office/drawing/2014/main" id="{8FBFF3B6-1EFA-4DF3-B974-B4E0725ECF8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149149" y="4371784"/>
              <a:ext cx="567771" cy="567771"/>
            </a:xfrm>
            <a:prstGeom prst="rect">
              <a:avLst/>
            </a:prstGeom>
          </p:spPr>
        </p:pic>
      </p:grpSp>
      <p:grpSp>
        <p:nvGrpSpPr>
          <p:cNvPr id="61" name="Grupa 60">
            <a:extLst>
              <a:ext uri="{FF2B5EF4-FFF2-40B4-BE49-F238E27FC236}">
                <a16:creationId xmlns:a16="http://schemas.microsoft.com/office/drawing/2014/main" id="{BF9CABE8-02A5-4BFD-B49F-9A6F69AB457E}"/>
              </a:ext>
            </a:extLst>
          </p:cNvPr>
          <p:cNvGrpSpPr/>
          <p:nvPr/>
        </p:nvGrpSpPr>
        <p:grpSpPr>
          <a:xfrm>
            <a:off x="3475583" y="3646995"/>
            <a:ext cx="921317" cy="921317"/>
            <a:chOff x="3755097" y="2906635"/>
            <a:chExt cx="921317" cy="921317"/>
          </a:xfrm>
        </p:grpSpPr>
        <p:sp>
          <p:nvSpPr>
            <p:cNvPr id="62" name="Owal 61">
              <a:extLst>
                <a:ext uri="{FF2B5EF4-FFF2-40B4-BE49-F238E27FC236}">
                  <a16:creationId xmlns:a16="http://schemas.microsoft.com/office/drawing/2014/main" id="{7AFD291E-1430-4E07-A09F-A67C000FAE89}"/>
                </a:ext>
              </a:extLst>
            </p:cNvPr>
            <p:cNvSpPr/>
            <p:nvPr/>
          </p:nvSpPr>
          <p:spPr>
            <a:xfrm>
              <a:off x="3755097" y="2906635"/>
              <a:ext cx="921317" cy="921317"/>
            </a:xfrm>
            <a:prstGeom prst="ellipse">
              <a:avLst/>
            </a:prstGeom>
            <a:solidFill>
              <a:srgbClr val="C00000"/>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pl-PL"/>
            </a:p>
          </p:txBody>
        </p:sp>
        <p:pic>
          <p:nvPicPr>
            <p:cNvPr id="63" name="Grafika 62" descr="Uniesiony kciuk">
              <a:extLst>
                <a:ext uri="{FF2B5EF4-FFF2-40B4-BE49-F238E27FC236}">
                  <a16:creationId xmlns:a16="http://schemas.microsoft.com/office/drawing/2014/main" id="{ADF42D61-4626-4A13-8995-70582DAF6EB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951000" y="3077288"/>
              <a:ext cx="516155" cy="516155"/>
            </a:xfrm>
            <a:prstGeom prst="rect">
              <a:avLst/>
            </a:prstGeom>
          </p:spPr>
        </p:pic>
      </p:grpSp>
      <p:grpSp>
        <p:nvGrpSpPr>
          <p:cNvPr id="64" name="Grupa 63">
            <a:extLst>
              <a:ext uri="{FF2B5EF4-FFF2-40B4-BE49-F238E27FC236}">
                <a16:creationId xmlns:a16="http://schemas.microsoft.com/office/drawing/2014/main" id="{CADB908B-3478-4EA0-822A-4F9897ABC15D}"/>
              </a:ext>
            </a:extLst>
          </p:cNvPr>
          <p:cNvGrpSpPr/>
          <p:nvPr/>
        </p:nvGrpSpPr>
        <p:grpSpPr>
          <a:xfrm>
            <a:off x="3473202" y="2392770"/>
            <a:ext cx="921317" cy="921317"/>
            <a:chOff x="4401484" y="1797609"/>
            <a:chExt cx="921317" cy="921317"/>
          </a:xfrm>
        </p:grpSpPr>
        <p:sp>
          <p:nvSpPr>
            <p:cNvPr id="65" name="Owal 64">
              <a:extLst>
                <a:ext uri="{FF2B5EF4-FFF2-40B4-BE49-F238E27FC236}">
                  <a16:creationId xmlns:a16="http://schemas.microsoft.com/office/drawing/2014/main" id="{EB48F10D-F424-4067-A4F6-0C5A97020B12}"/>
                </a:ext>
              </a:extLst>
            </p:cNvPr>
            <p:cNvSpPr/>
            <p:nvPr/>
          </p:nvSpPr>
          <p:spPr>
            <a:xfrm>
              <a:off x="4401484" y="1797609"/>
              <a:ext cx="921317" cy="921317"/>
            </a:xfrm>
            <a:prstGeom prst="ellipse">
              <a:avLst/>
            </a:prstGeom>
            <a:solidFill>
              <a:srgbClr val="C00000"/>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pl-PL"/>
            </a:p>
          </p:txBody>
        </p:sp>
        <p:pic>
          <p:nvPicPr>
            <p:cNvPr id="66" name="Grafika 65" descr="Świnka-skarbonka">
              <a:extLst>
                <a:ext uri="{FF2B5EF4-FFF2-40B4-BE49-F238E27FC236}">
                  <a16:creationId xmlns:a16="http://schemas.microsoft.com/office/drawing/2014/main" id="{DDB7B7F6-BB8E-4B7A-A9C1-C64F752A5CA2}"/>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590696" y="1966578"/>
              <a:ext cx="567771" cy="567771"/>
            </a:xfrm>
            <a:prstGeom prst="rect">
              <a:avLst/>
            </a:prstGeom>
          </p:spPr>
        </p:pic>
      </p:grpSp>
      <p:grpSp>
        <p:nvGrpSpPr>
          <p:cNvPr id="67" name="Grupa 66">
            <a:extLst>
              <a:ext uri="{FF2B5EF4-FFF2-40B4-BE49-F238E27FC236}">
                <a16:creationId xmlns:a16="http://schemas.microsoft.com/office/drawing/2014/main" id="{4C0D71E4-0949-4B8B-902B-A31F16C54E77}"/>
              </a:ext>
            </a:extLst>
          </p:cNvPr>
          <p:cNvGrpSpPr/>
          <p:nvPr/>
        </p:nvGrpSpPr>
        <p:grpSpPr>
          <a:xfrm>
            <a:off x="4206915" y="1288822"/>
            <a:ext cx="921317" cy="921317"/>
            <a:chOff x="4205698" y="1282427"/>
            <a:chExt cx="921317" cy="921317"/>
          </a:xfrm>
        </p:grpSpPr>
        <p:sp>
          <p:nvSpPr>
            <p:cNvPr id="68" name="Owal 67">
              <a:extLst>
                <a:ext uri="{FF2B5EF4-FFF2-40B4-BE49-F238E27FC236}">
                  <a16:creationId xmlns:a16="http://schemas.microsoft.com/office/drawing/2014/main" id="{2A3B9176-EF8F-4C23-925F-15ACD18F2940}"/>
                </a:ext>
              </a:extLst>
            </p:cNvPr>
            <p:cNvSpPr/>
            <p:nvPr/>
          </p:nvSpPr>
          <p:spPr>
            <a:xfrm>
              <a:off x="4205698" y="1282427"/>
              <a:ext cx="921317" cy="921317"/>
            </a:xfrm>
            <a:prstGeom prst="ellipse">
              <a:avLst/>
            </a:prstGeom>
            <a:solidFill>
              <a:srgbClr val="C00000"/>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pl-PL"/>
            </a:p>
          </p:txBody>
        </p:sp>
        <p:pic>
          <p:nvPicPr>
            <p:cNvPr id="69" name="Grafika 68" descr="Szkło powiększające">
              <a:extLst>
                <a:ext uri="{FF2B5EF4-FFF2-40B4-BE49-F238E27FC236}">
                  <a16:creationId xmlns:a16="http://schemas.microsoft.com/office/drawing/2014/main" id="{5E568B62-386A-450E-AD89-A18D82CA73A0}"/>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4379978" y="1445159"/>
              <a:ext cx="567771" cy="567771"/>
            </a:xfrm>
            <a:prstGeom prst="rect">
              <a:avLst/>
            </a:prstGeom>
          </p:spPr>
        </p:pic>
      </p:grpSp>
      <p:sp>
        <p:nvSpPr>
          <p:cNvPr id="70" name="pole tekstowe 69">
            <a:extLst>
              <a:ext uri="{FF2B5EF4-FFF2-40B4-BE49-F238E27FC236}">
                <a16:creationId xmlns:a16="http://schemas.microsoft.com/office/drawing/2014/main" id="{625EFF50-83D2-4FBD-AFE8-9CA6A7A8981C}"/>
              </a:ext>
            </a:extLst>
          </p:cNvPr>
          <p:cNvSpPr txBox="1"/>
          <p:nvPr/>
        </p:nvSpPr>
        <p:spPr>
          <a:xfrm>
            <a:off x="4343410" y="207038"/>
            <a:ext cx="3536524" cy="553998"/>
          </a:xfrm>
          <a:prstGeom prst="rect">
            <a:avLst/>
          </a:prstGeom>
          <a:noFill/>
        </p:spPr>
        <p:txBody>
          <a:bodyPr wrap="square" rtlCol="0">
            <a:spAutoFit/>
          </a:bodyPr>
          <a:lstStyle/>
          <a:p>
            <a:r>
              <a:rPr lang="de-DE" sz="1000" dirty="0">
                <a:latin typeface="Century Gothic" panose="020B0502020202020204" pitchFamily="34" charset="0"/>
              </a:rPr>
              <a:t>Sie reduzieren die Produktion von Automobilabfällen, indem dieselben Teile wiederverwendet werden</a:t>
            </a:r>
            <a:r>
              <a:rPr lang="pl-PL" sz="1000" dirty="0">
                <a:latin typeface="Century Gothic" panose="020B0502020202020204" pitchFamily="34" charset="0"/>
              </a:rPr>
              <a:t>.</a:t>
            </a:r>
            <a:endParaRPr lang="pl-PL" sz="1000" dirty="0"/>
          </a:p>
          <a:p>
            <a:endParaRPr lang="pl-PL" sz="1000" dirty="0">
              <a:latin typeface="Century Gothic" panose="020B0502020202020204" pitchFamily="34" charset="0"/>
            </a:endParaRPr>
          </a:p>
        </p:txBody>
      </p:sp>
      <p:sp>
        <p:nvSpPr>
          <p:cNvPr id="71" name="pole tekstowe 70">
            <a:extLst>
              <a:ext uri="{FF2B5EF4-FFF2-40B4-BE49-F238E27FC236}">
                <a16:creationId xmlns:a16="http://schemas.microsoft.com/office/drawing/2014/main" id="{F0E0884D-9E63-443B-9055-645179D9BCA5}"/>
              </a:ext>
            </a:extLst>
          </p:cNvPr>
          <p:cNvSpPr txBox="1"/>
          <p:nvPr/>
        </p:nvSpPr>
        <p:spPr>
          <a:xfrm>
            <a:off x="8092080" y="1369758"/>
            <a:ext cx="2998159" cy="707886"/>
          </a:xfrm>
          <a:prstGeom prst="rect">
            <a:avLst/>
          </a:prstGeom>
          <a:noFill/>
        </p:spPr>
        <p:txBody>
          <a:bodyPr wrap="square" rtlCol="0">
            <a:spAutoFit/>
          </a:bodyPr>
          <a:lstStyle/>
          <a:p>
            <a:r>
              <a:rPr lang="de-DE" sz="1000" dirty="0">
                <a:latin typeface="Century Gothic" panose="020B0502020202020204" pitchFamily="34" charset="0"/>
              </a:rPr>
              <a:t>Es werden nur ausgewählte Kerne einer Wiederaufbereitung unterzogen, die restriktiven und sorgfältigen Tests unterzogen wird</a:t>
            </a:r>
            <a:r>
              <a:rPr lang="pl-PL" sz="1000" dirty="0">
                <a:latin typeface="Century Gothic" panose="020B0502020202020204" pitchFamily="34" charset="0"/>
              </a:rPr>
              <a:t>.</a:t>
            </a:r>
            <a:endParaRPr lang="pl-PL" sz="1000" dirty="0"/>
          </a:p>
        </p:txBody>
      </p:sp>
      <p:sp>
        <p:nvSpPr>
          <p:cNvPr id="72" name="pole tekstowe 71">
            <a:extLst>
              <a:ext uri="{FF2B5EF4-FFF2-40B4-BE49-F238E27FC236}">
                <a16:creationId xmlns:a16="http://schemas.microsoft.com/office/drawing/2014/main" id="{2C85D662-8368-4764-975D-656C68A435B4}"/>
              </a:ext>
            </a:extLst>
          </p:cNvPr>
          <p:cNvSpPr txBox="1"/>
          <p:nvPr/>
        </p:nvSpPr>
        <p:spPr>
          <a:xfrm>
            <a:off x="8751818" y="2520216"/>
            <a:ext cx="2190414" cy="707886"/>
          </a:xfrm>
          <a:prstGeom prst="rect">
            <a:avLst/>
          </a:prstGeom>
          <a:noFill/>
        </p:spPr>
        <p:txBody>
          <a:bodyPr wrap="square" rtlCol="0">
            <a:spAutoFit/>
          </a:bodyPr>
          <a:lstStyle/>
          <a:p>
            <a:r>
              <a:rPr lang="de-DE" sz="1000" spc="-50" dirty="0">
                <a:solidFill>
                  <a:srgbClr val="000000"/>
                </a:solidFill>
                <a:latin typeface="Century Gothic" panose="020B0502020202020204" pitchFamily="34" charset="0"/>
              </a:rPr>
              <a:t>Sie unterscheiden sich in ihren Eigenschaften nicht von ihren Gegenstücken der OEM (Original Equipment </a:t>
            </a:r>
            <a:r>
              <a:rPr lang="de-DE" sz="1000" spc="-50" dirty="0" err="1">
                <a:solidFill>
                  <a:srgbClr val="000000"/>
                </a:solidFill>
                <a:latin typeface="Century Gothic" panose="020B0502020202020204" pitchFamily="34" charset="0"/>
              </a:rPr>
              <a:t>Manufacturer</a:t>
            </a:r>
            <a:r>
              <a:rPr lang="de-DE" sz="1000" spc="-50" dirty="0">
                <a:solidFill>
                  <a:srgbClr val="000000"/>
                </a:solidFill>
                <a:latin typeface="Century Gothic" panose="020B0502020202020204" pitchFamily="34" charset="0"/>
              </a:rPr>
              <a:t>)</a:t>
            </a:r>
            <a:r>
              <a:rPr lang="pl-PL" sz="1000" spc="-50" dirty="0">
                <a:solidFill>
                  <a:srgbClr val="000000"/>
                </a:solidFill>
                <a:latin typeface="Century Gothic" panose="020B0502020202020204" pitchFamily="34" charset="0"/>
              </a:rPr>
              <a:t>.</a:t>
            </a:r>
          </a:p>
        </p:txBody>
      </p:sp>
      <p:sp>
        <p:nvSpPr>
          <p:cNvPr id="73" name="pole tekstowe 72">
            <a:extLst>
              <a:ext uri="{FF2B5EF4-FFF2-40B4-BE49-F238E27FC236}">
                <a16:creationId xmlns:a16="http://schemas.microsoft.com/office/drawing/2014/main" id="{FEA1AE72-8E1F-49AE-9159-86A10008833D}"/>
              </a:ext>
            </a:extLst>
          </p:cNvPr>
          <p:cNvSpPr txBox="1"/>
          <p:nvPr/>
        </p:nvSpPr>
        <p:spPr>
          <a:xfrm>
            <a:off x="8724078" y="3842304"/>
            <a:ext cx="2030347" cy="553998"/>
          </a:xfrm>
          <a:prstGeom prst="rect">
            <a:avLst/>
          </a:prstGeom>
          <a:noFill/>
        </p:spPr>
        <p:txBody>
          <a:bodyPr wrap="square" rtlCol="0">
            <a:spAutoFit/>
          </a:bodyPr>
          <a:lstStyle/>
          <a:p>
            <a:r>
              <a:rPr lang="de-DE" sz="1000" spc="-50" dirty="0">
                <a:latin typeface="Century Gothic" panose="020B0502020202020204" pitchFamily="34" charset="0"/>
              </a:rPr>
              <a:t>Sie erfüllen die höchsten Anforderungen an die Montage und die technischen Parameter</a:t>
            </a:r>
            <a:r>
              <a:rPr lang="pl-PL" sz="1000" spc="-50" dirty="0">
                <a:latin typeface="Century Gothic" panose="020B0502020202020204" pitchFamily="34" charset="0"/>
              </a:rPr>
              <a:t>.</a:t>
            </a:r>
          </a:p>
        </p:txBody>
      </p:sp>
      <p:sp>
        <p:nvSpPr>
          <p:cNvPr id="74" name="pole tekstowe 73">
            <a:extLst>
              <a:ext uri="{FF2B5EF4-FFF2-40B4-BE49-F238E27FC236}">
                <a16:creationId xmlns:a16="http://schemas.microsoft.com/office/drawing/2014/main" id="{381867AF-D07F-4F77-A592-15CF7998F20A}"/>
              </a:ext>
            </a:extLst>
          </p:cNvPr>
          <p:cNvSpPr txBox="1"/>
          <p:nvPr/>
        </p:nvSpPr>
        <p:spPr>
          <a:xfrm>
            <a:off x="8043240" y="4986455"/>
            <a:ext cx="1896069" cy="707886"/>
          </a:xfrm>
          <a:prstGeom prst="rect">
            <a:avLst/>
          </a:prstGeom>
          <a:noFill/>
        </p:spPr>
        <p:txBody>
          <a:bodyPr wrap="square" rtlCol="0">
            <a:spAutoFit/>
          </a:bodyPr>
          <a:lstStyle/>
          <a:p>
            <a:r>
              <a:rPr lang="de-DE" sz="1000" dirty="0">
                <a:latin typeface="Century Gothic" panose="020B0502020202020204" pitchFamily="34" charset="0"/>
              </a:rPr>
              <a:t>Die Produkte der Premium-Linie haben einen Originalteile-Anteil von durchschnittlich über 80 %</a:t>
            </a:r>
            <a:r>
              <a:rPr lang="pl-PL" sz="1000" dirty="0">
                <a:latin typeface="Century Gothic" panose="020B0502020202020204" pitchFamily="34" charset="0"/>
              </a:rPr>
              <a:t>.</a:t>
            </a:r>
          </a:p>
        </p:txBody>
      </p:sp>
      <p:sp>
        <p:nvSpPr>
          <p:cNvPr id="75" name="pole tekstowe 74">
            <a:extLst>
              <a:ext uri="{FF2B5EF4-FFF2-40B4-BE49-F238E27FC236}">
                <a16:creationId xmlns:a16="http://schemas.microsoft.com/office/drawing/2014/main" id="{5A1B2464-36E9-4840-8B03-E04D411CA141}"/>
              </a:ext>
            </a:extLst>
          </p:cNvPr>
          <p:cNvSpPr txBox="1"/>
          <p:nvPr/>
        </p:nvSpPr>
        <p:spPr>
          <a:xfrm>
            <a:off x="4408030" y="6368257"/>
            <a:ext cx="3536523" cy="400110"/>
          </a:xfrm>
          <a:prstGeom prst="rect">
            <a:avLst/>
          </a:prstGeom>
          <a:noFill/>
        </p:spPr>
        <p:txBody>
          <a:bodyPr wrap="square" rtlCol="0">
            <a:spAutoFit/>
          </a:bodyPr>
          <a:lstStyle/>
          <a:p>
            <a:pPr algn="ctr"/>
            <a:r>
              <a:rPr lang="de-DE" sz="1000" dirty="0">
                <a:latin typeface="Century Gothic" panose="020B0502020202020204" pitchFamily="34" charset="0"/>
              </a:rPr>
              <a:t>Wie alle Produkte von AS-PL haben auch die wiederaufbereiteten Produkte eine 2-jährige Garantie</a:t>
            </a:r>
            <a:r>
              <a:rPr lang="pl-PL" sz="1000" dirty="0">
                <a:latin typeface="Century Gothic" panose="020B0502020202020204" pitchFamily="34" charset="0"/>
              </a:rPr>
              <a:t>.</a:t>
            </a:r>
          </a:p>
        </p:txBody>
      </p:sp>
      <p:sp>
        <p:nvSpPr>
          <p:cNvPr id="76" name="pole tekstowe 75">
            <a:extLst>
              <a:ext uri="{FF2B5EF4-FFF2-40B4-BE49-F238E27FC236}">
                <a16:creationId xmlns:a16="http://schemas.microsoft.com/office/drawing/2014/main" id="{F85E2D96-532D-45CF-AF2C-569AD13C415E}"/>
              </a:ext>
            </a:extLst>
          </p:cNvPr>
          <p:cNvSpPr txBox="1"/>
          <p:nvPr/>
        </p:nvSpPr>
        <p:spPr>
          <a:xfrm>
            <a:off x="702769" y="4953499"/>
            <a:ext cx="3390481" cy="553998"/>
          </a:xfrm>
          <a:prstGeom prst="rect">
            <a:avLst/>
          </a:prstGeom>
          <a:noFill/>
        </p:spPr>
        <p:txBody>
          <a:bodyPr wrap="square" rtlCol="0">
            <a:spAutoFit/>
          </a:bodyPr>
          <a:lstStyle/>
          <a:p>
            <a:pPr algn="r"/>
            <a:r>
              <a:rPr lang="de-DE" sz="1000" dirty="0">
                <a:latin typeface="Century Gothic" panose="020B0502020202020204" pitchFamily="34" charset="0"/>
              </a:rPr>
              <a:t>Sie entstehen auf modernen Produktionslinien, die u. a. mit Geräten der Marke D &amp; V Electronics und innovativen Lösungen von AS-PL ausgestattet sind</a:t>
            </a:r>
            <a:r>
              <a:rPr lang="pl-PL" sz="1000" dirty="0">
                <a:latin typeface="Century Gothic" panose="020B0502020202020204" pitchFamily="34" charset="0"/>
              </a:rPr>
              <a:t>.</a:t>
            </a:r>
          </a:p>
        </p:txBody>
      </p:sp>
      <p:sp>
        <p:nvSpPr>
          <p:cNvPr id="77" name="pole tekstowe 76">
            <a:extLst>
              <a:ext uri="{FF2B5EF4-FFF2-40B4-BE49-F238E27FC236}">
                <a16:creationId xmlns:a16="http://schemas.microsoft.com/office/drawing/2014/main" id="{6F3B5933-B936-425F-AE2D-138CF1EACEFE}"/>
              </a:ext>
            </a:extLst>
          </p:cNvPr>
          <p:cNvSpPr txBox="1"/>
          <p:nvPr/>
        </p:nvSpPr>
        <p:spPr>
          <a:xfrm>
            <a:off x="798933" y="3861566"/>
            <a:ext cx="2612701" cy="553998"/>
          </a:xfrm>
          <a:prstGeom prst="rect">
            <a:avLst/>
          </a:prstGeom>
          <a:noFill/>
        </p:spPr>
        <p:txBody>
          <a:bodyPr wrap="square" rtlCol="0">
            <a:spAutoFit/>
          </a:bodyPr>
          <a:lstStyle/>
          <a:p>
            <a:pPr algn="r"/>
            <a:r>
              <a:rPr lang="de-DE" sz="1000" spc="-60" dirty="0">
                <a:solidFill>
                  <a:srgbClr val="000000"/>
                </a:solidFill>
                <a:latin typeface="Century Gothic" panose="020B0502020202020204" pitchFamily="34" charset="0"/>
              </a:rPr>
              <a:t>Sie bestehen aus funktionstüchtigen Teilen, die aus dem wiederaufbereiteten Produkt stammen, sowie aus neuen Teilen</a:t>
            </a:r>
            <a:r>
              <a:rPr lang="pl-PL" sz="1000" spc="-60" dirty="0">
                <a:solidFill>
                  <a:srgbClr val="000000"/>
                </a:solidFill>
                <a:latin typeface="Century Gothic" panose="020B0502020202020204" pitchFamily="34" charset="0"/>
              </a:rPr>
              <a:t>.</a:t>
            </a:r>
            <a:endParaRPr lang="pl-PL" sz="1000" spc="-50" dirty="0">
              <a:solidFill>
                <a:srgbClr val="000000"/>
              </a:solidFill>
              <a:latin typeface="Century Gothic" panose="020B0502020202020204" pitchFamily="34" charset="0"/>
            </a:endParaRPr>
          </a:p>
        </p:txBody>
      </p:sp>
      <p:sp>
        <p:nvSpPr>
          <p:cNvPr id="78" name="pole tekstowe 77">
            <a:extLst>
              <a:ext uri="{FF2B5EF4-FFF2-40B4-BE49-F238E27FC236}">
                <a16:creationId xmlns:a16="http://schemas.microsoft.com/office/drawing/2014/main" id="{C1E756FE-5591-4A98-91AA-D9DF62839A50}"/>
              </a:ext>
            </a:extLst>
          </p:cNvPr>
          <p:cNvSpPr txBox="1"/>
          <p:nvPr/>
        </p:nvSpPr>
        <p:spPr>
          <a:xfrm>
            <a:off x="1351618" y="2591809"/>
            <a:ext cx="2032551" cy="553998"/>
          </a:xfrm>
          <a:prstGeom prst="rect">
            <a:avLst/>
          </a:prstGeom>
          <a:noFill/>
        </p:spPr>
        <p:txBody>
          <a:bodyPr wrap="square" rtlCol="0">
            <a:spAutoFit/>
          </a:bodyPr>
          <a:lstStyle/>
          <a:p>
            <a:pPr algn="r"/>
            <a:r>
              <a:rPr lang="de-DE" sz="1000" dirty="0">
                <a:latin typeface="Century Gothic" panose="020B0502020202020204" pitchFamily="34" charset="0"/>
              </a:rPr>
              <a:t>Sie sind die effektive kostengünstige Alternative zum Kauf eines neuen Teils</a:t>
            </a:r>
            <a:r>
              <a:rPr lang="pl-PL" sz="1000" dirty="0">
                <a:latin typeface="Century Gothic" panose="020B0502020202020204" pitchFamily="34" charset="0"/>
              </a:rPr>
              <a:t>.</a:t>
            </a:r>
            <a:endParaRPr lang="pl-PL" sz="1000" dirty="0"/>
          </a:p>
        </p:txBody>
      </p:sp>
      <p:sp>
        <p:nvSpPr>
          <p:cNvPr id="80" name="pole tekstowe 79">
            <a:extLst>
              <a:ext uri="{FF2B5EF4-FFF2-40B4-BE49-F238E27FC236}">
                <a16:creationId xmlns:a16="http://schemas.microsoft.com/office/drawing/2014/main" id="{4592F4F2-3DA9-4E8C-9632-9634040397C4}"/>
              </a:ext>
            </a:extLst>
          </p:cNvPr>
          <p:cNvSpPr txBox="1"/>
          <p:nvPr/>
        </p:nvSpPr>
        <p:spPr>
          <a:xfrm>
            <a:off x="1458947" y="1253700"/>
            <a:ext cx="2643310" cy="1015663"/>
          </a:xfrm>
          <a:prstGeom prst="rect">
            <a:avLst/>
          </a:prstGeom>
          <a:noFill/>
        </p:spPr>
        <p:txBody>
          <a:bodyPr wrap="square" rtlCol="0">
            <a:spAutoFit/>
          </a:bodyPr>
          <a:lstStyle/>
          <a:p>
            <a:pPr algn="r"/>
            <a:r>
              <a:rPr lang="de-DE" sz="1000" dirty="0">
                <a:latin typeface="Century Gothic" panose="020B0502020202020204" pitchFamily="34" charset="0"/>
              </a:rPr>
              <a:t>Die auf der Einkaufsplattform von AS-PL wiederaufbereiteten Produkte haben am Ende der Nummer den Buchstaben "R". Sie können sie auch über den Filter "Produkttyp" finden und "Wiederaufbereitet" auswählen</a:t>
            </a:r>
            <a:r>
              <a:rPr lang="pl-PL" sz="1000" dirty="0">
                <a:latin typeface="Century Gothic" panose="020B0502020202020204" pitchFamily="34" charset="0"/>
              </a:rPr>
              <a:t>. </a:t>
            </a:r>
          </a:p>
        </p:txBody>
      </p:sp>
      <p:sp>
        <p:nvSpPr>
          <p:cNvPr id="81" name="Owal 80">
            <a:extLst>
              <a:ext uri="{FF2B5EF4-FFF2-40B4-BE49-F238E27FC236}">
                <a16:creationId xmlns:a16="http://schemas.microsoft.com/office/drawing/2014/main" id="{C760593A-586D-4A6E-9A25-21C928531BA9}"/>
              </a:ext>
            </a:extLst>
          </p:cNvPr>
          <p:cNvSpPr/>
          <p:nvPr/>
        </p:nvSpPr>
        <p:spPr>
          <a:xfrm>
            <a:off x="5416184" y="2754534"/>
            <a:ext cx="1370142" cy="1370142"/>
          </a:xfrm>
          <a:prstGeom prst="ellipse">
            <a:avLst/>
          </a:prstGeom>
          <a:blipFill dpi="0" rotWithShape="1">
            <a:blip r:embed="rId19"/>
            <a:srcRect/>
            <a:stretch>
              <a:fillRect l="-10000" r="-19000"/>
            </a:stretch>
          </a:blipFill>
          <a:ln>
            <a:no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pl-PL" dirty="0"/>
          </a:p>
        </p:txBody>
      </p:sp>
      <p:grpSp>
        <p:nvGrpSpPr>
          <p:cNvPr id="82" name="Grupa 81">
            <a:extLst>
              <a:ext uri="{FF2B5EF4-FFF2-40B4-BE49-F238E27FC236}">
                <a16:creationId xmlns:a16="http://schemas.microsoft.com/office/drawing/2014/main" id="{CA94AEC2-2B2F-4F5E-A678-A08B17D2ABC2}"/>
              </a:ext>
            </a:extLst>
          </p:cNvPr>
          <p:cNvGrpSpPr/>
          <p:nvPr/>
        </p:nvGrpSpPr>
        <p:grpSpPr>
          <a:xfrm>
            <a:off x="5644602" y="724254"/>
            <a:ext cx="921317" cy="921317"/>
            <a:chOff x="5644602" y="717859"/>
            <a:chExt cx="921317" cy="921317"/>
          </a:xfrm>
        </p:grpSpPr>
        <p:sp>
          <p:nvSpPr>
            <p:cNvPr id="83" name="Owal 82">
              <a:extLst>
                <a:ext uri="{FF2B5EF4-FFF2-40B4-BE49-F238E27FC236}">
                  <a16:creationId xmlns:a16="http://schemas.microsoft.com/office/drawing/2014/main" id="{342FD046-054C-4375-8265-25737B30DDA4}"/>
                </a:ext>
              </a:extLst>
            </p:cNvPr>
            <p:cNvSpPr/>
            <p:nvPr/>
          </p:nvSpPr>
          <p:spPr>
            <a:xfrm>
              <a:off x="5644602" y="717859"/>
              <a:ext cx="921317" cy="921317"/>
            </a:xfrm>
            <a:prstGeom prst="ellipse">
              <a:avLst/>
            </a:prstGeom>
            <a:solidFill>
              <a:srgbClr val="C00000"/>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pl-PL" dirty="0"/>
            </a:p>
          </p:txBody>
        </p:sp>
        <p:pic>
          <p:nvPicPr>
            <p:cNvPr id="84" name="Grafika 83" descr="Otwarta dłoń z rośliną">
              <a:extLst>
                <a:ext uri="{FF2B5EF4-FFF2-40B4-BE49-F238E27FC236}">
                  <a16:creationId xmlns:a16="http://schemas.microsoft.com/office/drawing/2014/main" id="{B23E9EF8-2AC6-4D92-A655-53FA1DDE18FA}"/>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5806608" y="820187"/>
              <a:ext cx="624548" cy="624548"/>
            </a:xfrm>
            <a:prstGeom prst="rect">
              <a:avLst/>
            </a:prstGeom>
          </p:spPr>
        </p:pic>
      </p:grpSp>
      <p:grpSp>
        <p:nvGrpSpPr>
          <p:cNvPr id="85" name="Grupa 84">
            <a:extLst>
              <a:ext uri="{FF2B5EF4-FFF2-40B4-BE49-F238E27FC236}">
                <a16:creationId xmlns:a16="http://schemas.microsoft.com/office/drawing/2014/main" id="{D07AAD15-680D-480D-AD2C-6CF9F33449E7}"/>
              </a:ext>
            </a:extLst>
          </p:cNvPr>
          <p:cNvGrpSpPr/>
          <p:nvPr/>
        </p:nvGrpSpPr>
        <p:grpSpPr>
          <a:xfrm>
            <a:off x="11207780" y="6452514"/>
            <a:ext cx="1372655" cy="307777"/>
            <a:chOff x="10648549" y="6251477"/>
            <a:chExt cx="1247866" cy="307777"/>
          </a:xfrm>
        </p:grpSpPr>
        <p:sp>
          <p:nvSpPr>
            <p:cNvPr id="86" name="Trójkąt równoramienny 85">
              <a:extLst>
                <a:ext uri="{FF2B5EF4-FFF2-40B4-BE49-F238E27FC236}">
                  <a16:creationId xmlns:a16="http://schemas.microsoft.com/office/drawing/2014/main" id="{25A3F631-8B9C-4EA0-85A3-0D3D26590107}"/>
                </a:ext>
              </a:extLst>
            </p:cNvPr>
            <p:cNvSpPr/>
            <p:nvPr/>
          </p:nvSpPr>
          <p:spPr>
            <a:xfrm rot="5400000">
              <a:off x="10632775" y="6306781"/>
              <a:ext cx="228719" cy="197171"/>
            </a:xfrm>
            <a:prstGeom prst="triangle">
              <a:avLst/>
            </a:prstGeom>
            <a:solidFill>
              <a:srgbClr val="C000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pl-PL"/>
            </a:p>
          </p:txBody>
        </p:sp>
        <p:sp>
          <p:nvSpPr>
            <p:cNvPr id="87" name="pole tekstowe 86">
              <a:extLst>
                <a:ext uri="{FF2B5EF4-FFF2-40B4-BE49-F238E27FC236}">
                  <a16:creationId xmlns:a16="http://schemas.microsoft.com/office/drawing/2014/main" id="{DA4BEBC1-BD29-4B18-93E9-25B11A6926C9}"/>
                </a:ext>
              </a:extLst>
            </p:cNvPr>
            <p:cNvSpPr txBox="1"/>
            <p:nvPr/>
          </p:nvSpPr>
          <p:spPr>
            <a:xfrm>
              <a:off x="10795087" y="6251477"/>
              <a:ext cx="1101328" cy="307777"/>
            </a:xfrm>
            <a:prstGeom prst="rect">
              <a:avLst/>
            </a:prstGeom>
          </p:spPr>
          <p:txBody>
            <a:bodyPr wrap="square" rtlCol="0">
              <a:spAutoFit/>
            </a:bodyPr>
            <a:lstStyle/>
            <a:p>
              <a:pPr algn="just">
                <a:defRPr sz="2200" b="0" i="0" u="none" strike="noStrike" kern="1200" cap="none" spc="0" normalizeH="0" baseline="0">
                  <a:solidFill>
                    <a:prstClr val="black">
                      <a:lumMod val="65000"/>
                      <a:lumOff val="35000"/>
                    </a:prstClr>
                  </a:solidFill>
                  <a:latin typeface="+mj-lt"/>
                  <a:ea typeface="+mj-ea"/>
                  <a:cs typeface="+mj-cs"/>
                </a:defRPr>
              </a:pPr>
              <a:r>
                <a:rPr lang="pl-PL" sz="1400" b="1" dirty="0" err="1">
                  <a:solidFill>
                    <a:prstClr val="black">
                      <a:lumMod val="65000"/>
                      <a:lumOff val="35000"/>
                    </a:prstClr>
                  </a:solidFill>
                  <a:latin typeface="Century Gothic" panose="020B0502020202020204" pitchFamily="34" charset="0"/>
                </a:rPr>
                <a:t>Weiter</a:t>
              </a:r>
              <a:endParaRPr lang="pl-PL" sz="1400" dirty="0">
                <a:solidFill>
                  <a:prstClr val="black">
                    <a:lumMod val="65000"/>
                    <a:lumOff val="35000"/>
                  </a:prstClr>
                </a:solidFill>
                <a:latin typeface="Century Gothic" panose="020B0502020202020204" pitchFamily="34" charset="0"/>
              </a:endParaRPr>
            </a:p>
          </p:txBody>
        </p:sp>
      </p:grpSp>
    </p:spTree>
    <p:extLst>
      <p:ext uri="{BB962C8B-B14F-4D97-AF65-F5344CB8AC3E}">
        <p14:creationId xmlns:p14="http://schemas.microsoft.com/office/powerpoint/2010/main" val="187001168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afterEffect">
                                  <p:stCondLst>
                                    <p:cond delay="0"/>
                                  </p:stCondLst>
                                  <p:childTnLst>
                                    <p:animMotion origin="layout" path="M 2.08333E-7 -1.48148E-6 L 0.00013 -0.18217 " pathEditMode="relative" rAng="0" ptsTypes="AA">
                                      <p:cBhvr>
                                        <p:cTn id="6" dur="250" fill="hold"/>
                                        <p:tgtEl>
                                          <p:spTgt spid="35"/>
                                        </p:tgtEl>
                                        <p:attrNameLst>
                                          <p:attrName>ppt_x</p:attrName>
                                          <p:attrName>ppt_y</p:attrName>
                                        </p:attrNameLst>
                                      </p:cBhvr>
                                      <p:rCtr x="0" y="-9120"/>
                                    </p:animMotion>
                                  </p:childTnLst>
                                </p:cTn>
                              </p:par>
                            </p:childTnLst>
                          </p:cTn>
                        </p:par>
                        <p:par>
                          <p:cTn id="7" fill="hold">
                            <p:stCondLst>
                              <p:cond delay="250"/>
                            </p:stCondLst>
                            <p:childTnLst>
                              <p:par>
                                <p:cTn id="8" presetID="53" presetClass="entr" presetSubtype="16" fill="hold" nodeType="afterEffect">
                                  <p:stCondLst>
                                    <p:cond delay="0"/>
                                  </p:stCondLst>
                                  <p:childTnLst>
                                    <p:set>
                                      <p:cBhvr>
                                        <p:cTn id="9" dur="1" fill="hold">
                                          <p:stCondLst>
                                            <p:cond delay="0"/>
                                          </p:stCondLst>
                                        </p:cTn>
                                        <p:tgtEl>
                                          <p:spTgt spid="82"/>
                                        </p:tgtEl>
                                        <p:attrNameLst>
                                          <p:attrName>style.visibility</p:attrName>
                                        </p:attrNameLst>
                                      </p:cBhvr>
                                      <p:to>
                                        <p:strVal val="visible"/>
                                      </p:to>
                                    </p:set>
                                    <p:anim calcmode="lin" valueType="num">
                                      <p:cBhvr>
                                        <p:cTn id="10" dur="250" fill="hold"/>
                                        <p:tgtEl>
                                          <p:spTgt spid="82"/>
                                        </p:tgtEl>
                                        <p:attrNameLst>
                                          <p:attrName>ppt_w</p:attrName>
                                        </p:attrNameLst>
                                      </p:cBhvr>
                                      <p:tavLst>
                                        <p:tav tm="0">
                                          <p:val>
                                            <p:fltVal val="0"/>
                                          </p:val>
                                        </p:tav>
                                        <p:tav tm="100000">
                                          <p:val>
                                            <p:strVal val="#ppt_w"/>
                                          </p:val>
                                        </p:tav>
                                      </p:tavLst>
                                    </p:anim>
                                    <p:anim calcmode="lin" valueType="num">
                                      <p:cBhvr>
                                        <p:cTn id="11" dur="250" fill="hold"/>
                                        <p:tgtEl>
                                          <p:spTgt spid="82"/>
                                        </p:tgtEl>
                                        <p:attrNameLst>
                                          <p:attrName>ppt_h</p:attrName>
                                        </p:attrNameLst>
                                      </p:cBhvr>
                                      <p:tavLst>
                                        <p:tav tm="0">
                                          <p:val>
                                            <p:fltVal val="0"/>
                                          </p:val>
                                        </p:tav>
                                        <p:tav tm="100000">
                                          <p:val>
                                            <p:strVal val="#ppt_h"/>
                                          </p:val>
                                        </p:tav>
                                      </p:tavLst>
                                    </p:anim>
                                    <p:animEffect transition="in" filter="fade">
                                      <p:cBhvr>
                                        <p:cTn id="12" dur="250"/>
                                        <p:tgtEl>
                                          <p:spTgt spid="82"/>
                                        </p:tgtEl>
                                      </p:cBhvr>
                                    </p:animEffect>
                                  </p:childTnLst>
                                </p:cTn>
                              </p:par>
                            </p:childTnLst>
                          </p:cTn>
                        </p:par>
                        <p:par>
                          <p:cTn id="13" fill="hold">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70"/>
                                        </p:tgtEl>
                                        <p:attrNameLst>
                                          <p:attrName>style.visibility</p:attrName>
                                        </p:attrNameLst>
                                      </p:cBhvr>
                                      <p:to>
                                        <p:strVal val="visible"/>
                                      </p:to>
                                    </p:set>
                                    <p:animEffect transition="in" filter="wipe(up)">
                                      <p:cBhvr>
                                        <p:cTn id="16" dur="250"/>
                                        <p:tgtEl>
                                          <p:spTgt spid="70"/>
                                        </p:tgtEl>
                                      </p:cBhvr>
                                    </p:animEffect>
                                  </p:childTnLst>
                                </p:cTn>
                              </p:par>
                            </p:childTnLst>
                          </p:cTn>
                        </p:par>
                        <p:par>
                          <p:cTn id="17" fill="hold">
                            <p:stCondLst>
                              <p:cond delay="750"/>
                            </p:stCondLst>
                            <p:childTnLst>
                              <p:par>
                                <p:cTn id="18" presetID="64" presetClass="path" presetSubtype="0" accel="50000" decel="50000" fill="hold" nodeType="afterEffect">
                                  <p:stCondLst>
                                    <p:cond delay="0"/>
                                  </p:stCondLst>
                                  <p:childTnLst>
                                    <p:animMotion origin="layout" path="M -4.58333E-6 4.44444E-6 L 0.06159 -0.14931 " pathEditMode="relative" rAng="0" ptsTypes="AA">
                                      <p:cBhvr>
                                        <p:cTn id="19" dur="250" fill="hold"/>
                                        <p:tgtEl>
                                          <p:spTgt spid="42"/>
                                        </p:tgtEl>
                                        <p:attrNameLst>
                                          <p:attrName>ppt_x</p:attrName>
                                          <p:attrName>ppt_y</p:attrName>
                                        </p:attrNameLst>
                                      </p:cBhvr>
                                      <p:rCtr x="3073" y="-7477"/>
                                    </p:animMotion>
                                  </p:childTnLst>
                                </p:cTn>
                              </p:par>
                            </p:childTnLst>
                          </p:cTn>
                        </p:par>
                        <p:par>
                          <p:cTn id="20" fill="hold">
                            <p:stCondLst>
                              <p:cond delay="1000"/>
                            </p:stCondLst>
                            <p:childTnLst>
                              <p:par>
                                <p:cTn id="21" presetID="53" presetClass="entr" presetSubtype="16" fill="hold" nodeType="afterEffect">
                                  <p:stCondLst>
                                    <p:cond delay="0"/>
                                  </p:stCondLst>
                                  <p:childTnLst>
                                    <p:set>
                                      <p:cBhvr>
                                        <p:cTn id="22" dur="1" fill="hold">
                                          <p:stCondLst>
                                            <p:cond delay="0"/>
                                          </p:stCondLst>
                                        </p:cTn>
                                        <p:tgtEl>
                                          <p:spTgt spid="43"/>
                                        </p:tgtEl>
                                        <p:attrNameLst>
                                          <p:attrName>style.visibility</p:attrName>
                                        </p:attrNameLst>
                                      </p:cBhvr>
                                      <p:to>
                                        <p:strVal val="visible"/>
                                      </p:to>
                                    </p:set>
                                    <p:anim calcmode="lin" valueType="num">
                                      <p:cBhvr>
                                        <p:cTn id="23" dur="250" fill="hold"/>
                                        <p:tgtEl>
                                          <p:spTgt spid="43"/>
                                        </p:tgtEl>
                                        <p:attrNameLst>
                                          <p:attrName>ppt_w</p:attrName>
                                        </p:attrNameLst>
                                      </p:cBhvr>
                                      <p:tavLst>
                                        <p:tav tm="0">
                                          <p:val>
                                            <p:fltVal val="0"/>
                                          </p:val>
                                        </p:tav>
                                        <p:tav tm="100000">
                                          <p:val>
                                            <p:strVal val="#ppt_w"/>
                                          </p:val>
                                        </p:tav>
                                      </p:tavLst>
                                    </p:anim>
                                    <p:anim calcmode="lin" valueType="num">
                                      <p:cBhvr>
                                        <p:cTn id="24" dur="250" fill="hold"/>
                                        <p:tgtEl>
                                          <p:spTgt spid="43"/>
                                        </p:tgtEl>
                                        <p:attrNameLst>
                                          <p:attrName>ppt_h</p:attrName>
                                        </p:attrNameLst>
                                      </p:cBhvr>
                                      <p:tavLst>
                                        <p:tav tm="0">
                                          <p:val>
                                            <p:fltVal val="0"/>
                                          </p:val>
                                        </p:tav>
                                        <p:tav tm="100000">
                                          <p:val>
                                            <p:strVal val="#ppt_h"/>
                                          </p:val>
                                        </p:tav>
                                      </p:tavLst>
                                    </p:anim>
                                    <p:animEffect transition="in" filter="fade">
                                      <p:cBhvr>
                                        <p:cTn id="25" dur="250"/>
                                        <p:tgtEl>
                                          <p:spTgt spid="43"/>
                                        </p:tgtEl>
                                      </p:cBhvr>
                                    </p:animEffect>
                                  </p:childTnLst>
                                </p:cTn>
                              </p:par>
                            </p:childTnLst>
                          </p:cTn>
                        </p:par>
                        <p:par>
                          <p:cTn id="26" fill="hold">
                            <p:stCondLst>
                              <p:cond delay="1250"/>
                            </p:stCondLst>
                            <p:childTnLst>
                              <p:par>
                                <p:cTn id="27" presetID="22" presetClass="entr" presetSubtype="1" fill="hold" grpId="0" nodeType="afterEffect">
                                  <p:stCondLst>
                                    <p:cond delay="0"/>
                                  </p:stCondLst>
                                  <p:childTnLst>
                                    <p:set>
                                      <p:cBhvr>
                                        <p:cTn id="28" dur="1" fill="hold">
                                          <p:stCondLst>
                                            <p:cond delay="0"/>
                                          </p:stCondLst>
                                        </p:cTn>
                                        <p:tgtEl>
                                          <p:spTgt spid="71"/>
                                        </p:tgtEl>
                                        <p:attrNameLst>
                                          <p:attrName>style.visibility</p:attrName>
                                        </p:attrNameLst>
                                      </p:cBhvr>
                                      <p:to>
                                        <p:strVal val="visible"/>
                                      </p:to>
                                    </p:set>
                                    <p:animEffect transition="in" filter="wipe(up)">
                                      <p:cBhvr>
                                        <p:cTn id="29" dur="250"/>
                                        <p:tgtEl>
                                          <p:spTgt spid="71"/>
                                        </p:tgtEl>
                                      </p:cBhvr>
                                    </p:animEffect>
                                  </p:childTnLst>
                                </p:cTn>
                              </p:par>
                            </p:childTnLst>
                          </p:cTn>
                        </p:par>
                        <p:par>
                          <p:cTn id="30" fill="hold">
                            <p:stCondLst>
                              <p:cond delay="1500"/>
                            </p:stCondLst>
                            <p:childTnLst>
                              <p:par>
                                <p:cTn id="31" presetID="64" presetClass="path" presetSubtype="0" accel="50000" decel="50000" fill="hold" nodeType="afterEffect">
                                  <p:stCondLst>
                                    <p:cond delay="0"/>
                                  </p:stCondLst>
                                  <p:childTnLst>
                                    <p:animMotion origin="layout" path="M 2.91667E-6 -3.7037E-6 L 0.09909 -0.06157 " pathEditMode="relative" rAng="0" ptsTypes="AA">
                                      <p:cBhvr>
                                        <p:cTn id="32" dur="250" fill="hold"/>
                                        <p:tgtEl>
                                          <p:spTgt spid="41"/>
                                        </p:tgtEl>
                                        <p:attrNameLst>
                                          <p:attrName>ppt_x</p:attrName>
                                          <p:attrName>ppt_y</p:attrName>
                                        </p:attrNameLst>
                                      </p:cBhvr>
                                      <p:rCtr x="4948" y="-3079"/>
                                    </p:animMotion>
                                  </p:childTnLst>
                                </p:cTn>
                              </p:par>
                            </p:childTnLst>
                          </p:cTn>
                        </p:par>
                        <p:par>
                          <p:cTn id="33" fill="hold">
                            <p:stCondLst>
                              <p:cond delay="1750"/>
                            </p:stCondLst>
                            <p:childTnLst>
                              <p:par>
                                <p:cTn id="34" presetID="53" presetClass="entr" presetSubtype="16" fill="hold" nodeType="afterEffect">
                                  <p:stCondLst>
                                    <p:cond delay="0"/>
                                  </p:stCondLst>
                                  <p:childTnLst>
                                    <p:set>
                                      <p:cBhvr>
                                        <p:cTn id="35" dur="1" fill="hold">
                                          <p:stCondLst>
                                            <p:cond delay="0"/>
                                          </p:stCondLst>
                                        </p:cTn>
                                        <p:tgtEl>
                                          <p:spTgt spid="46"/>
                                        </p:tgtEl>
                                        <p:attrNameLst>
                                          <p:attrName>style.visibility</p:attrName>
                                        </p:attrNameLst>
                                      </p:cBhvr>
                                      <p:to>
                                        <p:strVal val="visible"/>
                                      </p:to>
                                    </p:set>
                                    <p:anim calcmode="lin" valueType="num">
                                      <p:cBhvr>
                                        <p:cTn id="36" dur="250" fill="hold"/>
                                        <p:tgtEl>
                                          <p:spTgt spid="46"/>
                                        </p:tgtEl>
                                        <p:attrNameLst>
                                          <p:attrName>ppt_w</p:attrName>
                                        </p:attrNameLst>
                                      </p:cBhvr>
                                      <p:tavLst>
                                        <p:tav tm="0">
                                          <p:val>
                                            <p:fltVal val="0"/>
                                          </p:val>
                                        </p:tav>
                                        <p:tav tm="100000">
                                          <p:val>
                                            <p:strVal val="#ppt_w"/>
                                          </p:val>
                                        </p:tav>
                                      </p:tavLst>
                                    </p:anim>
                                    <p:anim calcmode="lin" valueType="num">
                                      <p:cBhvr>
                                        <p:cTn id="37" dur="250" fill="hold"/>
                                        <p:tgtEl>
                                          <p:spTgt spid="46"/>
                                        </p:tgtEl>
                                        <p:attrNameLst>
                                          <p:attrName>ppt_h</p:attrName>
                                        </p:attrNameLst>
                                      </p:cBhvr>
                                      <p:tavLst>
                                        <p:tav tm="0">
                                          <p:val>
                                            <p:fltVal val="0"/>
                                          </p:val>
                                        </p:tav>
                                        <p:tav tm="100000">
                                          <p:val>
                                            <p:strVal val="#ppt_h"/>
                                          </p:val>
                                        </p:tav>
                                      </p:tavLst>
                                    </p:anim>
                                    <p:animEffect transition="in" filter="fade">
                                      <p:cBhvr>
                                        <p:cTn id="38" dur="250"/>
                                        <p:tgtEl>
                                          <p:spTgt spid="46"/>
                                        </p:tgtEl>
                                      </p:cBhvr>
                                    </p:animEffect>
                                  </p:childTnLst>
                                </p:cTn>
                              </p:par>
                            </p:childTnLst>
                          </p:cTn>
                        </p:par>
                        <p:par>
                          <p:cTn id="39" fill="hold">
                            <p:stCondLst>
                              <p:cond delay="2000"/>
                            </p:stCondLst>
                            <p:childTnLst>
                              <p:par>
                                <p:cTn id="40" presetID="22" presetClass="entr" presetSubtype="1" fill="hold" grpId="0" nodeType="afterEffect">
                                  <p:stCondLst>
                                    <p:cond delay="0"/>
                                  </p:stCondLst>
                                  <p:childTnLst>
                                    <p:set>
                                      <p:cBhvr>
                                        <p:cTn id="41" dur="1" fill="hold">
                                          <p:stCondLst>
                                            <p:cond delay="0"/>
                                          </p:stCondLst>
                                        </p:cTn>
                                        <p:tgtEl>
                                          <p:spTgt spid="72"/>
                                        </p:tgtEl>
                                        <p:attrNameLst>
                                          <p:attrName>style.visibility</p:attrName>
                                        </p:attrNameLst>
                                      </p:cBhvr>
                                      <p:to>
                                        <p:strVal val="visible"/>
                                      </p:to>
                                    </p:set>
                                    <p:animEffect transition="in" filter="wipe(up)">
                                      <p:cBhvr>
                                        <p:cTn id="42" dur="250"/>
                                        <p:tgtEl>
                                          <p:spTgt spid="72"/>
                                        </p:tgtEl>
                                      </p:cBhvr>
                                    </p:animEffect>
                                  </p:childTnLst>
                                </p:cTn>
                              </p:par>
                            </p:childTnLst>
                          </p:cTn>
                        </p:par>
                        <p:par>
                          <p:cTn id="43" fill="hold">
                            <p:stCondLst>
                              <p:cond delay="2250"/>
                            </p:stCondLst>
                            <p:childTnLst>
                              <p:par>
                                <p:cTn id="44" presetID="42" presetClass="path" presetSubtype="0" accel="50000" decel="50000" fill="hold" nodeType="afterEffect">
                                  <p:stCondLst>
                                    <p:cond delay="0"/>
                                  </p:stCondLst>
                                  <p:childTnLst>
                                    <p:animMotion origin="layout" path="M 4.79167E-6 -1.11111E-6 L 0.09609 0.07894 " pathEditMode="relative" rAng="0" ptsTypes="AA">
                                      <p:cBhvr>
                                        <p:cTn id="45" dur="250" fill="hold"/>
                                        <p:tgtEl>
                                          <p:spTgt spid="40"/>
                                        </p:tgtEl>
                                        <p:attrNameLst>
                                          <p:attrName>ppt_x</p:attrName>
                                          <p:attrName>ppt_y</p:attrName>
                                        </p:attrNameLst>
                                      </p:cBhvr>
                                      <p:rCtr x="4805" y="3935"/>
                                    </p:animMotion>
                                  </p:childTnLst>
                                </p:cTn>
                              </p:par>
                            </p:childTnLst>
                          </p:cTn>
                        </p:par>
                        <p:par>
                          <p:cTn id="46" fill="hold">
                            <p:stCondLst>
                              <p:cond delay="2500"/>
                            </p:stCondLst>
                            <p:childTnLst>
                              <p:par>
                                <p:cTn id="47" presetID="53" presetClass="entr" presetSubtype="16" fill="hold" nodeType="afterEffect">
                                  <p:stCondLst>
                                    <p:cond delay="0"/>
                                  </p:stCondLst>
                                  <p:childTnLst>
                                    <p:set>
                                      <p:cBhvr>
                                        <p:cTn id="48" dur="1" fill="hold">
                                          <p:stCondLst>
                                            <p:cond delay="0"/>
                                          </p:stCondLst>
                                        </p:cTn>
                                        <p:tgtEl>
                                          <p:spTgt spid="49"/>
                                        </p:tgtEl>
                                        <p:attrNameLst>
                                          <p:attrName>style.visibility</p:attrName>
                                        </p:attrNameLst>
                                      </p:cBhvr>
                                      <p:to>
                                        <p:strVal val="visible"/>
                                      </p:to>
                                    </p:set>
                                    <p:anim calcmode="lin" valueType="num">
                                      <p:cBhvr>
                                        <p:cTn id="49" dur="250" fill="hold"/>
                                        <p:tgtEl>
                                          <p:spTgt spid="49"/>
                                        </p:tgtEl>
                                        <p:attrNameLst>
                                          <p:attrName>ppt_w</p:attrName>
                                        </p:attrNameLst>
                                      </p:cBhvr>
                                      <p:tavLst>
                                        <p:tav tm="0">
                                          <p:val>
                                            <p:fltVal val="0"/>
                                          </p:val>
                                        </p:tav>
                                        <p:tav tm="100000">
                                          <p:val>
                                            <p:strVal val="#ppt_w"/>
                                          </p:val>
                                        </p:tav>
                                      </p:tavLst>
                                    </p:anim>
                                    <p:anim calcmode="lin" valueType="num">
                                      <p:cBhvr>
                                        <p:cTn id="50" dur="250" fill="hold"/>
                                        <p:tgtEl>
                                          <p:spTgt spid="49"/>
                                        </p:tgtEl>
                                        <p:attrNameLst>
                                          <p:attrName>ppt_h</p:attrName>
                                        </p:attrNameLst>
                                      </p:cBhvr>
                                      <p:tavLst>
                                        <p:tav tm="0">
                                          <p:val>
                                            <p:fltVal val="0"/>
                                          </p:val>
                                        </p:tav>
                                        <p:tav tm="100000">
                                          <p:val>
                                            <p:strVal val="#ppt_h"/>
                                          </p:val>
                                        </p:tav>
                                      </p:tavLst>
                                    </p:anim>
                                    <p:animEffect transition="in" filter="fade">
                                      <p:cBhvr>
                                        <p:cTn id="51" dur="250"/>
                                        <p:tgtEl>
                                          <p:spTgt spid="49"/>
                                        </p:tgtEl>
                                      </p:cBhvr>
                                    </p:animEffect>
                                  </p:childTnLst>
                                </p:cTn>
                              </p:par>
                            </p:childTnLst>
                          </p:cTn>
                        </p:par>
                        <p:par>
                          <p:cTn id="52" fill="hold">
                            <p:stCondLst>
                              <p:cond delay="2750"/>
                            </p:stCondLst>
                            <p:childTnLst>
                              <p:par>
                                <p:cTn id="53" presetID="22" presetClass="entr" presetSubtype="1" fill="hold" grpId="0" nodeType="afterEffect">
                                  <p:stCondLst>
                                    <p:cond delay="0"/>
                                  </p:stCondLst>
                                  <p:childTnLst>
                                    <p:set>
                                      <p:cBhvr>
                                        <p:cTn id="54" dur="1" fill="hold">
                                          <p:stCondLst>
                                            <p:cond delay="0"/>
                                          </p:stCondLst>
                                        </p:cTn>
                                        <p:tgtEl>
                                          <p:spTgt spid="73"/>
                                        </p:tgtEl>
                                        <p:attrNameLst>
                                          <p:attrName>style.visibility</p:attrName>
                                        </p:attrNameLst>
                                      </p:cBhvr>
                                      <p:to>
                                        <p:strVal val="visible"/>
                                      </p:to>
                                    </p:set>
                                    <p:animEffect transition="in" filter="wipe(up)">
                                      <p:cBhvr>
                                        <p:cTn id="55" dur="250"/>
                                        <p:tgtEl>
                                          <p:spTgt spid="73"/>
                                        </p:tgtEl>
                                      </p:cBhvr>
                                    </p:animEffect>
                                  </p:childTnLst>
                                </p:cTn>
                              </p:par>
                            </p:childTnLst>
                          </p:cTn>
                        </p:par>
                        <p:par>
                          <p:cTn id="56" fill="hold">
                            <p:stCondLst>
                              <p:cond delay="3000"/>
                            </p:stCondLst>
                            <p:childTnLst>
                              <p:par>
                                <p:cTn id="57" presetID="42" presetClass="path" presetSubtype="0" accel="50000" decel="50000" fill="hold" nodeType="afterEffect">
                                  <p:stCondLst>
                                    <p:cond delay="0"/>
                                  </p:stCondLst>
                                  <p:childTnLst>
                                    <p:animMotion origin="layout" path="M 1.04167E-6 4.07407E-6 L 0.06484 0.15625 " pathEditMode="relative" rAng="0" ptsTypes="AA">
                                      <p:cBhvr>
                                        <p:cTn id="58" dur="250" fill="hold"/>
                                        <p:tgtEl>
                                          <p:spTgt spid="39"/>
                                        </p:tgtEl>
                                        <p:attrNameLst>
                                          <p:attrName>ppt_x</p:attrName>
                                          <p:attrName>ppt_y</p:attrName>
                                        </p:attrNameLst>
                                      </p:cBhvr>
                                      <p:rCtr x="3242" y="7801"/>
                                    </p:animMotion>
                                  </p:childTnLst>
                                </p:cTn>
                              </p:par>
                            </p:childTnLst>
                          </p:cTn>
                        </p:par>
                        <p:par>
                          <p:cTn id="59" fill="hold">
                            <p:stCondLst>
                              <p:cond delay="3250"/>
                            </p:stCondLst>
                            <p:childTnLst>
                              <p:par>
                                <p:cTn id="60" presetID="53" presetClass="entr" presetSubtype="16" fill="hold" nodeType="afterEffect">
                                  <p:stCondLst>
                                    <p:cond delay="0"/>
                                  </p:stCondLst>
                                  <p:childTnLst>
                                    <p:set>
                                      <p:cBhvr>
                                        <p:cTn id="61" dur="1" fill="hold">
                                          <p:stCondLst>
                                            <p:cond delay="0"/>
                                          </p:stCondLst>
                                        </p:cTn>
                                        <p:tgtEl>
                                          <p:spTgt spid="52"/>
                                        </p:tgtEl>
                                        <p:attrNameLst>
                                          <p:attrName>style.visibility</p:attrName>
                                        </p:attrNameLst>
                                      </p:cBhvr>
                                      <p:to>
                                        <p:strVal val="visible"/>
                                      </p:to>
                                    </p:set>
                                    <p:anim calcmode="lin" valueType="num">
                                      <p:cBhvr>
                                        <p:cTn id="62" dur="250" fill="hold"/>
                                        <p:tgtEl>
                                          <p:spTgt spid="52"/>
                                        </p:tgtEl>
                                        <p:attrNameLst>
                                          <p:attrName>ppt_w</p:attrName>
                                        </p:attrNameLst>
                                      </p:cBhvr>
                                      <p:tavLst>
                                        <p:tav tm="0">
                                          <p:val>
                                            <p:fltVal val="0"/>
                                          </p:val>
                                        </p:tav>
                                        <p:tav tm="100000">
                                          <p:val>
                                            <p:strVal val="#ppt_w"/>
                                          </p:val>
                                        </p:tav>
                                      </p:tavLst>
                                    </p:anim>
                                    <p:anim calcmode="lin" valueType="num">
                                      <p:cBhvr>
                                        <p:cTn id="63" dur="250" fill="hold"/>
                                        <p:tgtEl>
                                          <p:spTgt spid="52"/>
                                        </p:tgtEl>
                                        <p:attrNameLst>
                                          <p:attrName>ppt_h</p:attrName>
                                        </p:attrNameLst>
                                      </p:cBhvr>
                                      <p:tavLst>
                                        <p:tav tm="0">
                                          <p:val>
                                            <p:fltVal val="0"/>
                                          </p:val>
                                        </p:tav>
                                        <p:tav tm="100000">
                                          <p:val>
                                            <p:strVal val="#ppt_h"/>
                                          </p:val>
                                        </p:tav>
                                      </p:tavLst>
                                    </p:anim>
                                    <p:animEffect transition="in" filter="fade">
                                      <p:cBhvr>
                                        <p:cTn id="64" dur="250"/>
                                        <p:tgtEl>
                                          <p:spTgt spid="52"/>
                                        </p:tgtEl>
                                      </p:cBhvr>
                                    </p:animEffect>
                                  </p:childTnLst>
                                </p:cTn>
                              </p:par>
                            </p:childTnLst>
                          </p:cTn>
                        </p:par>
                        <p:par>
                          <p:cTn id="65" fill="hold">
                            <p:stCondLst>
                              <p:cond delay="3500"/>
                            </p:stCondLst>
                            <p:childTnLst>
                              <p:par>
                                <p:cTn id="66" presetID="22" presetClass="entr" presetSubtype="1" fill="hold" grpId="0" nodeType="afterEffect">
                                  <p:stCondLst>
                                    <p:cond delay="0"/>
                                  </p:stCondLst>
                                  <p:childTnLst>
                                    <p:set>
                                      <p:cBhvr>
                                        <p:cTn id="67" dur="1" fill="hold">
                                          <p:stCondLst>
                                            <p:cond delay="0"/>
                                          </p:stCondLst>
                                        </p:cTn>
                                        <p:tgtEl>
                                          <p:spTgt spid="74"/>
                                        </p:tgtEl>
                                        <p:attrNameLst>
                                          <p:attrName>style.visibility</p:attrName>
                                        </p:attrNameLst>
                                      </p:cBhvr>
                                      <p:to>
                                        <p:strVal val="visible"/>
                                      </p:to>
                                    </p:set>
                                    <p:animEffect transition="in" filter="wipe(up)">
                                      <p:cBhvr>
                                        <p:cTn id="68" dur="250"/>
                                        <p:tgtEl>
                                          <p:spTgt spid="74"/>
                                        </p:tgtEl>
                                      </p:cBhvr>
                                    </p:animEffect>
                                  </p:childTnLst>
                                </p:cTn>
                              </p:par>
                            </p:childTnLst>
                          </p:cTn>
                        </p:par>
                        <p:par>
                          <p:cTn id="69" fill="hold">
                            <p:stCondLst>
                              <p:cond delay="3750"/>
                            </p:stCondLst>
                            <p:childTnLst>
                              <p:par>
                                <p:cTn id="70" presetID="42" presetClass="path" presetSubtype="0" accel="50000" decel="50000" fill="hold" nodeType="afterEffect">
                                  <p:stCondLst>
                                    <p:cond delay="0"/>
                                  </p:stCondLst>
                                  <p:childTnLst>
                                    <p:animMotion origin="layout" path="M -1.45833E-6 2.96296E-6 L -0.00078 0.16319 " pathEditMode="relative" rAng="0" ptsTypes="AA">
                                      <p:cBhvr>
                                        <p:cTn id="71" dur="250" fill="hold"/>
                                        <p:tgtEl>
                                          <p:spTgt spid="38"/>
                                        </p:tgtEl>
                                        <p:attrNameLst>
                                          <p:attrName>ppt_x</p:attrName>
                                          <p:attrName>ppt_y</p:attrName>
                                        </p:attrNameLst>
                                      </p:cBhvr>
                                      <p:rCtr x="-39" y="8148"/>
                                    </p:animMotion>
                                  </p:childTnLst>
                                </p:cTn>
                              </p:par>
                            </p:childTnLst>
                          </p:cTn>
                        </p:par>
                        <p:par>
                          <p:cTn id="72" fill="hold">
                            <p:stCondLst>
                              <p:cond delay="4000"/>
                            </p:stCondLst>
                            <p:childTnLst>
                              <p:par>
                                <p:cTn id="73" presetID="53" presetClass="entr" presetSubtype="16" fill="hold" nodeType="afterEffect">
                                  <p:stCondLst>
                                    <p:cond delay="0"/>
                                  </p:stCondLst>
                                  <p:childTnLst>
                                    <p:set>
                                      <p:cBhvr>
                                        <p:cTn id="74" dur="1" fill="hold">
                                          <p:stCondLst>
                                            <p:cond delay="0"/>
                                          </p:stCondLst>
                                        </p:cTn>
                                        <p:tgtEl>
                                          <p:spTgt spid="55"/>
                                        </p:tgtEl>
                                        <p:attrNameLst>
                                          <p:attrName>style.visibility</p:attrName>
                                        </p:attrNameLst>
                                      </p:cBhvr>
                                      <p:to>
                                        <p:strVal val="visible"/>
                                      </p:to>
                                    </p:set>
                                    <p:anim calcmode="lin" valueType="num">
                                      <p:cBhvr>
                                        <p:cTn id="75" dur="250" fill="hold"/>
                                        <p:tgtEl>
                                          <p:spTgt spid="55"/>
                                        </p:tgtEl>
                                        <p:attrNameLst>
                                          <p:attrName>ppt_w</p:attrName>
                                        </p:attrNameLst>
                                      </p:cBhvr>
                                      <p:tavLst>
                                        <p:tav tm="0">
                                          <p:val>
                                            <p:fltVal val="0"/>
                                          </p:val>
                                        </p:tav>
                                        <p:tav tm="100000">
                                          <p:val>
                                            <p:strVal val="#ppt_w"/>
                                          </p:val>
                                        </p:tav>
                                      </p:tavLst>
                                    </p:anim>
                                    <p:anim calcmode="lin" valueType="num">
                                      <p:cBhvr>
                                        <p:cTn id="76" dur="250" fill="hold"/>
                                        <p:tgtEl>
                                          <p:spTgt spid="55"/>
                                        </p:tgtEl>
                                        <p:attrNameLst>
                                          <p:attrName>ppt_h</p:attrName>
                                        </p:attrNameLst>
                                      </p:cBhvr>
                                      <p:tavLst>
                                        <p:tav tm="0">
                                          <p:val>
                                            <p:fltVal val="0"/>
                                          </p:val>
                                        </p:tav>
                                        <p:tav tm="100000">
                                          <p:val>
                                            <p:strVal val="#ppt_h"/>
                                          </p:val>
                                        </p:tav>
                                      </p:tavLst>
                                    </p:anim>
                                    <p:animEffect transition="in" filter="fade">
                                      <p:cBhvr>
                                        <p:cTn id="77" dur="250"/>
                                        <p:tgtEl>
                                          <p:spTgt spid="55"/>
                                        </p:tgtEl>
                                      </p:cBhvr>
                                    </p:animEffect>
                                  </p:childTnLst>
                                </p:cTn>
                              </p:par>
                            </p:childTnLst>
                          </p:cTn>
                        </p:par>
                        <p:par>
                          <p:cTn id="78" fill="hold">
                            <p:stCondLst>
                              <p:cond delay="4250"/>
                            </p:stCondLst>
                            <p:childTnLst>
                              <p:par>
                                <p:cTn id="79" presetID="22" presetClass="entr" presetSubtype="1" fill="hold" grpId="0" nodeType="afterEffect">
                                  <p:stCondLst>
                                    <p:cond delay="0"/>
                                  </p:stCondLst>
                                  <p:childTnLst>
                                    <p:set>
                                      <p:cBhvr>
                                        <p:cTn id="80" dur="1" fill="hold">
                                          <p:stCondLst>
                                            <p:cond delay="0"/>
                                          </p:stCondLst>
                                        </p:cTn>
                                        <p:tgtEl>
                                          <p:spTgt spid="75"/>
                                        </p:tgtEl>
                                        <p:attrNameLst>
                                          <p:attrName>style.visibility</p:attrName>
                                        </p:attrNameLst>
                                      </p:cBhvr>
                                      <p:to>
                                        <p:strVal val="visible"/>
                                      </p:to>
                                    </p:set>
                                    <p:animEffect transition="in" filter="wipe(up)">
                                      <p:cBhvr>
                                        <p:cTn id="81" dur="250"/>
                                        <p:tgtEl>
                                          <p:spTgt spid="75"/>
                                        </p:tgtEl>
                                      </p:cBhvr>
                                    </p:animEffect>
                                  </p:childTnLst>
                                </p:cTn>
                              </p:par>
                            </p:childTnLst>
                          </p:cTn>
                        </p:par>
                        <p:par>
                          <p:cTn id="82" fill="hold">
                            <p:stCondLst>
                              <p:cond delay="4500"/>
                            </p:stCondLst>
                            <p:childTnLst>
                              <p:par>
                                <p:cTn id="83" presetID="42" presetClass="path" presetSubtype="0" accel="50000" decel="50000" fill="hold" nodeType="afterEffect">
                                  <p:stCondLst>
                                    <p:cond delay="0"/>
                                  </p:stCondLst>
                                  <p:childTnLst>
                                    <p:animMotion origin="layout" path="M -3.125E-6 -3.33333E-6 L -0.06705 0.1544 " pathEditMode="relative" rAng="0" ptsTypes="AA">
                                      <p:cBhvr>
                                        <p:cTn id="84" dur="250" fill="hold"/>
                                        <p:tgtEl>
                                          <p:spTgt spid="37"/>
                                        </p:tgtEl>
                                        <p:attrNameLst>
                                          <p:attrName>ppt_x</p:attrName>
                                          <p:attrName>ppt_y</p:attrName>
                                        </p:attrNameLst>
                                      </p:cBhvr>
                                      <p:rCtr x="-3359" y="7708"/>
                                    </p:animMotion>
                                  </p:childTnLst>
                                </p:cTn>
                              </p:par>
                            </p:childTnLst>
                          </p:cTn>
                        </p:par>
                        <p:par>
                          <p:cTn id="85" fill="hold">
                            <p:stCondLst>
                              <p:cond delay="4750"/>
                            </p:stCondLst>
                            <p:childTnLst>
                              <p:par>
                                <p:cTn id="86" presetID="53" presetClass="entr" presetSubtype="16" fill="hold" nodeType="afterEffect">
                                  <p:stCondLst>
                                    <p:cond delay="0"/>
                                  </p:stCondLst>
                                  <p:childTnLst>
                                    <p:set>
                                      <p:cBhvr>
                                        <p:cTn id="87" dur="1" fill="hold">
                                          <p:stCondLst>
                                            <p:cond delay="0"/>
                                          </p:stCondLst>
                                        </p:cTn>
                                        <p:tgtEl>
                                          <p:spTgt spid="58"/>
                                        </p:tgtEl>
                                        <p:attrNameLst>
                                          <p:attrName>style.visibility</p:attrName>
                                        </p:attrNameLst>
                                      </p:cBhvr>
                                      <p:to>
                                        <p:strVal val="visible"/>
                                      </p:to>
                                    </p:set>
                                    <p:anim calcmode="lin" valueType="num">
                                      <p:cBhvr>
                                        <p:cTn id="88" dur="250" fill="hold"/>
                                        <p:tgtEl>
                                          <p:spTgt spid="58"/>
                                        </p:tgtEl>
                                        <p:attrNameLst>
                                          <p:attrName>ppt_w</p:attrName>
                                        </p:attrNameLst>
                                      </p:cBhvr>
                                      <p:tavLst>
                                        <p:tav tm="0">
                                          <p:val>
                                            <p:fltVal val="0"/>
                                          </p:val>
                                        </p:tav>
                                        <p:tav tm="100000">
                                          <p:val>
                                            <p:strVal val="#ppt_w"/>
                                          </p:val>
                                        </p:tav>
                                      </p:tavLst>
                                    </p:anim>
                                    <p:anim calcmode="lin" valueType="num">
                                      <p:cBhvr>
                                        <p:cTn id="89" dur="250" fill="hold"/>
                                        <p:tgtEl>
                                          <p:spTgt spid="58"/>
                                        </p:tgtEl>
                                        <p:attrNameLst>
                                          <p:attrName>ppt_h</p:attrName>
                                        </p:attrNameLst>
                                      </p:cBhvr>
                                      <p:tavLst>
                                        <p:tav tm="0">
                                          <p:val>
                                            <p:fltVal val="0"/>
                                          </p:val>
                                        </p:tav>
                                        <p:tav tm="100000">
                                          <p:val>
                                            <p:strVal val="#ppt_h"/>
                                          </p:val>
                                        </p:tav>
                                      </p:tavLst>
                                    </p:anim>
                                    <p:animEffect transition="in" filter="fade">
                                      <p:cBhvr>
                                        <p:cTn id="90" dur="250"/>
                                        <p:tgtEl>
                                          <p:spTgt spid="58"/>
                                        </p:tgtEl>
                                      </p:cBhvr>
                                    </p:animEffect>
                                  </p:childTnLst>
                                </p:cTn>
                              </p:par>
                            </p:childTnLst>
                          </p:cTn>
                        </p:par>
                        <p:par>
                          <p:cTn id="91" fill="hold">
                            <p:stCondLst>
                              <p:cond delay="5000"/>
                            </p:stCondLst>
                            <p:childTnLst>
                              <p:par>
                                <p:cTn id="92" presetID="22" presetClass="entr" presetSubtype="1" fill="hold" grpId="0" nodeType="afterEffect">
                                  <p:stCondLst>
                                    <p:cond delay="0"/>
                                  </p:stCondLst>
                                  <p:childTnLst>
                                    <p:set>
                                      <p:cBhvr>
                                        <p:cTn id="93" dur="1" fill="hold">
                                          <p:stCondLst>
                                            <p:cond delay="0"/>
                                          </p:stCondLst>
                                        </p:cTn>
                                        <p:tgtEl>
                                          <p:spTgt spid="76"/>
                                        </p:tgtEl>
                                        <p:attrNameLst>
                                          <p:attrName>style.visibility</p:attrName>
                                        </p:attrNameLst>
                                      </p:cBhvr>
                                      <p:to>
                                        <p:strVal val="visible"/>
                                      </p:to>
                                    </p:set>
                                    <p:animEffect transition="in" filter="wipe(up)">
                                      <p:cBhvr>
                                        <p:cTn id="94" dur="250"/>
                                        <p:tgtEl>
                                          <p:spTgt spid="76"/>
                                        </p:tgtEl>
                                      </p:cBhvr>
                                    </p:animEffect>
                                  </p:childTnLst>
                                </p:cTn>
                              </p:par>
                            </p:childTnLst>
                          </p:cTn>
                        </p:par>
                        <p:par>
                          <p:cTn id="95" fill="hold">
                            <p:stCondLst>
                              <p:cond delay="5250"/>
                            </p:stCondLst>
                            <p:childTnLst>
                              <p:par>
                                <p:cTn id="96" presetID="42" presetClass="path" presetSubtype="0" accel="50000" decel="50000" fill="hold" nodeType="afterEffect">
                                  <p:stCondLst>
                                    <p:cond delay="0"/>
                                  </p:stCondLst>
                                  <p:childTnLst>
                                    <p:animMotion origin="layout" path="M -0.00156 -0.00023 L -0.09974 0.0757 " pathEditMode="relative" rAng="0" ptsTypes="AA">
                                      <p:cBhvr>
                                        <p:cTn id="97" dur="250" fill="hold"/>
                                        <p:tgtEl>
                                          <p:spTgt spid="36"/>
                                        </p:tgtEl>
                                        <p:attrNameLst>
                                          <p:attrName>ppt_x</p:attrName>
                                          <p:attrName>ppt_y</p:attrName>
                                        </p:attrNameLst>
                                      </p:cBhvr>
                                      <p:rCtr x="-4909" y="3796"/>
                                    </p:animMotion>
                                  </p:childTnLst>
                                </p:cTn>
                              </p:par>
                            </p:childTnLst>
                          </p:cTn>
                        </p:par>
                        <p:par>
                          <p:cTn id="98" fill="hold">
                            <p:stCondLst>
                              <p:cond delay="5500"/>
                            </p:stCondLst>
                            <p:childTnLst>
                              <p:par>
                                <p:cTn id="99" presetID="53" presetClass="entr" presetSubtype="16" fill="hold" nodeType="afterEffect">
                                  <p:stCondLst>
                                    <p:cond delay="0"/>
                                  </p:stCondLst>
                                  <p:childTnLst>
                                    <p:set>
                                      <p:cBhvr>
                                        <p:cTn id="100" dur="1" fill="hold">
                                          <p:stCondLst>
                                            <p:cond delay="0"/>
                                          </p:stCondLst>
                                        </p:cTn>
                                        <p:tgtEl>
                                          <p:spTgt spid="61"/>
                                        </p:tgtEl>
                                        <p:attrNameLst>
                                          <p:attrName>style.visibility</p:attrName>
                                        </p:attrNameLst>
                                      </p:cBhvr>
                                      <p:to>
                                        <p:strVal val="visible"/>
                                      </p:to>
                                    </p:set>
                                    <p:anim calcmode="lin" valueType="num">
                                      <p:cBhvr>
                                        <p:cTn id="101" dur="250" fill="hold"/>
                                        <p:tgtEl>
                                          <p:spTgt spid="61"/>
                                        </p:tgtEl>
                                        <p:attrNameLst>
                                          <p:attrName>ppt_w</p:attrName>
                                        </p:attrNameLst>
                                      </p:cBhvr>
                                      <p:tavLst>
                                        <p:tav tm="0">
                                          <p:val>
                                            <p:fltVal val="0"/>
                                          </p:val>
                                        </p:tav>
                                        <p:tav tm="100000">
                                          <p:val>
                                            <p:strVal val="#ppt_w"/>
                                          </p:val>
                                        </p:tav>
                                      </p:tavLst>
                                    </p:anim>
                                    <p:anim calcmode="lin" valueType="num">
                                      <p:cBhvr>
                                        <p:cTn id="102" dur="250" fill="hold"/>
                                        <p:tgtEl>
                                          <p:spTgt spid="61"/>
                                        </p:tgtEl>
                                        <p:attrNameLst>
                                          <p:attrName>ppt_h</p:attrName>
                                        </p:attrNameLst>
                                      </p:cBhvr>
                                      <p:tavLst>
                                        <p:tav tm="0">
                                          <p:val>
                                            <p:fltVal val="0"/>
                                          </p:val>
                                        </p:tav>
                                        <p:tav tm="100000">
                                          <p:val>
                                            <p:strVal val="#ppt_h"/>
                                          </p:val>
                                        </p:tav>
                                      </p:tavLst>
                                    </p:anim>
                                    <p:animEffect transition="in" filter="fade">
                                      <p:cBhvr>
                                        <p:cTn id="103" dur="250"/>
                                        <p:tgtEl>
                                          <p:spTgt spid="61"/>
                                        </p:tgtEl>
                                      </p:cBhvr>
                                    </p:animEffect>
                                  </p:childTnLst>
                                </p:cTn>
                              </p:par>
                            </p:childTnLst>
                          </p:cTn>
                        </p:par>
                        <p:par>
                          <p:cTn id="104" fill="hold">
                            <p:stCondLst>
                              <p:cond delay="5750"/>
                            </p:stCondLst>
                            <p:childTnLst>
                              <p:par>
                                <p:cTn id="105" presetID="22" presetClass="entr" presetSubtype="1" fill="hold" grpId="0" nodeType="afterEffect">
                                  <p:stCondLst>
                                    <p:cond delay="0"/>
                                  </p:stCondLst>
                                  <p:childTnLst>
                                    <p:set>
                                      <p:cBhvr>
                                        <p:cTn id="106" dur="1" fill="hold">
                                          <p:stCondLst>
                                            <p:cond delay="0"/>
                                          </p:stCondLst>
                                        </p:cTn>
                                        <p:tgtEl>
                                          <p:spTgt spid="77"/>
                                        </p:tgtEl>
                                        <p:attrNameLst>
                                          <p:attrName>style.visibility</p:attrName>
                                        </p:attrNameLst>
                                      </p:cBhvr>
                                      <p:to>
                                        <p:strVal val="visible"/>
                                      </p:to>
                                    </p:set>
                                    <p:animEffect transition="in" filter="wipe(up)">
                                      <p:cBhvr>
                                        <p:cTn id="107" dur="250"/>
                                        <p:tgtEl>
                                          <p:spTgt spid="77"/>
                                        </p:tgtEl>
                                      </p:cBhvr>
                                    </p:animEffect>
                                  </p:childTnLst>
                                </p:cTn>
                              </p:par>
                            </p:childTnLst>
                          </p:cTn>
                        </p:par>
                        <p:par>
                          <p:cTn id="108" fill="hold">
                            <p:stCondLst>
                              <p:cond delay="6000"/>
                            </p:stCondLst>
                            <p:childTnLst>
                              <p:par>
                                <p:cTn id="109" presetID="42" presetClass="path" presetSubtype="0" accel="50000" decel="50000" fill="hold" nodeType="afterEffect">
                                  <p:stCondLst>
                                    <p:cond delay="0"/>
                                  </p:stCondLst>
                                  <p:childTnLst>
                                    <p:animMotion origin="layout" path="M -4.58333E-6 2.59259E-6 L -0.08424 -0.07616 " pathEditMode="relative" rAng="0" ptsTypes="AA">
                                      <p:cBhvr>
                                        <p:cTn id="110" dur="250" fill="hold"/>
                                        <p:tgtEl>
                                          <p:spTgt spid="33"/>
                                        </p:tgtEl>
                                        <p:attrNameLst>
                                          <p:attrName>ppt_x</p:attrName>
                                          <p:attrName>ppt_y</p:attrName>
                                        </p:attrNameLst>
                                      </p:cBhvr>
                                      <p:rCtr x="-4219" y="-3819"/>
                                    </p:animMotion>
                                  </p:childTnLst>
                                </p:cTn>
                              </p:par>
                            </p:childTnLst>
                          </p:cTn>
                        </p:par>
                        <p:par>
                          <p:cTn id="111" fill="hold">
                            <p:stCondLst>
                              <p:cond delay="6250"/>
                            </p:stCondLst>
                            <p:childTnLst>
                              <p:par>
                                <p:cTn id="112" presetID="53" presetClass="entr" presetSubtype="16" fill="hold" nodeType="afterEffect">
                                  <p:stCondLst>
                                    <p:cond delay="0"/>
                                  </p:stCondLst>
                                  <p:childTnLst>
                                    <p:set>
                                      <p:cBhvr>
                                        <p:cTn id="113" dur="1" fill="hold">
                                          <p:stCondLst>
                                            <p:cond delay="0"/>
                                          </p:stCondLst>
                                        </p:cTn>
                                        <p:tgtEl>
                                          <p:spTgt spid="64"/>
                                        </p:tgtEl>
                                        <p:attrNameLst>
                                          <p:attrName>style.visibility</p:attrName>
                                        </p:attrNameLst>
                                      </p:cBhvr>
                                      <p:to>
                                        <p:strVal val="visible"/>
                                      </p:to>
                                    </p:set>
                                    <p:anim calcmode="lin" valueType="num">
                                      <p:cBhvr>
                                        <p:cTn id="114" dur="250" fill="hold"/>
                                        <p:tgtEl>
                                          <p:spTgt spid="64"/>
                                        </p:tgtEl>
                                        <p:attrNameLst>
                                          <p:attrName>ppt_w</p:attrName>
                                        </p:attrNameLst>
                                      </p:cBhvr>
                                      <p:tavLst>
                                        <p:tav tm="0">
                                          <p:val>
                                            <p:fltVal val="0"/>
                                          </p:val>
                                        </p:tav>
                                        <p:tav tm="100000">
                                          <p:val>
                                            <p:strVal val="#ppt_w"/>
                                          </p:val>
                                        </p:tav>
                                      </p:tavLst>
                                    </p:anim>
                                    <p:anim calcmode="lin" valueType="num">
                                      <p:cBhvr>
                                        <p:cTn id="115" dur="250" fill="hold"/>
                                        <p:tgtEl>
                                          <p:spTgt spid="64"/>
                                        </p:tgtEl>
                                        <p:attrNameLst>
                                          <p:attrName>ppt_h</p:attrName>
                                        </p:attrNameLst>
                                      </p:cBhvr>
                                      <p:tavLst>
                                        <p:tav tm="0">
                                          <p:val>
                                            <p:fltVal val="0"/>
                                          </p:val>
                                        </p:tav>
                                        <p:tav tm="100000">
                                          <p:val>
                                            <p:strVal val="#ppt_h"/>
                                          </p:val>
                                        </p:tav>
                                      </p:tavLst>
                                    </p:anim>
                                    <p:animEffect transition="in" filter="fade">
                                      <p:cBhvr>
                                        <p:cTn id="116" dur="250"/>
                                        <p:tgtEl>
                                          <p:spTgt spid="64"/>
                                        </p:tgtEl>
                                      </p:cBhvr>
                                    </p:animEffect>
                                  </p:childTnLst>
                                </p:cTn>
                              </p:par>
                            </p:childTnLst>
                          </p:cTn>
                        </p:par>
                        <p:par>
                          <p:cTn id="117" fill="hold">
                            <p:stCondLst>
                              <p:cond delay="6500"/>
                            </p:stCondLst>
                            <p:childTnLst>
                              <p:par>
                                <p:cTn id="118" presetID="22" presetClass="entr" presetSubtype="1" fill="hold" grpId="0" nodeType="afterEffect">
                                  <p:stCondLst>
                                    <p:cond delay="0"/>
                                  </p:stCondLst>
                                  <p:childTnLst>
                                    <p:set>
                                      <p:cBhvr>
                                        <p:cTn id="119" dur="1" fill="hold">
                                          <p:stCondLst>
                                            <p:cond delay="0"/>
                                          </p:stCondLst>
                                        </p:cTn>
                                        <p:tgtEl>
                                          <p:spTgt spid="78"/>
                                        </p:tgtEl>
                                        <p:attrNameLst>
                                          <p:attrName>style.visibility</p:attrName>
                                        </p:attrNameLst>
                                      </p:cBhvr>
                                      <p:to>
                                        <p:strVal val="visible"/>
                                      </p:to>
                                    </p:set>
                                    <p:animEffect transition="in" filter="wipe(up)">
                                      <p:cBhvr>
                                        <p:cTn id="120" dur="250"/>
                                        <p:tgtEl>
                                          <p:spTgt spid="78"/>
                                        </p:tgtEl>
                                      </p:cBhvr>
                                    </p:animEffect>
                                  </p:childTnLst>
                                </p:cTn>
                              </p:par>
                            </p:childTnLst>
                          </p:cTn>
                        </p:par>
                        <p:par>
                          <p:cTn id="121" fill="hold">
                            <p:stCondLst>
                              <p:cond delay="6750"/>
                            </p:stCondLst>
                            <p:childTnLst>
                              <p:par>
                                <p:cTn id="122" presetID="64" presetClass="path" presetSubtype="0" accel="50000" decel="50000" fill="hold" nodeType="afterEffect">
                                  <p:stCondLst>
                                    <p:cond delay="0"/>
                                  </p:stCondLst>
                                  <p:childTnLst>
                                    <p:animMotion origin="layout" path="M -4.16667E-7 4.07407E-6 L -0.05937 -0.12107 " pathEditMode="relative" rAng="0" ptsTypes="AA">
                                      <p:cBhvr>
                                        <p:cTn id="123" dur="250" fill="hold"/>
                                        <p:tgtEl>
                                          <p:spTgt spid="34"/>
                                        </p:tgtEl>
                                        <p:attrNameLst>
                                          <p:attrName>ppt_x</p:attrName>
                                          <p:attrName>ppt_y</p:attrName>
                                        </p:attrNameLst>
                                      </p:cBhvr>
                                      <p:rCtr x="-2969" y="-6065"/>
                                    </p:animMotion>
                                  </p:childTnLst>
                                </p:cTn>
                              </p:par>
                            </p:childTnLst>
                          </p:cTn>
                        </p:par>
                        <p:par>
                          <p:cTn id="124" fill="hold">
                            <p:stCondLst>
                              <p:cond delay="7000"/>
                            </p:stCondLst>
                            <p:childTnLst>
                              <p:par>
                                <p:cTn id="125" presetID="53" presetClass="entr" presetSubtype="16" fill="hold" nodeType="afterEffect">
                                  <p:stCondLst>
                                    <p:cond delay="0"/>
                                  </p:stCondLst>
                                  <p:childTnLst>
                                    <p:set>
                                      <p:cBhvr>
                                        <p:cTn id="126" dur="1" fill="hold">
                                          <p:stCondLst>
                                            <p:cond delay="0"/>
                                          </p:stCondLst>
                                        </p:cTn>
                                        <p:tgtEl>
                                          <p:spTgt spid="67"/>
                                        </p:tgtEl>
                                        <p:attrNameLst>
                                          <p:attrName>style.visibility</p:attrName>
                                        </p:attrNameLst>
                                      </p:cBhvr>
                                      <p:to>
                                        <p:strVal val="visible"/>
                                      </p:to>
                                    </p:set>
                                    <p:anim calcmode="lin" valueType="num">
                                      <p:cBhvr>
                                        <p:cTn id="127" dur="250" fill="hold"/>
                                        <p:tgtEl>
                                          <p:spTgt spid="67"/>
                                        </p:tgtEl>
                                        <p:attrNameLst>
                                          <p:attrName>ppt_w</p:attrName>
                                        </p:attrNameLst>
                                      </p:cBhvr>
                                      <p:tavLst>
                                        <p:tav tm="0">
                                          <p:val>
                                            <p:fltVal val="0"/>
                                          </p:val>
                                        </p:tav>
                                        <p:tav tm="100000">
                                          <p:val>
                                            <p:strVal val="#ppt_w"/>
                                          </p:val>
                                        </p:tav>
                                      </p:tavLst>
                                    </p:anim>
                                    <p:anim calcmode="lin" valueType="num">
                                      <p:cBhvr>
                                        <p:cTn id="128" dur="250" fill="hold"/>
                                        <p:tgtEl>
                                          <p:spTgt spid="67"/>
                                        </p:tgtEl>
                                        <p:attrNameLst>
                                          <p:attrName>ppt_h</p:attrName>
                                        </p:attrNameLst>
                                      </p:cBhvr>
                                      <p:tavLst>
                                        <p:tav tm="0">
                                          <p:val>
                                            <p:fltVal val="0"/>
                                          </p:val>
                                        </p:tav>
                                        <p:tav tm="100000">
                                          <p:val>
                                            <p:strVal val="#ppt_h"/>
                                          </p:val>
                                        </p:tav>
                                      </p:tavLst>
                                    </p:anim>
                                    <p:animEffect transition="in" filter="fade">
                                      <p:cBhvr>
                                        <p:cTn id="129" dur="250"/>
                                        <p:tgtEl>
                                          <p:spTgt spid="67"/>
                                        </p:tgtEl>
                                      </p:cBhvr>
                                    </p:animEffect>
                                  </p:childTnLst>
                                </p:cTn>
                              </p:par>
                            </p:childTnLst>
                          </p:cTn>
                        </p:par>
                        <p:par>
                          <p:cTn id="130" fill="hold">
                            <p:stCondLst>
                              <p:cond delay="7250"/>
                            </p:stCondLst>
                            <p:childTnLst>
                              <p:par>
                                <p:cTn id="131" presetID="22" presetClass="entr" presetSubtype="1" fill="hold" grpId="0" nodeType="afterEffect">
                                  <p:stCondLst>
                                    <p:cond delay="0"/>
                                  </p:stCondLst>
                                  <p:childTnLst>
                                    <p:set>
                                      <p:cBhvr>
                                        <p:cTn id="132" dur="1" fill="hold">
                                          <p:stCondLst>
                                            <p:cond delay="0"/>
                                          </p:stCondLst>
                                        </p:cTn>
                                        <p:tgtEl>
                                          <p:spTgt spid="80"/>
                                        </p:tgtEl>
                                        <p:attrNameLst>
                                          <p:attrName>style.visibility</p:attrName>
                                        </p:attrNameLst>
                                      </p:cBhvr>
                                      <p:to>
                                        <p:strVal val="visible"/>
                                      </p:to>
                                    </p:set>
                                    <p:animEffect transition="in" filter="wipe(up)">
                                      <p:cBhvr>
                                        <p:cTn id="133" dur="250"/>
                                        <p:tgtEl>
                                          <p:spTgt spid="80"/>
                                        </p:tgtEl>
                                      </p:cBhvr>
                                    </p:animEffect>
                                  </p:childTnLst>
                                </p:cTn>
                              </p:par>
                            </p:childTnLst>
                          </p:cTn>
                        </p:par>
                        <p:par>
                          <p:cTn id="134" fill="hold">
                            <p:stCondLst>
                              <p:cond delay="7500"/>
                            </p:stCondLst>
                            <p:childTnLst>
                              <p:par>
                                <p:cTn id="135" presetID="53" presetClass="entr" presetSubtype="16" fill="hold" nodeType="afterEffect">
                                  <p:stCondLst>
                                    <p:cond delay="1000"/>
                                  </p:stCondLst>
                                  <p:childTnLst>
                                    <p:set>
                                      <p:cBhvr>
                                        <p:cTn id="136" dur="1" fill="hold">
                                          <p:stCondLst>
                                            <p:cond delay="0"/>
                                          </p:stCondLst>
                                        </p:cTn>
                                        <p:tgtEl>
                                          <p:spTgt spid="85"/>
                                        </p:tgtEl>
                                        <p:attrNameLst>
                                          <p:attrName>style.visibility</p:attrName>
                                        </p:attrNameLst>
                                      </p:cBhvr>
                                      <p:to>
                                        <p:strVal val="visible"/>
                                      </p:to>
                                    </p:set>
                                    <p:anim calcmode="lin" valueType="num">
                                      <p:cBhvr>
                                        <p:cTn id="137" dur="250" fill="hold"/>
                                        <p:tgtEl>
                                          <p:spTgt spid="85"/>
                                        </p:tgtEl>
                                        <p:attrNameLst>
                                          <p:attrName>ppt_w</p:attrName>
                                        </p:attrNameLst>
                                      </p:cBhvr>
                                      <p:tavLst>
                                        <p:tav tm="0">
                                          <p:val>
                                            <p:fltVal val="0"/>
                                          </p:val>
                                        </p:tav>
                                        <p:tav tm="100000">
                                          <p:val>
                                            <p:strVal val="#ppt_w"/>
                                          </p:val>
                                        </p:tav>
                                      </p:tavLst>
                                    </p:anim>
                                    <p:anim calcmode="lin" valueType="num">
                                      <p:cBhvr>
                                        <p:cTn id="138" dur="250" fill="hold"/>
                                        <p:tgtEl>
                                          <p:spTgt spid="85"/>
                                        </p:tgtEl>
                                        <p:attrNameLst>
                                          <p:attrName>ppt_h</p:attrName>
                                        </p:attrNameLst>
                                      </p:cBhvr>
                                      <p:tavLst>
                                        <p:tav tm="0">
                                          <p:val>
                                            <p:fltVal val="0"/>
                                          </p:val>
                                        </p:tav>
                                        <p:tav tm="100000">
                                          <p:val>
                                            <p:strVal val="#ppt_h"/>
                                          </p:val>
                                        </p:tav>
                                      </p:tavLst>
                                    </p:anim>
                                    <p:animEffect transition="in" filter="fade">
                                      <p:cBhvr>
                                        <p:cTn id="139" dur="25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71" grpId="0"/>
      <p:bldP spid="72" grpId="0"/>
      <p:bldP spid="73" grpId="0"/>
      <p:bldP spid="74" grpId="0"/>
      <p:bldP spid="75" grpId="0"/>
      <p:bldP spid="76" grpId="0"/>
      <p:bldP spid="77" grpId="0"/>
      <p:bldP spid="78" grpId="0"/>
      <p:bldP spid="8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Obraz 73">
            <a:extLst>
              <a:ext uri="{FF2B5EF4-FFF2-40B4-BE49-F238E27FC236}">
                <a16:creationId xmlns:a16="http://schemas.microsoft.com/office/drawing/2014/main" id="{DDE43676-B65F-4811-8034-CB432B073361}"/>
              </a:ext>
            </a:extLst>
          </p:cNvPr>
          <p:cNvPicPr>
            <a:picLocks noChangeAspect="1"/>
          </p:cNvPicPr>
          <p:nvPr/>
        </p:nvPicPr>
        <p:blipFill rotWithShape="1">
          <a:blip r:embed="rId2">
            <a:extLst>
              <a:ext uri="{28A0092B-C50C-407E-A947-70E740481C1C}">
                <a14:useLocalDpi xmlns:a14="http://schemas.microsoft.com/office/drawing/2010/main" val="0"/>
              </a:ext>
            </a:extLst>
          </a:blip>
          <a:srcRect l="28843"/>
          <a:stretch/>
        </p:blipFill>
        <p:spPr>
          <a:xfrm>
            <a:off x="4660490" y="0"/>
            <a:ext cx="7531515" cy="6858000"/>
          </a:xfrm>
          <a:prstGeom prst="rect">
            <a:avLst/>
          </a:prstGeom>
        </p:spPr>
      </p:pic>
      <p:sp>
        <p:nvSpPr>
          <p:cNvPr id="77" name="Prostokąt 76">
            <a:extLst>
              <a:ext uri="{FF2B5EF4-FFF2-40B4-BE49-F238E27FC236}">
                <a16:creationId xmlns:a16="http://schemas.microsoft.com/office/drawing/2014/main" id="{18E4CEFB-5001-42B2-9F97-F65A724E0A29}"/>
              </a:ext>
            </a:extLst>
          </p:cNvPr>
          <p:cNvSpPr/>
          <p:nvPr/>
        </p:nvSpPr>
        <p:spPr>
          <a:xfrm>
            <a:off x="696619" y="3280106"/>
            <a:ext cx="139244" cy="3434844"/>
          </a:xfrm>
          <a:prstGeom prst="rect">
            <a:avLst/>
          </a:prstGeom>
          <a:solidFill>
            <a:srgbClr val="E30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 name="pole tekstowe 4">
            <a:extLst>
              <a:ext uri="{FF2B5EF4-FFF2-40B4-BE49-F238E27FC236}">
                <a16:creationId xmlns:a16="http://schemas.microsoft.com/office/drawing/2014/main" id="{65C6BE96-6BCC-4ACA-87CC-FE186C033759}"/>
              </a:ext>
            </a:extLst>
          </p:cNvPr>
          <p:cNvSpPr txBox="1"/>
          <p:nvPr/>
        </p:nvSpPr>
        <p:spPr>
          <a:xfrm>
            <a:off x="966335" y="3358169"/>
            <a:ext cx="7378364" cy="3416320"/>
          </a:xfrm>
          <a:prstGeom prst="rect">
            <a:avLst/>
          </a:prstGeom>
          <a:noFill/>
        </p:spPr>
        <p:txBody>
          <a:bodyPr wrap="square" rtlCol="0">
            <a:spAutoFit/>
          </a:bodyPr>
          <a:lstStyle/>
          <a:p>
            <a:r>
              <a:rPr lang="de-DE" sz="5400" b="1" dirty="0">
                <a:latin typeface="Century Gothic" panose="020B0502020202020204" pitchFamily="34" charset="0"/>
              </a:rPr>
              <a:t>Wiederaufbereitung von Lichtmaschinen und Anlassern bei </a:t>
            </a:r>
            <a:r>
              <a:rPr lang="pl-PL" sz="5400" b="1" dirty="0">
                <a:latin typeface="Century Gothic" panose="020B0502020202020204" pitchFamily="34" charset="0"/>
              </a:rPr>
              <a:t>AS-PL</a:t>
            </a:r>
            <a:endParaRPr lang="pl-PL" dirty="0"/>
          </a:p>
        </p:txBody>
      </p:sp>
      <p:pic>
        <p:nvPicPr>
          <p:cNvPr id="2" name="Obraz 1">
            <a:extLst>
              <a:ext uri="{FF2B5EF4-FFF2-40B4-BE49-F238E27FC236}">
                <a16:creationId xmlns:a16="http://schemas.microsoft.com/office/drawing/2014/main" id="{6DF6BED4-E11D-4715-BBFD-8BC3EB8DCC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501" y="771954"/>
            <a:ext cx="4109989" cy="1699169"/>
          </a:xfrm>
          <a:prstGeom prst="rect">
            <a:avLst/>
          </a:prstGeom>
        </p:spPr>
      </p:pic>
    </p:spTree>
    <p:extLst>
      <p:ext uri="{BB962C8B-B14F-4D97-AF65-F5344CB8AC3E}">
        <p14:creationId xmlns:p14="http://schemas.microsoft.com/office/powerpoint/2010/main" val="1529230922"/>
      </p:ext>
    </p:extLst>
  </p:cSld>
  <p:clrMapOvr>
    <a:masterClrMapping/>
  </p:clrMapOvr>
  <mc:AlternateContent xmlns:mc="http://schemas.openxmlformats.org/markup-compatibility/2006" xmlns:p159="http://schemas.microsoft.com/office/powerpoint/2015/09/main">
    <mc:Choice Requires="p159">
      <p:transition advTm="2300">
        <p159:morph option="byObject"/>
      </p:transition>
    </mc:Choice>
    <mc:Fallback xmlns="">
      <p:transition advTm="23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BF9EB608-B78C-48C0-B221-8591CF69C255}"/>
              </a:ext>
            </a:extLst>
          </p:cNvPr>
          <p:cNvPicPr>
            <a:picLocks noChangeAspect="1"/>
          </p:cNvPicPr>
          <p:nvPr/>
        </p:nvPicPr>
        <p:blipFill rotWithShape="1">
          <a:blip r:embed="rId2">
            <a:extLst>
              <a:ext uri="{28A0092B-C50C-407E-A947-70E740481C1C}">
                <a14:useLocalDpi xmlns:a14="http://schemas.microsoft.com/office/drawing/2010/main" val="0"/>
              </a:ext>
            </a:extLst>
          </a:blip>
          <a:srcRect t="20894" b="18905"/>
          <a:stretch/>
        </p:blipFill>
        <p:spPr>
          <a:xfrm>
            <a:off x="5110264" y="1623848"/>
            <a:ext cx="7005043" cy="4277599"/>
          </a:xfrm>
          <a:prstGeom prst="rect">
            <a:avLst/>
          </a:prstGeom>
        </p:spPr>
      </p:pic>
      <p:grpSp>
        <p:nvGrpSpPr>
          <p:cNvPr id="22" name="Grupa 21">
            <a:extLst>
              <a:ext uri="{FF2B5EF4-FFF2-40B4-BE49-F238E27FC236}">
                <a16:creationId xmlns:a16="http://schemas.microsoft.com/office/drawing/2014/main" id="{8C5FD9E2-D934-442F-B429-EBB8590978BB}"/>
              </a:ext>
            </a:extLst>
          </p:cNvPr>
          <p:cNvGrpSpPr/>
          <p:nvPr/>
        </p:nvGrpSpPr>
        <p:grpSpPr>
          <a:xfrm>
            <a:off x="-3961419" y="-2326252"/>
            <a:ext cx="10176335" cy="10051623"/>
            <a:chOff x="-2506332" y="-1946179"/>
            <a:chExt cx="10176335" cy="10051623"/>
          </a:xfrm>
        </p:grpSpPr>
        <p:sp>
          <p:nvSpPr>
            <p:cNvPr id="32" name="Sześciokąt 31">
              <a:extLst>
                <a:ext uri="{FF2B5EF4-FFF2-40B4-BE49-F238E27FC236}">
                  <a16:creationId xmlns:a16="http://schemas.microsoft.com/office/drawing/2014/main" id="{38633C97-F11C-41ED-A47F-728201FC6049}"/>
                </a:ext>
              </a:extLst>
            </p:cNvPr>
            <p:cNvSpPr/>
            <p:nvPr/>
          </p:nvSpPr>
          <p:spPr>
            <a:xfrm rot="1106717">
              <a:off x="4073588" y="2311164"/>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23" name="Sześciokąt 22">
              <a:extLst>
                <a:ext uri="{FF2B5EF4-FFF2-40B4-BE49-F238E27FC236}">
                  <a16:creationId xmlns:a16="http://schemas.microsoft.com/office/drawing/2014/main" id="{827CA152-1EDA-462D-B380-3BFF82D9F16A}"/>
                </a:ext>
              </a:extLst>
            </p:cNvPr>
            <p:cNvSpPr/>
            <p:nvPr/>
          </p:nvSpPr>
          <p:spPr>
            <a:xfrm rot="1106717">
              <a:off x="2426692" y="433746"/>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24" name="Sześciokąt 23">
              <a:extLst>
                <a:ext uri="{FF2B5EF4-FFF2-40B4-BE49-F238E27FC236}">
                  <a16:creationId xmlns:a16="http://schemas.microsoft.com/office/drawing/2014/main" id="{FAD8A2FF-1DB3-4500-8251-E48183D9B5A3}"/>
                </a:ext>
              </a:extLst>
            </p:cNvPr>
            <p:cNvSpPr/>
            <p:nvPr/>
          </p:nvSpPr>
          <p:spPr>
            <a:xfrm rot="1106717">
              <a:off x="4884142" y="-61554"/>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6" name="Sześciokąt 25">
              <a:extLst>
                <a:ext uri="{FF2B5EF4-FFF2-40B4-BE49-F238E27FC236}">
                  <a16:creationId xmlns:a16="http://schemas.microsoft.com/office/drawing/2014/main" id="{7596A74F-9D03-4D49-A86D-2E0CC3D2C761}"/>
                </a:ext>
              </a:extLst>
            </p:cNvPr>
            <p:cNvSpPr/>
            <p:nvPr/>
          </p:nvSpPr>
          <p:spPr>
            <a:xfrm rot="1106717">
              <a:off x="3236317" y="-1946179"/>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7" name="Sześciokąt 26">
              <a:extLst>
                <a:ext uri="{FF2B5EF4-FFF2-40B4-BE49-F238E27FC236}">
                  <a16:creationId xmlns:a16="http://schemas.microsoft.com/office/drawing/2014/main" id="{3A769B31-C129-435C-A015-DFFC3EC92E99}"/>
                </a:ext>
              </a:extLst>
            </p:cNvPr>
            <p:cNvSpPr/>
            <p:nvPr/>
          </p:nvSpPr>
          <p:spPr>
            <a:xfrm rot="1106717">
              <a:off x="-1683762" y="-994332"/>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8" name="Sześciokąt 27">
              <a:extLst>
                <a:ext uri="{FF2B5EF4-FFF2-40B4-BE49-F238E27FC236}">
                  <a16:creationId xmlns:a16="http://schemas.microsoft.com/office/drawing/2014/main" id="{576AC70F-0C46-4069-9FC9-AC54DB2DEDBC}"/>
                </a:ext>
              </a:extLst>
            </p:cNvPr>
            <p:cNvSpPr/>
            <p:nvPr/>
          </p:nvSpPr>
          <p:spPr>
            <a:xfrm rot="1106717">
              <a:off x="-859434" y="3301438"/>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9" name="Sześciokąt 28">
              <a:extLst>
                <a:ext uri="{FF2B5EF4-FFF2-40B4-BE49-F238E27FC236}">
                  <a16:creationId xmlns:a16="http://schemas.microsoft.com/office/drawing/2014/main" id="{68A27C1C-E075-4C2C-A14B-9EB1E9F5776C}"/>
                </a:ext>
              </a:extLst>
            </p:cNvPr>
            <p:cNvSpPr/>
            <p:nvPr/>
          </p:nvSpPr>
          <p:spPr>
            <a:xfrm rot="1106717">
              <a:off x="1612555" y="2794106"/>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0" name="Sześciokąt 29">
              <a:extLst>
                <a:ext uri="{FF2B5EF4-FFF2-40B4-BE49-F238E27FC236}">
                  <a16:creationId xmlns:a16="http://schemas.microsoft.com/office/drawing/2014/main" id="{F29F2197-7F4E-44D5-8950-53CA290F4400}"/>
                </a:ext>
              </a:extLst>
            </p:cNvPr>
            <p:cNvSpPr/>
            <p:nvPr/>
          </p:nvSpPr>
          <p:spPr>
            <a:xfrm rot="1106717">
              <a:off x="-59334" y="921513"/>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1" name="Sześciokąt 30">
              <a:extLst>
                <a:ext uri="{FF2B5EF4-FFF2-40B4-BE49-F238E27FC236}">
                  <a16:creationId xmlns:a16="http://schemas.microsoft.com/office/drawing/2014/main" id="{74D8CBF3-CEEB-4A57-9E89-C03A2072DFD6}"/>
                </a:ext>
              </a:extLst>
            </p:cNvPr>
            <p:cNvSpPr/>
            <p:nvPr/>
          </p:nvSpPr>
          <p:spPr>
            <a:xfrm rot="1106717">
              <a:off x="-2506332" y="1409280"/>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3" name="Sześciokąt 32">
              <a:extLst>
                <a:ext uri="{FF2B5EF4-FFF2-40B4-BE49-F238E27FC236}">
                  <a16:creationId xmlns:a16="http://schemas.microsoft.com/office/drawing/2014/main" id="{E70F4350-B0C1-49D0-ACD8-53288BDB5CB9}"/>
                </a:ext>
              </a:extLst>
            </p:cNvPr>
            <p:cNvSpPr/>
            <p:nvPr/>
          </p:nvSpPr>
          <p:spPr>
            <a:xfrm rot="1106717">
              <a:off x="3267571" y="4684790"/>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4" name="Sześciokąt 33">
              <a:extLst>
                <a:ext uri="{FF2B5EF4-FFF2-40B4-BE49-F238E27FC236}">
                  <a16:creationId xmlns:a16="http://schemas.microsoft.com/office/drawing/2014/main" id="{7C9CDFCE-4D7E-4CF3-A0BD-4E109269DB0C}"/>
                </a:ext>
              </a:extLst>
            </p:cNvPr>
            <p:cNvSpPr/>
            <p:nvPr/>
          </p:nvSpPr>
          <p:spPr>
            <a:xfrm rot="1106717">
              <a:off x="810121" y="5161040"/>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5" name="Sześciokąt 34">
              <a:extLst>
                <a:ext uri="{FF2B5EF4-FFF2-40B4-BE49-F238E27FC236}">
                  <a16:creationId xmlns:a16="http://schemas.microsoft.com/office/drawing/2014/main" id="{42022DA5-40B6-4287-99D2-D41E2CD238B6}"/>
                </a:ext>
              </a:extLst>
            </p:cNvPr>
            <p:cNvSpPr/>
            <p:nvPr/>
          </p:nvSpPr>
          <p:spPr>
            <a:xfrm rot="1106717">
              <a:off x="-1644832" y="5686484"/>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6" name="Sześciokąt 35">
              <a:extLst>
                <a:ext uri="{FF2B5EF4-FFF2-40B4-BE49-F238E27FC236}">
                  <a16:creationId xmlns:a16="http://schemas.microsoft.com/office/drawing/2014/main" id="{4A5442D0-AFAD-44AE-984E-68D6B05BB0E3}"/>
                </a:ext>
              </a:extLst>
            </p:cNvPr>
            <p:cNvSpPr/>
            <p:nvPr/>
          </p:nvSpPr>
          <p:spPr>
            <a:xfrm rot="1106717">
              <a:off x="770269" y="-1439362"/>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sp>
        <p:nvSpPr>
          <p:cNvPr id="16" name="pole tekstowe 15">
            <a:extLst>
              <a:ext uri="{FF2B5EF4-FFF2-40B4-BE49-F238E27FC236}">
                <a16:creationId xmlns:a16="http://schemas.microsoft.com/office/drawing/2014/main" id="{21BAE691-FFE5-42D5-987B-FBE7BFD238D7}"/>
              </a:ext>
            </a:extLst>
          </p:cNvPr>
          <p:cNvSpPr txBox="1"/>
          <p:nvPr/>
        </p:nvSpPr>
        <p:spPr>
          <a:xfrm>
            <a:off x="437263" y="993294"/>
            <a:ext cx="4530522" cy="2862322"/>
          </a:xfrm>
          <a:prstGeom prst="rect">
            <a:avLst/>
          </a:prstGeom>
          <a:noFill/>
        </p:spPr>
        <p:txBody>
          <a:bodyPr wrap="square" rtlCol="0" anchor="ctr">
            <a:spAutoFit/>
          </a:bodyPr>
          <a:lstStyle/>
          <a:p>
            <a:pPr algn="ctr"/>
            <a:r>
              <a:rPr lang="de-DE" dirty="0">
                <a:latin typeface="Century Gothic" panose="020B0502020202020204" pitchFamily="34" charset="0"/>
              </a:rPr>
              <a:t>Die wiederaufbereiteten Produkte finden Sie auf der Einkaufsplattform unter der Adresse</a:t>
            </a:r>
            <a:r>
              <a:rPr lang="pl-PL" dirty="0">
                <a:latin typeface="Century Gothic" panose="020B0502020202020204" pitchFamily="34" charset="0"/>
              </a:rPr>
              <a:t> </a:t>
            </a:r>
            <a:r>
              <a:rPr lang="pl-PL" b="1" dirty="0">
                <a:solidFill>
                  <a:srgbClr val="FF0000"/>
                </a:solidFill>
                <a:latin typeface="Century Gothic" panose="020B0502020202020204" pitchFamily="34" charset="0"/>
                <a:hlinkClick r:id="rId3">
                  <a:extLst>
                    <a:ext uri="{A12FA001-AC4F-418D-AE19-62706E023703}">
                      <ahyp:hlinkClr xmlns:ahyp="http://schemas.microsoft.com/office/drawing/2018/hyperlinkcolor" val="tx"/>
                    </a:ext>
                  </a:extLst>
                </a:hlinkClick>
              </a:rPr>
              <a:t>as-pl.com</a:t>
            </a:r>
            <a:r>
              <a:rPr lang="pl-PL" dirty="0">
                <a:latin typeface="Century Gothic" panose="020B0502020202020204" pitchFamily="34" charset="0"/>
              </a:rPr>
              <a:t>. </a:t>
            </a:r>
          </a:p>
          <a:p>
            <a:pPr algn="ctr"/>
            <a:br>
              <a:rPr lang="pl-PL" dirty="0">
                <a:latin typeface="Century Gothic" panose="020B0502020202020204" pitchFamily="34" charset="0"/>
              </a:rPr>
            </a:br>
            <a:r>
              <a:rPr lang="de-DE" dirty="0">
                <a:latin typeface="Century Gothic" panose="020B0502020202020204" pitchFamily="34" charset="0"/>
              </a:rPr>
              <a:t>Sie haben den Buchstaben "</a:t>
            </a:r>
            <a:r>
              <a:rPr lang="de-DE" b="1" dirty="0">
                <a:latin typeface="Century Gothic" panose="020B0502020202020204" pitchFamily="34" charset="0"/>
              </a:rPr>
              <a:t>R</a:t>
            </a:r>
            <a:r>
              <a:rPr lang="de-DE" dirty="0">
                <a:latin typeface="Century Gothic" panose="020B0502020202020204" pitchFamily="34" charset="0"/>
              </a:rPr>
              <a:t>" am Ende der Nummer</a:t>
            </a:r>
            <a:r>
              <a:rPr lang="pl-PL" dirty="0">
                <a:latin typeface="Century Gothic" panose="020B0502020202020204" pitchFamily="34" charset="0"/>
              </a:rPr>
              <a:t>. </a:t>
            </a:r>
          </a:p>
          <a:p>
            <a:pPr algn="ctr"/>
            <a:endParaRPr lang="pl-PL" dirty="0">
              <a:latin typeface="Century Gothic" panose="020B0502020202020204" pitchFamily="34" charset="0"/>
            </a:endParaRPr>
          </a:p>
          <a:p>
            <a:pPr algn="ctr"/>
            <a:r>
              <a:rPr lang="de-DE" dirty="0">
                <a:latin typeface="Century Gothic" panose="020B0502020202020204" pitchFamily="34" charset="0"/>
              </a:rPr>
              <a:t>Sie können sie auch über den Filter "</a:t>
            </a:r>
            <a:r>
              <a:rPr lang="de-DE" b="1" dirty="0">
                <a:latin typeface="Century Gothic" panose="020B0502020202020204" pitchFamily="34" charset="0"/>
              </a:rPr>
              <a:t>Produkttyp</a:t>
            </a:r>
            <a:r>
              <a:rPr lang="de-DE" dirty="0">
                <a:latin typeface="Century Gothic" panose="020B0502020202020204" pitchFamily="34" charset="0"/>
              </a:rPr>
              <a:t>" finden und "</a:t>
            </a:r>
            <a:r>
              <a:rPr lang="de-DE" b="1" dirty="0">
                <a:latin typeface="Century Gothic" panose="020B0502020202020204" pitchFamily="34" charset="0"/>
              </a:rPr>
              <a:t>Wiederaufbereitet</a:t>
            </a:r>
            <a:r>
              <a:rPr lang="de-DE" dirty="0">
                <a:latin typeface="Century Gothic" panose="020B0502020202020204" pitchFamily="34" charset="0"/>
              </a:rPr>
              <a:t>" auswählen</a:t>
            </a:r>
            <a:r>
              <a:rPr lang="pl-PL" dirty="0">
                <a:latin typeface="Century Gothic" panose="020B0502020202020204" pitchFamily="34" charset="0"/>
              </a:rPr>
              <a:t>. </a:t>
            </a:r>
          </a:p>
        </p:txBody>
      </p:sp>
      <p:sp>
        <p:nvSpPr>
          <p:cNvPr id="9" name="Owal 8">
            <a:extLst>
              <a:ext uri="{FF2B5EF4-FFF2-40B4-BE49-F238E27FC236}">
                <a16:creationId xmlns:a16="http://schemas.microsoft.com/office/drawing/2014/main" id="{C4CE9658-4557-4F1B-8A9E-4B19A107C7DC}"/>
              </a:ext>
            </a:extLst>
          </p:cNvPr>
          <p:cNvSpPr/>
          <p:nvPr/>
        </p:nvSpPr>
        <p:spPr>
          <a:xfrm>
            <a:off x="8522389" y="2655163"/>
            <a:ext cx="1270967" cy="1270967"/>
          </a:xfrm>
          <a:prstGeom prst="ellipse">
            <a:avLst/>
          </a:prstGeom>
          <a:blipFill dpi="0" rotWithShape="1">
            <a:blip r:embed="rId4">
              <a:alphaModFix amt="0"/>
            </a:blip>
            <a:srcRect/>
            <a:stretch>
              <a:fillRect/>
            </a:stretch>
          </a:blipFill>
          <a:ln>
            <a:no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2445040188"/>
      </p:ext>
    </p:extLst>
  </p:cSld>
  <p:clrMapOvr>
    <a:masterClrMapping/>
  </p:clrMapOvr>
  <p:transition spd="slow" advTm="630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animEffect transition="in" filter="fade">
                                      <p:cBhvr>
                                        <p:cTn id="11" dur="500"/>
                                        <p:tgtEl>
                                          <p:spTgt spid="16">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1000"/>
                                  </p:stCondLst>
                                  <p:childTnLst>
                                    <p:set>
                                      <p:cBhvr>
                                        <p:cTn id="14" dur="1" fill="hold">
                                          <p:stCondLst>
                                            <p:cond delay="0"/>
                                          </p:stCondLst>
                                        </p:cTn>
                                        <p:tgtEl>
                                          <p:spTgt spid="16">
                                            <p:txEl>
                                              <p:pRg st="1" end="1"/>
                                            </p:txEl>
                                          </p:spTgt>
                                        </p:tgtEl>
                                        <p:attrNameLst>
                                          <p:attrName>style.visibility</p:attrName>
                                        </p:attrNameLst>
                                      </p:cBhvr>
                                      <p:to>
                                        <p:strVal val="visible"/>
                                      </p:to>
                                    </p:set>
                                    <p:animEffect transition="in" filter="fade">
                                      <p:cBhvr>
                                        <p:cTn id="15" dur="500"/>
                                        <p:tgtEl>
                                          <p:spTgt spid="16">
                                            <p:txEl>
                                              <p:pRg st="1" end="1"/>
                                            </p:txEl>
                                          </p:spTgt>
                                        </p:tgtEl>
                                      </p:cBhvr>
                                    </p:animEffect>
                                  </p:childTnLst>
                                </p:cTn>
                              </p:par>
                            </p:childTnLst>
                          </p:cTn>
                        </p:par>
                        <p:par>
                          <p:cTn id="16" fill="hold">
                            <p:stCondLst>
                              <p:cond delay="2500"/>
                            </p:stCondLst>
                            <p:childTnLst>
                              <p:par>
                                <p:cTn id="17" presetID="10" presetClass="entr" presetSubtype="0" fill="hold" grpId="0" nodeType="afterEffect">
                                  <p:stCondLst>
                                    <p:cond delay="1000"/>
                                  </p:stCondLst>
                                  <p:childTnLst>
                                    <p:set>
                                      <p:cBhvr>
                                        <p:cTn id="18" dur="1" fill="hold">
                                          <p:stCondLst>
                                            <p:cond delay="0"/>
                                          </p:stCondLst>
                                        </p:cTn>
                                        <p:tgtEl>
                                          <p:spTgt spid="16">
                                            <p:txEl>
                                              <p:pRg st="3" end="3"/>
                                            </p:txEl>
                                          </p:spTgt>
                                        </p:tgtEl>
                                        <p:attrNameLst>
                                          <p:attrName>style.visibility</p:attrName>
                                        </p:attrNameLst>
                                      </p:cBhvr>
                                      <p:to>
                                        <p:strVal val="visible"/>
                                      </p:to>
                                    </p:set>
                                    <p:animEffect transition="in" filter="fade">
                                      <p:cBhvr>
                                        <p:cTn id="19" dur="5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Obraz 53">
            <a:extLst>
              <a:ext uri="{FF2B5EF4-FFF2-40B4-BE49-F238E27FC236}">
                <a16:creationId xmlns:a16="http://schemas.microsoft.com/office/drawing/2014/main" id="{B2D184DF-CFC0-4468-9339-CB4A4769DE16}"/>
              </a:ext>
            </a:extLst>
          </p:cNvPr>
          <p:cNvPicPr>
            <a:picLocks noChangeAspect="1"/>
          </p:cNvPicPr>
          <p:nvPr/>
        </p:nvPicPr>
        <p:blipFill rotWithShape="1">
          <a:blip r:embed="rId2">
            <a:extLst>
              <a:ext uri="{28A0092B-C50C-407E-A947-70E740481C1C}">
                <a14:useLocalDpi xmlns:a14="http://schemas.microsoft.com/office/drawing/2010/main" val="0"/>
              </a:ext>
            </a:extLst>
          </a:blip>
          <a:srcRect t="20894" b="18905"/>
          <a:stretch/>
        </p:blipFill>
        <p:spPr>
          <a:xfrm>
            <a:off x="5110264" y="1623848"/>
            <a:ext cx="7005043" cy="4277599"/>
          </a:xfrm>
          <a:prstGeom prst="rect">
            <a:avLst/>
          </a:prstGeom>
        </p:spPr>
      </p:pic>
      <p:grpSp>
        <p:nvGrpSpPr>
          <p:cNvPr id="22" name="Grupa 21">
            <a:extLst>
              <a:ext uri="{FF2B5EF4-FFF2-40B4-BE49-F238E27FC236}">
                <a16:creationId xmlns:a16="http://schemas.microsoft.com/office/drawing/2014/main" id="{8C5FD9E2-D934-442F-B429-EBB8590978BB}"/>
              </a:ext>
            </a:extLst>
          </p:cNvPr>
          <p:cNvGrpSpPr/>
          <p:nvPr/>
        </p:nvGrpSpPr>
        <p:grpSpPr>
          <a:xfrm>
            <a:off x="-3961419" y="-2326252"/>
            <a:ext cx="10176335" cy="10051623"/>
            <a:chOff x="-2506332" y="-1946179"/>
            <a:chExt cx="10176335" cy="10051623"/>
          </a:xfrm>
        </p:grpSpPr>
        <p:sp>
          <p:nvSpPr>
            <p:cNvPr id="32" name="Sześciokąt 31">
              <a:extLst>
                <a:ext uri="{FF2B5EF4-FFF2-40B4-BE49-F238E27FC236}">
                  <a16:creationId xmlns:a16="http://schemas.microsoft.com/office/drawing/2014/main" id="{38633C97-F11C-41ED-A47F-728201FC6049}"/>
                </a:ext>
              </a:extLst>
            </p:cNvPr>
            <p:cNvSpPr/>
            <p:nvPr/>
          </p:nvSpPr>
          <p:spPr>
            <a:xfrm rot="1106717">
              <a:off x="4073588" y="2311164"/>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23" name="Sześciokąt 22">
              <a:extLst>
                <a:ext uri="{FF2B5EF4-FFF2-40B4-BE49-F238E27FC236}">
                  <a16:creationId xmlns:a16="http://schemas.microsoft.com/office/drawing/2014/main" id="{827CA152-1EDA-462D-B380-3BFF82D9F16A}"/>
                </a:ext>
              </a:extLst>
            </p:cNvPr>
            <p:cNvSpPr/>
            <p:nvPr/>
          </p:nvSpPr>
          <p:spPr>
            <a:xfrm rot="1106717">
              <a:off x="2426692" y="433746"/>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24" name="Sześciokąt 23">
              <a:extLst>
                <a:ext uri="{FF2B5EF4-FFF2-40B4-BE49-F238E27FC236}">
                  <a16:creationId xmlns:a16="http://schemas.microsoft.com/office/drawing/2014/main" id="{FAD8A2FF-1DB3-4500-8251-E48183D9B5A3}"/>
                </a:ext>
              </a:extLst>
            </p:cNvPr>
            <p:cNvSpPr/>
            <p:nvPr/>
          </p:nvSpPr>
          <p:spPr>
            <a:xfrm rot="1106717">
              <a:off x="4884142" y="-61554"/>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6" name="Sześciokąt 25">
              <a:extLst>
                <a:ext uri="{FF2B5EF4-FFF2-40B4-BE49-F238E27FC236}">
                  <a16:creationId xmlns:a16="http://schemas.microsoft.com/office/drawing/2014/main" id="{7596A74F-9D03-4D49-A86D-2E0CC3D2C761}"/>
                </a:ext>
              </a:extLst>
            </p:cNvPr>
            <p:cNvSpPr/>
            <p:nvPr/>
          </p:nvSpPr>
          <p:spPr>
            <a:xfrm rot="1106717">
              <a:off x="3236317" y="-1946179"/>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7" name="Sześciokąt 26">
              <a:extLst>
                <a:ext uri="{FF2B5EF4-FFF2-40B4-BE49-F238E27FC236}">
                  <a16:creationId xmlns:a16="http://schemas.microsoft.com/office/drawing/2014/main" id="{3A769B31-C129-435C-A015-DFFC3EC92E99}"/>
                </a:ext>
              </a:extLst>
            </p:cNvPr>
            <p:cNvSpPr/>
            <p:nvPr/>
          </p:nvSpPr>
          <p:spPr>
            <a:xfrm rot="1106717">
              <a:off x="-1683762" y="-994332"/>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8" name="Sześciokąt 27">
              <a:extLst>
                <a:ext uri="{FF2B5EF4-FFF2-40B4-BE49-F238E27FC236}">
                  <a16:creationId xmlns:a16="http://schemas.microsoft.com/office/drawing/2014/main" id="{576AC70F-0C46-4069-9FC9-AC54DB2DEDBC}"/>
                </a:ext>
              </a:extLst>
            </p:cNvPr>
            <p:cNvSpPr/>
            <p:nvPr/>
          </p:nvSpPr>
          <p:spPr>
            <a:xfrm rot="1106717">
              <a:off x="-859434" y="3301438"/>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9" name="Sześciokąt 28">
              <a:extLst>
                <a:ext uri="{FF2B5EF4-FFF2-40B4-BE49-F238E27FC236}">
                  <a16:creationId xmlns:a16="http://schemas.microsoft.com/office/drawing/2014/main" id="{68A27C1C-E075-4C2C-A14B-9EB1E9F5776C}"/>
                </a:ext>
              </a:extLst>
            </p:cNvPr>
            <p:cNvSpPr/>
            <p:nvPr/>
          </p:nvSpPr>
          <p:spPr>
            <a:xfrm rot="1106717">
              <a:off x="1612555" y="2794106"/>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0" name="Sześciokąt 29">
              <a:extLst>
                <a:ext uri="{FF2B5EF4-FFF2-40B4-BE49-F238E27FC236}">
                  <a16:creationId xmlns:a16="http://schemas.microsoft.com/office/drawing/2014/main" id="{F29F2197-7F4E-44D5-8950-53CA290F4400}"/>
                </a:ext>
              </a:extLst>
            </p:cNvPr>
            <p:cNvSpPr/>
            <p:nvPr/>
          </p:nvSpPr>
          <p:spPr>
            <a:xfrm rot="1106717">
              <a:off x="-59334" y="921513"/>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1" name="Sześciokąt 30">
              <a:extLst>
                <a:ext uri="{FF2B5EF4-FFF2-40B4-BE49-F238E27FC236}">
                  <a16:creationId xmlns:a16="http://schemas.microsoft.com/office/drawing/2014/main" id="{74D8CBF3-CEEB-4A57-9E89-C03A2072DFD6}"/>
                </a:ext>
              </a:extLst>
            </p:cNvPr>
            <p:cNvSpPr/>
            <p:nvPr/>
          </p:nvSpPr>
          <p:spPr>
            <a:xfrm rot="1106717">
              <a:off x="-2506332" y="1409280"/>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3" name="Sześciokąt 32">
              <a:extLst>
                <a:ext uri="{FF2B5EF4-FFF2-40B4-BE49-F238E27FC236}">
                  <a16:creationId xmlns:a16="http://schemas.microsoft.com/office/drawing/2014/main" id="{E70F4350-B0C1-49D0-ACD8-53288BDB5CB9}"/>
                </a:ext>
              </a:extLst>
            </p:cNvPr>
            <p:cNvSpPr/>
            <p:nvPr/>
          </p:nvSpPr>
          <p:spPr>
            <a:xfrm rot="1106717">
              <a:off x="3267571" y="4684790"/>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4" name="Sześciokąt 33">
              <a:extLst>
                <a:ext uri="{FF2B5EF4-FFF2-40B4-BE49-F238E27FC236}">
                  <a16:creationId xmlns:a16="http://schemas.microsoft.com/office/drawing/2014/main" id="{7C9CDFCE-4D7E-4CF3-A0BD-4E109269DB0C}"/>
                </a:ext>
              </a:extLst>
            </p:cNvPr>
            <p:cNvSpPr/>
            <p:nvPr/>
          </p:nvSpPr>
          <p:spPr>
            <a:xfrm rot="1106717">
              <a:off x="810121" y="5161040"/>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5" name="Sześciokąt 34">
              <a:extLst>
                <a:ext uri="{FF2B5EF4-FFF2-40B4-BE49-F238E27FC236}">
                  <a16:creationId xmlns:a16="http://schemas.microsoft.com/office/drawing/2014/main" id="{42022DA5-40B6-4287-99D2-D41E2CD238B6}"/>
                </a:ext>
              </a:extLst>
            </p:cNvPr>
            <p:cNvSpPr/>
            <p:nvPr/>
          </p:nvSpPr>
          <p:spPr>
            <a:xfrm rot="1106717">
              <a:off x="-1644832" y="5686484"/>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6" name="Sześciokąt 35">
              <a:extLst>
                <a:ext uri="{FF2B5EF4-FFF2-40B4-BE49-F238E27FC236}">
                  <a16:creationId xmlns:a16="http://schemas.microsoft.com/office/drawing/2014/main" id="{4A5442D0-AFAD-44AE-984E-68D6B05BB0E3}"/>
                </a:ext>
              </a:extLst>
            </p:cNvPr>
            <p:cNvSpPr/>
            <p:nvPr/>
          </p:nvSpPr>
          <p:spPr>
            <a:xfrm rot="1106717">
              <a:off x="770269" y="-1439362"/>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sp>
        <p:nvSpPr>
          <p:cNvPr id="40" name="Owal 39">
            <a:extLst>
              <a:ext uri="{FF2B5EF4-FFF2-40B4-BE49-F238E27FC236}">
                <a16:creationId xmlns:a16="http://schemas.microsoft.com/office/drawing/2014/main" id="{F507F7C4-F307-4E9C-96E0-727FDF5C1F91}"/>
              </a:ext>
            </a:extLst>
          </p:cNvPr>
          <p:cNvSpPr/>
          <p:nvPr/>
        </p:nvSpPr>
        <p:spPr>
          <a:xfrm>
            <a:off x="6521498" y="797857"/>
            <a:ext cx="4248475" cy="4248475"/>
          </a:xfrm>
          <a:prstGeom prst="ellipse">
            <a:avLst/>
          </a:prstGeom>
          <a:blipFill>
            <a:blip r:embed="rId3">
              <a:extLst>
                <a:ext uri="{28A0092B-C50C-407E-A947-70E740481C1C}">
                  <a14:useLocalDpi xmlns:a14="http://schemas.microsoft.com/office/drawing/2010/main" val="0"/>
                </a:ext>
              </a:extLst>
            </a:blip>
            <a:stretch>
              <a:fillRect/>
            </a:stretch>
          </a:blipFill>
          <a:ln>
            <a:solidFill>
              <a:schemeClr val="tx1"/>
            </a:solidFill>
          </a:ln>
          <a:effectLst>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2" name="pole tekstowe 41">
            <a:extLst>
              <a:ext uri="{FF2B5EF4-FFF2-40B4-BE49-F238E27FC236}">
                <a16:creationId xmlns:a16="http://schemas.microsoft.com/office/drawing/2014/main" id="{6EE8101E-9CE4-4256-BDCF-6C6AAA9E885B}"/>
              </a:ext>
            </a:extLst>
          </p:cNvPr>
          <p:cNvSpPr txBox="1"/>
          <p:nvPr/>
        </p:nvSpPr>
        <p:spPr>
          <a:xfrm>
            <a:off x="437263" y="4066274"/>
            <a:ext cx="4530522" cy="646331"/>
          </a:xfrm>
          <a:prstGeom prst="rect">
            <a:avLst/>
          </a:prstGeom>
          <a:noFill/>
        </p:spPr>
        <p:txBody>
          <a:bodyPr wrap="square" rtlCol="0" anchor="ctr">
            <a:spAutoFit/>
          </a:bodyPr>
          <a:lstStyle/>
          <a:p>
            <a:pPr algn="ctr"/>
            <a:r>
              <a:rPr lang="de-DE" dirty="0">
                <a:latin typeface="Century Gothic" panose="020B0502020202020204" pitchFamily="34" charset="0"/>
              </a:rPr>
              <a:t>Zur Ansicht der Produkte ist eine Anmeldung nicht erforderlich</a:t>
            </a:r>
            <a:r>
              <a:rPr lang="pl-PL" dirty="0">
                <a:latin typeface="Century Gothic" panose="020B0502020202020204" pitchFamily="34" charset="0"/>
              </a:rPr>
              <a:t>.</a:t>
            </a:r>
          </a:p>
        </p:txBody>
      </p:sp>
      <p:sp>
        <p:nvSpPr>
          <p:cNvPr id="47" name="pole tekstowe 46">
            <a:extLst>
              <a:ext uri="{FF2B5EF4-FFF2-40B4-BE49-F238E27FC236}">
                <a16:creationId xmlns:a16="http://schemas.microsoft.com/office/drawing/2014/main" id="{8C8CE76A-34ED-42ED-9663-D6EC4874C535}"/>
              </a:ext>
            </a:extLst>
          </p:cNvPr>
          <p:cNvSpPr txBox="1"/>
          <p:nvPr/>
        </p:nvSpPr>
        <p:spPr>
          <a:xfrm>
            <a:off x="437263" y="993294"/>
            <a:ext cx="4530522" cy="2862322"/>
          </a:xfrm>
          <a:prstGeom prst="rect">
            <a:avLst/>
          </a:prstGeom>
          <a:noFill/>
        </p:spPr>
        <p:txBody>
          <a:bodyPr wrap="square" rtlCol="0" anchor="ctr">
            <a:spAutoFit/>
          </a:bodyPr>
          <a:lstStyle/>
          <a:p>
            <a:pPr algn="ctr"/>
            <a:r>
              <a:rPr lang="de-DE" dirty="0">
                <a:latin typeface="Century Gothic" panose="020B0502020202020204" pitchFamily="34" charset="0"/>
              </a:rPr>
              <a:t>Die wiederaufbereiteten Produkte finden Sie auf der Einkaufsplattform unter der Adresse</a:t>
            </a:r>
            <a:r>
              <a:rPr lang="pl-PL" dirty="0">
                <a:latin typeface="Century Gothic" panose="020B0502020202020204" pitchFamily="34" charset="0"/>
              </a:rPr>
              <a:t> </a:t>
            </a:r>
            <a:r>
              <a:rPr lang="pl-PL" b="1" dirty="0">
                <a:solidFill>
                  <a:srgbClr val="FF0000"/>
                </a:solidFill>
                <a:latin typeface="Century Gothic" panose="020B0502020202020204" pitchFamily="34" charset="0"/>
                <a:hlinkClick r:id="rId4">
                  <a:extLst>
                    <a:ext uri="{A12FA001-AC4F-418D-AE19-62706E023703}">
                      <ahyp:hlinkClr xmlns:ahyp="http://schemas.microsoft.com/office/drawing/2018/hyperlinkcolor" val="tx"/>
                    </a:ext>
                  </a:extLst>
                </a:hlinkClick>
              </a:rPr>
              <a:t>as-pl.com</a:t>
            </a:r>
            <a:r>
              <a:rPr lang="pl-PL" dirty="0">
                <a:latin typeface="Century Gothic" panose="020B0502020202020204" pitchFamily="34" charset="0"/>
              </a:rPr>
              <a:t>. </a:t>
            </a:r>
          </a:p>
          <a:p>
            <a:pPr algn="ctr"/>
            <a:br>
              <a:rPr lang="pl-PL" dirty="0">
                <a:latin typeface="Century Gothic" panose="020B0502020202020204" pitchFamily="34" charset="0"/>
              </a:rPr>
            </a:br>
            <a:r>
              <a:rPr lang="de-DE" dirty="0">
                <a:latin typeface="Century Gothic" panose="020B0502020202020204" pitchFamily="34" charset="0"/>
              </a:rPr>
              <a:t>Sie haben den Buchstaben "</a:t>
            </a:r>
            <a:r>
              <a:rPr lang="de-DE" b="1" dirty="0">
                <a:latin typeface="Century Gothic" panose="020B0502020202020204" pitchFamily="34" charset="0"/>
              </a:rPr>
              <a:t>R</a:t>
            </a:r>
            <a:r>
              <a:rPr lang="de-DE" dirty="0">
                <a:latin typeface="Century Gothic" panose="020B0502020202020204" pitchFamily="34" charset="0"/>
              </a:rPr>
              <a:t>" am Ende der Nummer</a:t>
            </a:r>
            <a:r>
              <a:rPr lang="pl-PL" dirty="0">
                <a:latin typeface="Century Gothic" panose="020B0502020202020204" pitchFamily="34" charset="0"/>
              </a:rPr>
              <a:t>. </a:t>
            </a:r>
          </a:p>
          <a:p>
            <a:pPr algn="ctr"/>
            <a:endParaRPr lang="pl-PL" dirty="0">
              <a:latin typeface="Century Gothic" panose="020B0502020202020204" pitchFamily="34" charset="0"/>
            </a:endParaRPr>
          </a:p>
          <a:p>
            <a:pPr algn="ctr"/>
            <a:r>
              <a:rPr lang="de-DE" dirty="0">
                <a:latin typeface="Century Gothic" panose="020B0502020202020204" pitchFamily="34" charset="0"/>
              </a:rPr>
              <a:t>Sie können sie auch über den Filter "</a:t>
            </a:r>
            <a:r>
              <a:rPr lang="de-DE" b="1" dirty="0">
                <a:latin typeface="Century Gothic" panose="020B0502020202020204" pitchFamily="34" charset="0"/>
              </a:rPr>
              <a:t>Produkttyp</a:t>
            </a:r>
            <a:r>
              <a:rPr lang="de-DE" dirty="0">
                <a:latin typeface="Century Gothic" panose="020B0502020202020204" pitchFamily="34" charset="0"/>
              </a:rPr>
              <a:t>" finden und "</a:t>
            </a:r>
            <a:r>
              <a:rPr lang="de-DE" b="1" dirty="0">
                <a:latin typeface="Century Gothic" panose="020B0502020202020204" pitchFamily="34" charset="0"/>
              </a:rPr>
              <a:t>Wiederaufbereitet</a:t>
            </a:r>
            <a:r>
              <a:rPr lang="de-DE" dirty="0">
                <a:latin typeface="Century Gothic" panose="020B0502020202020204" pitchFamily="34" charset="0"/>
              </a:rPr>
              <a:t>" auswählen</a:t>
            </a:r>
            <a:r>
              <a:rPr lang="pl-PL" dirty="0">
                <a:latin typeface="Century Gothic" panose="020B0502020202020204" pitchFamily="34" charset="0"/>
              </a:rPr>
              <a:t>. </a:t>
            </a:r>
          </a:p>
        </p:txBody>
      </p:sp>
      <p:grpSp>
        <p:nvGrpSpPr>
          <p:cNvPr id="48" name="Grupa 47">
            <a:extLst>
              <a:ext uri="{FF2B5EF4-FFF2-40B4-BE49-F238E27FC236}">
                <a16:creationId xmlns:a16="http://schemas.microsoft.com/office/drawing/2014/main" id="{C8EEEAC3-D680-4CDE-AEE6-ADD12435D700}"/>
              </a:ext>
            </a:extLst>
          </p:cNvPr>
          <p:cNvGrpSpPr/>
          <p:nvPr/>
        </p:nvGrpSpPr>
        <p:grpSpPr>
          <a:xfrm>
            <a:off x="11207780" y="6452514"/>
            <a:ext cx="1372655" cy="307777"/>
            <a:chOff x="10648549" y="6251477"/>
            <a:chExt cx="1247866" cy="307777"/>
          </a:xfrm>
        </p:grpSpPr>
        <p:sp>
          <p:nvSpPr>
            <p:cNvPr id="49" name="Trójkąt równoramienny 48">
              <a:extLst>
                <a:ext uri="{FF2B5EF4-FFF2-40B4-BE49-F238E27FC236}">
                  <a16:creationId xmlns:a16="http://schemas.microsoft.com/office/drawing/2014/main" id="{0C53A423-AD2F-49AA-801B-A908A0A409AC}"/>
                </a:ext>
              </a:extLst>
            </p:cNvPr>
            <p:cNvSpPr/>
            <p:nvPr/>
          </p:nvSpPr>
          <p:spPr>
            <a:xfrm rot="5400000">
              <a:off x="10632775" y="6306781"/>
              <a:ext cx="228719" cy="197171"/>
            </a:xfrm>
            <a:prstGeom prst="triangle">
              <a:avLst/>
            </a:prstGeom>
            <a:solidFill>
              <a:srgbClr val="C000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pl-PL"/>
            </a:p>
          </p:txBody>
        </p:sp>
        <p:sp>
          <p:nvSpPr>
            <p:cNvPr id="50" name="pole tekstowe 49">
              <a:extLst>
                <a:ext uri="{FF2B5EF4-FFF2-40B4-BE49-F238E27FC236}">
                  <a16:creationId xmlns:a16="http://schemas.microsoft.com/office/drawing/2014/main" id="{B75219B4-F152-4AC3-8B3E-0CB24BD57D77}"/>
                </a:ext>
              </a:extLst>
            </p:cNvPr>
            <p:cNvSpPr txBox="1"/>
            <p:nvPr/>
          </p:nvSpPr>
          <p:spPr>
            <a:xfrm>
              <a:off x="10795087" y="6251477"/>
              <a:ext cx="1101328" cy="307777"/>
            </a:xfrm>
            <a:prstGeom prst="rect">
              <a:avLst/>
            </a:prstGeom>
          </p:spPr>
          <p:txBody>
            <a:bodyPr wrap="square" rtlCol="0">
              <a:spAutoFit/>
            </a:bodyPr>
            <a:lstStyle/>
            <a:p>
              <a:pPr algn="just">
                <a:defRPr sz="2200" b="0" i="0" u="none" strike="noStrike" kern="1200" cap="none" spc="0" normalizeH="0" baseline="0">
                  <a:solidFill>
                    <a:prstClr val="black">
                      <a:lumMod val="65000"/>
                      <a:lumOff val="35000"/>
                    </a:prstClr>
                  </a:solidFill>
                  <a:latin typeface="+mj-lt"/>
                  <a:ea typeface="+mj-ea"/>
                  <a:cs typeface="+mj-cs"/>
                </a:defRPr>
              </a:pPr>
              <a:r>
                <a:rPr lang="pl-PL" sz="1400" b="1" dirty="0" err="1">
                  <a:solidFill>
                    <a:prstClr val="black">
                      <a:lumMod val="65000"/>
                      <a:lumOff val="35000"/>
                    </a:prstClr>
                  </a:solidFill>
                  <a:latin typeface="Century Gothic" panose="020B0502020202020204" pitchFamily="34" charset="0"/>
                </a:rPr>
                <a:t>Weiter</a:t>
              </a:r>
              <a:endParaRPr lang="pl-PL" sz="1400" dirty="0">
                <a:solidFill>
                  <a:prstClr val="black">
                    <a:lumMod val="65000"/>
                    <a:lumOff val="35000"/>
                  </a:prstClr>
                </a:solidFill>
                <a:latin typeface="Century Gothic" panose="020B0502020202020204" pitchFamily="34" charset="0"/>
              </a:endParaRPr>
            </a:p>
          </p:txBody>
        </p:sp>
      </p:grpSp>
      <p:grpSp>
        <p:nvGrpSpPr>
          <p:cNvPr id="51" name="Grupa 50">
            <a:extLst>
              <a:ext uri="{FF2B5EF4-FFF2-40B4-BE49-F238E27FC236}">
                <a16:creationId xmlns:a16="http://schemas.microsoft.com/office/drawing/2014/main" id="{C73385A3-4A17-44E3-A659-294C2174250D}"/>
              </a:ext>
            </a:extLst>
          </p:cNvPr>
          <p:cNvGrpSpPr/>
          <p:nvPr/>
        </p:nvGrpSpPr>
        <p:grpSpPr>
          <a:xfrm>
            <a:off x="1470111" y="5057808"/>
            <a:ext cx="2418555" cy="612304"/>
            <a:chOff x="1379449" y="4990961"/>
            <a:chExt cx="2418555" cy="612304"/>
          </a:xfrm>
        </p:grpSpPr>
        <p:sp>
          <p:nvSpPr>
            <p:cNvPr id="52" name="Prostokąt: zaokrąglone rogi 51">
              <a:hlinkClick r:id="rId5"/>
              <a:extLst>
                <a:ext uri="{FF2B5EF4-FFF2-40B4-BE49-F238E27FC236}">
                  <a16:creationId xmlns:a16="http://schemas.microsoft.com/office/drawing/2014/main" id="{83B62C41-8E85-4204-ADDA-E32CD48232FE}"/>
                </a:ext>
              </a:extLst>
            </p:cNvPr>
            <p:cNvSpPr/>
            <p:nvPr/>
          </p:nvSpPr>
          <p:spPr>
            <a:xfrm>
              <a:off x="1379449" y="4990961"/>
              <a:ext cx="2418555" cy="612304"/>
            </a:xfrm>
            <a:prstGeom prst="roundRect">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0">
              <a:scrgbClr r="0" g="0" b="0"/>
            </a:lnRef>
            <a:fillRef idx="0">
              <a:scrgbClr r="0" g="0" b="0"/>
            </a:fillRef>
            <a:effectRef idx="0">
              <a:scrgbClr r="0" g="0" b="0"/>
            </a:effectRef>
            <a:fontRef idx="minor">
              <a:schemeClr val="lt1"/>
            </a:fontRef>
          </p:style>
          <p:txBody>
            <a:bodyPr rtlCol="0" anchor="ctr"/>
            <a:lstStyle/>
            <a:p>
              <a:pPr algn="ctr"/>
              <a:endParaRPr lang="pl-PL"/>
            </a:p>
          </p:txBody>
        </p:sp>
        <p:sp>
          <p:nvSpPr>
            <p:cNvPr id="53" name="pole tekstowe 52">
              <a:hlinkClick r:id="rId5"/>
              <a:extLst>
                <a:ext uri="{FF2B5EF4-FFF2-40B4-BE49-F238E27FC236}">
                  <a16:creationId xmlns:a16="http://schemas.microsoft.com/office/drawing/2014/main" id="{A060ACFF-D852-4B19-987C-B1583F94FDDA}"/>
                </a:ext>
              </a:extLst>
            </p:cNvPr>
            <p:cNvSpPr txBox="1"/>
            <p:nvPr/>
          </p:nvSpPr>
          <p:spPr>
            <a:xfrm>
              <a:off x="1438439" y="5122155"/>
              <a:ext cx="2337922" cy="369332"/>
            </a:xfrm>
            <a:prstGeom prst="rect">
              <a:avLst/>
            </a:prstGeom>
            <a:noFill/>
          </p:spPr>
          <p:txBody>
            <a:bodyPr wrap="square" rtlCol="0">
              <a:spAutoFit/>
            </a:bodyPr>
            <a:lstStyle/>
            <a:p>
              <a:pPr algn="ctr"/>
              <a:r>
                <a:rPr lang="pl-PL" b="1" dirty="0">
                  <a:solidFill>
                    <a:schemeClr val="bg1"/>
                  </a:solidFill>
                </a:rPr>
                <a:t>GEHE ZU AS-PL</a:t>
              </a:r>
            </a:p>
          </p:txBody>
        </p:sp>
      </p:grpSp>
      <p:sp>
        <p:nvSpPr>
          <p:cNvPr id="2" name="Prostokąt: zaokrąglone rogi 1">
            <a:extLst>
              <a:ext uri="{FF2B5EF4-FFF2-40B4-BE49-F238E27FC236}">
                <a16:creationId xmlns:a16="http://schemas.microsoft.com/office/drawing/2014/main" id="{9880C7EE-BA59-4101-8C34-F73A3E560BB1}"/>
              </a:ext>
            </a:extLst>
          </p:cNvPr>
          <p:cNvSpPr/>
          <p:nvPr/>
        </p:nvSpPr>
        <p:spPr>
          <a:xfrm>
            <a:off x="8527915" y="2911813"/>
            <a:ext cx="1070042" cy="376136"/>
          </a:xfrm>
          <a:prstGeom prst="roundRect">
            <a:avLst/>
          </a:prstGeom>
          <a:noFill/>
          <a:ln w="3175">
            <a:solidFill>
              <a:srgbClr val="FF0000"/>
            </a:solidFill>
          </a:ln>
          <a:effectLst>
            <a:glow rad="50800">
              <a:srgbClr val="FF0000">
                <a:alpha val="68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102279936"/>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upRight)">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150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500"/>
                                        <p:tgtEl>
                                          <p:spTgt spid="42"/>
                                        </p:tgtEl>
                                      </p:cBhvr>
                                    </p:animEffect>
                                  </p:childTnLst>
                                </p:cTn>
                              </p:par>
                            </p:childTnLst>
                          </p:cTn>
                        </p:par>
                        <p:par>
                          <p:cTn id="12" fill="hold">
                            <p:stCondLst>
                              <p:cond delay="2500"/>
                            </p:stCondLst>
                            <p:childTnLst>
                              <p:par>
                                <p:cTn id="13" presetID="53" presetClass="entr" presetSubtype="16" fill="hold" nodeType="afterEffect">
                                  <p:stCondLst>
                                    <p:cond delay="500"/>
                                  </p:stCondLst>
                                  <p:childTnLst>
                                    <p:set>
                                      <p:cBhvr>
                                        <p:cTn id="14" dur="1" fill="hold">
                                          <p:stCondLst>
                                            <p:cond delay="0"/>
                                          </p:stCondLst>
                                        </p:cTn>
                                        <p:tgtEl>
                                          <p:spTgt spid="51"/>
                                        </p:tgtEl>
                                        <p:attrNameLst>
                                          <p:attrName>style.visibility</p:attrName>
                                        </p:attrNameLst>
                                      </p:cBhvr>
                                      <p:to>
                                        <p:strVal val="visible"/>
                                      </p:to>
                                    </p:set>
                                    <p:anim calcmode="lin" valueType="num">
                                      <p:cBhvr>
                                        <p:cTn id="15" dur="500" fill="hold"/>
                                        <p:tgtEl>
                                          <p:spTgt spid="51"/>
                                        </p:tgtEl>
                                        <p:attrNameLst>
                                          <p:attrName>ppt_w</p:attrName>
                                        </p:attrNameLst>
                                      </p:cBhvr>
                                      <p:tavLst>
                                        <p:tav tm="0">
                                          <p:val>
                                            <p:fltVal val="0"/>
                                          </p:val>
                                        </p:tav>
                                        <p:tav tm="100000">
                                          <p:val>
                                            <p:strVal val="#ppt_w"/>
                                          </p:val>
                                        </p:tav>
                                      </p:tavLst>
                                    </p:anim>
                                    <p:anim calcmode="lin" valueType="num">
                                      <p:cBhvr>
                                        <p:cTn id="16" dur="500" fill="hold"/>
                                        <p:tgtEl>
                                          <p:spTgt spid="51"/>
                                        </p:tgtEl>
                                        <p:attrNameLst>
                                          <p:attrName>ppt_h</p:attrName>
                                        </p:attrNameLst>
                                      </p:cBhvr>
                                      <p:tavLst>
                                        <p:tav tm="0">
                                          <p:val>
                                            <p:fltVal val="0"/>
                                          </p:val>
                                        </p:tav>
                                        <p:tav tm="100000">
                                          <p:val>
                                            <p:strVal val="#ppt_h"/>
                                          </p:val>
                                        </p:tav>
                                      </p:tavLst>
                                    </p:anim>
                                    <p:animEffect transition="in" filter="fade">
                                      <p:cBhvr>
                                        <p:cTn id="17" dur="500"/>
                                        <p:tgtEl>
                                          <p:spTgt spid="51"/>
                                        </p:tgtEl>
                                      </p:cBhvr>
                                    </p:animEffect>
                                  </p:childTnLst>
                                </p:cTn>
                              </p:par>
                            </p:childTnLst>
                          </p:cTn>
                        </p:par>
                        <p:par>
                          <p:cTn id="18" fill="hold">
                            <p:stCondLst>
                              <p:cond delay="3500"/>
                            </p:stCondLst>
                            <p:childTnLst>
                              <p:par>
                                <p:cTn id="19" presetID="26" presetClass="emph" presetSubtype="0" fill="hold" nodeType="afterEffect">
                                  <p:stCondLst>
                                    <p:cond delay="500"/>
                                  </p:stCondLst>
                                  <p:childTnLst>
                                    <p:animEffect transition="out" filter="fade">
                                      <p:cBhvr>
                                        <p:cTn id="20" dur="500" tmFilter="0, 0; .2, .5; .8, .5; 1, 0"/>
                                        <p:tgtEl>
                                          <p:spTgt spid="51"/>
                                        </p:tgtEl>
                                      </p:cBhvr>
                                    </p:animEffect>
                                    <p:animScale>
                                      <p:cBhvr>
                                        <p:cTn id="21" dur="250" autoRev="1" fill="hold"/>
                                        <p:tgtEl>
                                          <p:spTgt spid="51"/>
                                        </p:tgtEl>
                                      </p:cBhvr>
                                      <p:by x="105000" y="105000"/>
                                    </p:animScale>
                                  </p:childTnLst>
                                </p:cTn>
                              </p:par>
                            </p:childTnLst>
                          </p:cTn>
                        </p:par>
                        <p:par>
                          <p:cTn id="22" fill="hold">
                            <p:stCondLst>
                              <p:cond delay="4500"/>
                            </p:stCondLst>
                            <p:childTnLst>
                              <p:par>
                                <p:cTn id="23" presetID="53" presetClass="entr" presetSubtype="16" fill="hold" nodeType="afterEffect">
                                  <p:stCondLst>
                                    <p:cond delay="1000"/>
                                  </p:stCondLst>
                                  <p:childTnLst>
                                    <p:set>
                                      <p:cBhvr>
                                        <p:cTn id="24" dur="1" fill="hold">
                                          <p:stCondLst>
                                            <p:cond delay="0"/>
                                          </p:stCondLst>
                                        </p:cTn>
                                        <p:tgtEl>
                                          <p:spTgt spid="48"/>
                                        </p:tgtEl>
                                        <p:attrNameLst>
                                          <p:attrName>style.visibility</p:attrName>
                                        </p:attrNameLst>
                                      </p:cBhvr>
                                      <p:to>
                                        <p:strVal val="visible"/>
                                      </p:to>
                                    </p:set>
                                    <p:anim calcmode="lin" valueType="num">
                                      <p:cBhvr>
                                        <p:cTn id="25" dur="250" fill="hold"/>
                                        <p:tgtEl>
                                          <p:spTgt spid="48"/>
                                        </p:tgtEl>
                                        <p:attrNameLst>
                                          <p:attrName>ppt_w</p:attrName>
                                        </p:attrNameLst>
                                      </p:cBhvr>
                                      <p:tavLst>
                                        <p:tav tm="0">
                                          <p:val>
                                            <p:fltVal val="0"/>
                                          </p:val>
                                        </p:tav>
                                        <p:tav tm="100000">
                                          <p:val>
                                            <p:strVal val="#ppt_w"/>
                                          </p:val>
                                        </p:tav>
                                      </p:tavLst>
                                    </p:anim>
                                    <p:anim calcmode="lin" valueType="num">
                                      <p:cBhvr>
                                        <p:cTn id="26" dur="250" fill="hold"/>
                                        <p:tgtEl>
                                          <p:spTgt spid="48"/>
                                        </p:tgtEl>
                                        <p:attrNameLst>
                                          <p:attrName>ppt_h</p:attrName>
                                        </p:attrNameLst>
                                      </p:cBhvr>
                                      <p:tavLst>
                                        <p:tav tm="0">
                                          <p:val>
                                            <p:fltVal val="0"/>
                                          </p:val>
                                        </p:tav>
                                        <p:tav tm="100000">
                                          <p:val>
                                            <p:strVal val="#ppt_h"/>
                                          </p:val>
                                        </p:tav>
                                      </p:tavLst>
                                    </p:anim>
                                    <p:animEffect transition="in" filter="fade">
                                      <p:cBhvr>
                                        <p:cTn id="27" dur="25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Prostokąt 143">
            <a:extLst>
              <a:ext uri="{FF2B5EF4-FFF2-40B4-BE49-F238E27FC236}">
                <a16:creationId xmlns:a16="http://schemas.microsoft.com/office/drawing/2014/main" id="{40762606-1AAA-47F2-BAD3-E4387E0F5322}"/>
              </a:ext>
            </a:extLst>
          </p:cNvPr>
          <p:cNvSpPr/>
          <p:nvPr/>
        </p:nvSpPr>
        <p:spPr>
          <a:xfrm>
            <a:off x="0" y="-10404"/>
            <a:ext cx="12191993" cy="3431702"/>
          </a:xfrm>
          <a:prstGeom prst="rect">
            <a:avLst/>
          </a:prstGeom>
          <a:blipFill dpi="0" rotWithShape="1">
            <a:blip r:embed="rId3">
              <a:extLst>
                <a:ext uri="{28A0092B-C50C-407E-A947-70E740481C1C}">
                  <a14:useLocalDpi xmlns:a14="http://schemas.microsoft.com/office/drawing/2010/main" val="0"/>
                </a:ext>
              </a:extLst>
            </a:blip>
            <a:srcRect/>
            <a:stretch>
              <a:fillRect l="-6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95" name="Sześciokąt 94">
            <a:extLst>
              <a:ext uri="{FF2B5EF4-FFF2-40B4-BE49-F238E27FC236}">
                <a16:creationId xmlns:a16="http://schemas.microsoft.com/office/drawing/2014/main" id="{0FD02AF8-27BD-45D9-8909-27E6159BE9D0}"/>
              </a:ext>
            </a:extLst>
          </p:cNvPr>
          <p:cNvSpPr/>
          <p:nvPr/>
        </p:nvSpPr>
        <p:spPr>
          <a:xfrm>
            <a:off x="3118048" y="2602932"/>
            <a:ext cx="1902781" cy="1652184"/>
          </a:xfrm>
          <a:prstGeom prst="hexagon">
            <a:avLst>
              <a:gd name="adj" fmla="val 29051"/>
              <a:gd name="vf" fmla="val 115470"/>
            </a:avLst>
          </a:prstGeom>
          <a:solidFill>
            <a:srgbClr val="756F6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96" name="Sześciokąt 95">
            <a:extLst>
              <a:ext uri="{FF2B5EF4-FFF2-40B4-BE49-F238E27FC236}">
                <a16:creationId xmlns:a16="http://schemas.microsoft.com/office/drawing/2014/main" id="{6E74B75A-B430-41AD-A3BC-75F01631E288}"/>
              </a:ext>
            </a:extLst>
          </p:cNvPr>
          <p:cNvSpPr/>
          <p:nvPr/>
        </p:nvSpPr>
        <p:spPr>
          <a:xfrm>
            <a:off x="7201051" y="2601222"/>
            <a:ext cx="1902781" cy="1652184"/>
          </a:xfrm>
          <a:prstGeom prst="hexagon">
            <a:avLst>
              <a:gd name="adj" fmla="val 29051"/>
              <a:gd name="vf" fmla="val 115470"/>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cxnSp>
        <p:nvCxnSpPr>
          <p:cNvPr id="97" name="Łącznik prosty 96">
            <a:extLst>
              <a:ext uri="{FF2B5EF4-FFF2-40B4-BE49-F238E27FC236}">
                <a16:creationId xmlns:a16="http://schemas.microsoft.com/office/drawing/2014/main" id="{E56A48E3-0E0F-402D-AF3E-CB8B21476ED3}"/>
              </a:ext>
            </a:extLst>
          </p:cNvPr>
          <p:cNvCxnSpPr>
            <a:cxnSpLocks/>
          </p:cNvCxnSpPr>
          <p:nvPr/>
        </p:nvCxnSpPr>
        <p:spPr>
          <a:xfrm>
            <a:off x="6101804" y="4412641"/>
            <a:ext cx="0" cy="1865005"/>
          </a:xfrm>
          <a:prstGeom prst="line">
            <a:avLst/>
          </a:prstGeom>
          <a:ln w="12700">
            <a:solidFill>
              <a:srgbClr val="756F6F"/>
            </a:solidFill>
          </a:ln>
        </p:spPr>
        <p:style>
          <a:lnRef idx="1">
            <a:schemeClr val="accent1"/>
          </a:lnRef>
          <a:fillRef idx="0">
            <a:schemeClr val="accent1"/>
          </a:fillRef>
          <a:effectRef idx="0">
            <a:schemeClr val="accent1"/>
          </a:effectRef>
          <a:fontRef idx="minor">
            <a:schemeClr val="tx1"/>
          </a:fontRef>
        </p:style>
      </p:cxnSp>
      <p:pic>
        <p:nvPicPr>
          <p:cNvPr id="98" name="Grafika 97" descr="Słuchawka">
            <a:extLst>
              <a:ext uri="{FF2B5EF4-FFF2-40B4-BE49-F238E27FC236}">
                <a16:creationId xmlns:a16="http://schemas.microsoft.com/office/drawing/2014/main" id="{6B8FC85C-FD5E-4BFC-84DB-1CD3C881E89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66519" y="2918378"/>
            <a:ext cx="1005840" cy="1005840"/>
          </a:xfrm>
          <a:prstGeom prst="rect">
            <a:avLst/>
          </a:prstGeom>
        </p:spPr>
      </p:pic>
      <p:pic>
        <p:nvPicPr>
          <p:cNvPr id="99" name="Grafika 98" descr="Wyślij">
            <a:extLst>
              <a:ext uri="{FF2B5EF4-FFF2-40B4-BE49-F238E27FC236}">
                <a16:creationId xmlns:a16="http://schemas.microsoft.com/office/drawing/2014/main" id="{F35BC57D-F622-4E44-9F67-D20139A5480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635593" y="2970448"/>
            <a:ext cx="914400" cy="914400"/>
          </a:xfrm>
          <a:prstGeom prst="rect">
            <a:avLst/>
          </a:prstGeom>
        </p:spPr>
      </p:pic>
      <p:sp>
        <p:nvSpPr>
          <p:cNvPr id="100" name="pole tekstowe 99">
            <a:extLst>
              <a:ext uri="{FF2B5EF4-FFF2-40B4-BE49-F238E27FC236}">
                <a16:creationId xmlns:a16="http://schemas.microsoft.com/office/drawing/2014/main" id="{4F47AFBA-3087-4A1F-814E-E39C063A907C}"/>
              </a:ext>
            </a:extLst>
          </p:cNvPr>
          <p:cNvSpPr txBox="1"/>
          <p:nvPr/>
        </p:nvSpPr>
        <p:spPr>
          <a:xfrm>
            <a:off x="2132323" y="4864113"/>
            <a:ext cx="3555737" cy="892552"/>
          </a:xfrm>
          <a:prstGeom prst="rect">
            <a:avLst/>
          </a:prstGeom>
          <a:noFill/>
        </p:spPr>
        <p:txBody>
          <a:bodyPr wrap="square" rtlCol="0">
            <a:spAutoFit/>
          </a:bodyPr>
          <a:lstStyle/>
          <a:p>
            <a:pPr algn="ctr"/>
            <a:r>
              <a:rPr lang="pl-PL" sz="2000" b="1" dirty="0">
                <a:solidFill>
                  <a:schemeClr val="tx1">
                    <a:lumMod val="65000"/>
                    <a:lumOff val="35000"/>
                  </a:schemeClr>
                </a:solidFill>
                <a:latin typeface="Century Gothic" panose="020B0502020202020204" pitchFamily="34" charset="0"/>
              </a:rPr>
              <a:t>AS-PL Sp. z o.o.</a:t>
            </a:r>
            <a:br>
              <a:rPr lang="pl-PL" b="1" dirty="0">
                <a:solidFill>
                  <a:schemeClr val="tx1">
                    <a:lumMod val="65000"/>
                    <a:lumOff val="35000"/>
                  </a:schemeClr>
                </a:solidFill>
                <a:latin typeface="Century Gothic" panose="020B0502020202020204" pitchFamily="34" charset="0"/>
              </a:rPr>
            </a:br>
            <a:r>
              <a:rPr lang="pl-PL" sz="1400" i="1" dirty="0">
                <a:solidFill>
                  <a:schemeClr val="tx1">
                    <a:lumMod val="65000"/>
                    <a:lumOff val="35000"/>
                  </a:schemeClr>
                </a:solidFill>
                <a:latin typeface="Century Gothic" panose="020B0502020202020204" pitchFamily="34" charset="0"/>
              </a:rPr>
              <a:t>ul. Michałki 32, 80-716 Gdańsk</a:t>
            </a:r>
          </a:p>
          <a:p>
            <a:pPr algn="ctr"/>
            <a:r>
              <a:rPr lang="pl-PL" b="1" dirty="0">
                <a:solidFill>
                  <a:schemeClr val="tx1">
                    <a:lumMod val="65000"/>
                    <a:lumOff val="35000"/>
                  </a:schemeClr>
                </a:solidFill>
                <a:latin typeface="Century Gothic" panose="020B0502020202020204" pitchFamily="34" charset="0"/>
              </a:rPr>
              <a:t>Tel. (+48) 58 304 12 85</a:t>
            </a:r>
          </a:p>
        </p:txBody>
      </p:sp>
      <p:sp>
        <p:nvSpPr>
          <p:cNvPr id="101" name="pole tekstowe 100">
            <a:extLst>
              <a:ext uri="{FF2B5EF4-FFF2-40B4-BE49-F238E27FC236}">
                <a16:creationId xmlns:a16="http://schemas.microsoft.com/office/drawing/2014/main" id="{5FBA692D-2CD4-49FD-A3B6-000B252045E3}"/>
              </a:ext>
            </a:extLst>
          </p:cNvPr>
          <p:cNvSpPr txBox="1"/>
          <p:nvPr/>
        </p:nvSpPr>
        <p:spPr>
          <a:xfrm>
            <a:off x="6377781" y="5015685"/>
            <a:ext cx="3555737" cy="707886"/>
          </a:xfrm>
          <a:prstGeom prst="rect">
            <a:avLst/>
          </a:prstGeom>
          <a:noFill/>
        </p:spPr>
        <p:txBody>
          <a:bodyPr wrap="square" rtlCol="0">
            <a:spAutoFit/>
          </a:bodyPr>
          <a:lstStyle/>
          <a:p>
            <a:pPr algn="ctr"/>
            <a:r>
              <a:rPr lang="pl-PL" sz="2000" b="1" dirty="0">
                <a:solidFill>
                  <a:schemeClr val="tx1">
                    <a:lumMod val="65000"/>
                    <a:lumOff val="35000"/>
                  </a:schemeClr>
                </a:solidFill>
                <a:latin typeface="Century Gothic" panose="020B0502020202020204" pitchFamily="34" charset="0"/>
                <a:hlinkClick r:id="rId8"/>
              </a:rPr>
              <a:t>info@as-pl.com</a:t>
            </a:r>
            <a:endParaRPr lang="pl-PL" sz="2000" b="1" dirty="0">
              <a:solidFill>
                <a:schemeClr val="tx1">
                  <a:lumMod val="65000"/>
                  <a:lumOff val="35000"/>
                </a:schemeClr>
              </a:solidFill>
              <a:latin typeface="Century Gothic" panose="020B0502020202020204" pitchFamily="34" charset="0"/>
            </a:endParaRPr>
          </a:p>
          <a:p>
            <a:pPr algn="ctr"/>
            <a:r>
              <a:rPr lang="pl-PL" sz="2000" b="1" dirty="0">
                <a:solidFill>
                  <a:schemeClr val="tx1">
                    <a:lumMod val="65000"/>
                    <a:lumOff val="35000"/>
                  </a:schemeClr>
                </a:solidFill>
                <a:latin typeface="Century Gothic" panose="020B0502020202020204" pitchFamily="34" charset="0"/>
                <a:hlinkClick r:id="rId9"/>
              </a:rPr>
              <a:t>as-pl.com</a:t>
            </a:r>
            <a:endParaRPr lang="pl-PL" sz="2000" b="1" dirty="0">
              <a:solidFill>
                <a:schemeClr val="tx1">
                  <a:lumMod val="65000"/>
                  <a:lumOff val="35000"/>
                </a:schemeClr>
              </a:solidFill>
              <a:latin typeface="Century Gothic" panose="020B0502020202020204" pitchFamily="34" charset="0"/>
            </a:endParaRPr>
          </a:p>
        </p:txBody>
      </p:sp>
      <p:sp>
        <p:nvSpPr>
          <p:cNvPr id="36" name="pole tekstowe 35">
            <a:extLst>
              <a:ext uri="{FF2B5EF4-FFF2-40B4-BE49-F238E27FC236}">
                <a16:creationId xmlns:a16="http://schemas.microsoft.com/office/drawing/2014/main" id="{6F71D822-7116-4C42-AF27-375CD667DCD7}"/>
              </a:ext>
            </a:extLst>
          </p:cNvPr>
          <p:cNvSpPr txBox="1"/>
          <p:nvPr/>
        </p:nvSpPr>
        <p:spPr>
          <a:xfrm>
            <a:off x="78765" y="6365427"/>
            <a:ext cx="7122279" cy="400110"/>
          </a:xfrm>
          <a:prstGeom prst="rect">
            <a:avLst/>
          </a:prstGeom>
          <a:noFill/>
        </p:spPr>
        <p:txBody>
          <a:bodyPr wrap="square" rtlCol="0">
            <a:spAutoFit/>
          </a:bodyPr>
          <a:lstStyle/>
          <a:p>
            <a:r>
              <a:rPr lang="pl-PL" sz="500" b="1" dirty="0">
                <a:solidFill>
                  <a:srgbClr val="646464"/>
                </a:solidFill>
                <a:latin typeface="Century Gothic" panose="020B0502020202020204" pitchFamily="34" charset="0"/>
              </a:rPr>
              <a:t>© 2021 AS-PL Sp. z o.o.</a:t>
            </a:r>
          </a:p>
          <a:p>
            <a:endParaRPr lang="pl-PL" sz="500" b="1" dirty="0">
              <a:solidFill>
                <a:srgbClr val="646464"/>
              </a:solidFill>
              <a:latin typeface="Century Gothic" panose="020B0502020202020204" pitchFamily="34" charset="0"/>
            </a:endParaRPr>
          </a:p>
          <a:p>
            <a:r>
              <a:rPr lang="de-DE" sz="500" dirty="0">
                <a:solidFill>
                  <a:srgbClr val="646464"/>
                </a:solidFill>
                <a:latin typeface="Century Gothic" panose="020B0502020202020204" pitchFamily="34" charset="0"/>
              </a:rPr>
              <a:t>Alle Rechte vorbehalten. Es ist verboten, dieses Dokument ohne schriftliche Zustimmung des Copyright-Inhabers ganz oder teilweise zu kopieren. Die in diesem Dokument enthaltenen Informationen stellen keine Form eines Angebots oder eines Vertrags dar, werden als wahr angesehen und können ohne vorherige Ankündigung geändert werden. Der Herausgeber übernimmt für die Folgen der Verwendung dieser Informationen keinerlei Haftung</a:t>
            </a:r>
            <a:r>
              <a:rPr lang="pl-PL" sz="500" dirty="0">
                <a:solidFill>
                  <a:srgbClr val="646464"/>
                </a:solidFill>
                <a:latin typeface="Century Gothic" panose="020B0502020202020204" pitchFamily="34" charset="0"/>
              </a:rPr>
              <a:t>.</a:t>
            </a:r>
          </a:p>
        </p:txBody>
      </p:sp>
    </p:spTree>
    <p:extLst>
      <p:ext uri="{BB962C8B-B14F-4D97-AF65-F5344CB8AC3E}">
        <p14:creationId xmlns:p14="http://schemas.microsoft.com/office/powerpoint/2010/main" val="1732205377"/>
      </p:ext>
    </p:extLst>
  </p:cSld>
  <p:clrMapOvr>
    <a:masterClrMapping/>
  </p:clrMapOvr>
  <mc:AlternateContent xmlns:mc="http://schemas.openxmlformats.org/markup-compatibility/2006" xmlns:p14="http://schemas.microsoft.com/office/powerpoint/2010/main">
    <mc:Choice Requires="p14">
      <p:transition spd="slow" p14:dur="1500" advClick="0">
        <p14:glitter pattern="hexagon"/>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95"/>
                                        </p:tgtEl>
                                        <p:attrNameLst>
                                          <p:attrName>style.visibility</p:attrName>
                                        </p:attrNameLst>
                                      </p:cBhvr>
                                      <p:to>
                                        <p:strVal val="visible"/>
                                      </p:to>
                                    </p:set>
                                    <p:anim calcmode="lin" valueType="num">
                                      <p:cBhvr>
                                        <p:cTn id="7" dur="250" fill="hold"/>
                                        <p:tgtEl>
                                          <p:spTgt spid="95"/>
                                        </p:tgtEl>
                                        <p:attrNameLst>
                                          <p:attrName>ppt_w</p:attrName>
                                        </p:attrNameLst>
                                      </p:cBhvr>
                                      <p:tavLst>
                                        <p:tav tm="0">
                                          <p:val>
                                            <p:fltVal val="0"/>
                                          </p:val>
                                        </p:tav>
                                        <p:tav tm="100000">
                                          <p:val>
                                            <p:strVal val="#ppt_w"/>
                                          </p:val>
                                        </p:tav>
                                      </p:tavLst>
                                    </p:anim>
                                    <p:anim calcmode="lin" valueType="num">
                                      <p:cBhvr>
                                        <p:cTn id="8" dur="250" fill="hold"/>
                                        <p:tgtEl>
                                          <p:spTgt spid="95"/>
                                        </p:tgtEl>
                                        <p:attrNameLst>
                                          <p:attrName>ppt_h</p:attrName>
                                        </p:attrNameLst>
                                      </p:cBhvr>
                                      <p:tavLst>
                                        <p:tav tm="0">
                                          <p:val>
                                            <p:fltVal val="0"/>
                                          </p:val>
                                        </p:tav>
                                        <p:tav tm="100000">
                                          <p:val>
                                            <p:strVal val="#ppt_h"/>
                                          </p:val>
                                        </p:tav>
                                      </p:tavLst>
                                    </p:anim>
                                    <p:animEffect transition="in" filter="fade">
                                      <p:cBhvr>
                                        <p:cTn id="9" dur="250"/>
                                        <p:tgtEl>
                                          <p:spTgt spid="95"/>
                                        </p:tgtEl>
                                      </p:cBhvr>
                                    </p:animEffect>
                                  </p:childTnLst>
                                </p:cTn>
                              </p:par>
                              <p:par>
                                <p:cTn id="10" presetID="53" presetClass="entr" presetSubtype="16" fill="hold" nodeType="withEffect">
                                  <p:stCondLst>
                                    <p:cond delay="0"/>
                                  </p:stCondLst>
                                  <p:childTnLst>
                                    <p:set>
                                      <p:cBhvr>
                                        <p:cTn id="11" dur="1" fill="hold">
                                          <p:stCondLst>
                                            <p:cond delay="0"/>
                                          </p:stCondLst>
                                        </p:cTn>
                                        <p:tgtEl>
                                          <p:spTgt spid="98"/>
                                        </p:tgtEl>
                                        <p:attrNameLst>
                                          <p:attrName>style.visibility</p:attrName>
                                        </p:attrNameLst>
                                      </p:cBhvr>
                                      <p:to>
                                        <p:strVal val="visible"/>
                                      </p:to>
                                    </p:set>
                                    <p:anim calcmode="lin" valueType="num">
                                      <p:cBhvr>
                                        <p:cTn id="12" dur="250" fill="hold"/>
                                        <p:tgtEl>
                                          <p:spTgt spid="98"/>
                                        </p:tgtEl>
                                        <p:attrNameLst>
                                          <p:attrName>ppt_w</p:attrName>
                                        </p:attrNameLst>
                                      </p:cBhvr>
                                      <p:tavLst>
                                        <p:tav tm="0">
                                          <p:val>
                                            <p:fltVal val="0"/>
                                          </p:val>
                                        </p:tav>
                                        <p:tav tm="100000">
                                          <p:val>
                                            <p:strVal val="#ppt_w"/>
                                          </p:val>
                                        </p:tav>
                                      </p:tavLst>
                                    </p:anim>
                                    <p:anim calcmode="lin" valueType="num">
                                      <p:cBhvr>
                                        <p:cTn id="13" dur="250" fill="hold"/>
                                        <p:tgtEl>
                                          <p:spTgt spid="98"/>
                                        </p:tgtEl>
                                        <p:attrNameLst>
                                          <p:attrName>ppt_h</p:attrName>
                                        </p:attrNameLst>
                                      </p:cBhvr>
                                      <p:tavLst>
                                        <p:tav tm="0">
                                          <p:val>
                                            <p:fltVal val="0"/>
                                          </p:val>
                                        </p:tav>
                                        <p:tav tm="100000">
                                          <p:val>
                                            <p:strVal val="#ppt_h"/>
                                          </p:val>
                                        </p:tav>
                                      </p:tavLst>
                                    </p:anim>
                                    <p:animEffect transition="in" filter="fade">
                                      <p:cBhvr>
                                        <p:cTn id="14" dur="250"/>
                                        <p:tgtEl>
                                          <p:spTgt spid="98"/>
                                        </p:tgtEl>
                                      </p:cBhvr>
                                    </p:animEffect>
                                  </p:childTnLst>
                                </p:cTn>
                              </p:par>
                            </p:childTnLst>
                          </p:cTn>
                        </p:par>
                        <p:par>
                          <p:cTn id="15" fill="hold">
                            <p:stCondLst>
                              <p:cond delay="250"/>
                            </p:stCondLst>
                            <p:childTnLst>
                              <p:par>
                                <p:cTn id="16" presetID="53" presetClass="entr" presetSubtype="16" fill="hold" grpId="0" nodeType="afterEffect">
                                  <p:stCondLst>
                                    <p:cond delay="0"/>
                                  </p:stCondLst>
                                  <p:childTnLst>
                                    <p:set>
                                      <p:cBhvr>
                                        <p:cTn id="17" dur="1" fill="hold">
                                          <p:stCondLst>
                                            <p:cond delay="0"/>
                                          </p:stCondLst>
                                        </p:cTn>
                                        <p:tgtEl>
                                          <p:spTgt spid="100"/>
                                        </p:tgtEl>
                                        <p:attrNameLst>
                                          <p:attrName>style.visibility</p:attrName>
                                        </p:attrNameLst>
                                      </p:cBhvr>
                                      <p:to>
                                        <p:strVal val="visible"/>
                                      </p:to>
                                    </p:set>
                                    <p:anim calcmode="lin" valueType="num">
                                      <p:cBhvr>
                                        <p:cTn id="18" dur="250" fill="hold"/>
                                        <p:tgtEl>
                                          <p:spTgt spid="100"/>
                                        </p:tgtEl>
                                        <p:attrNameLst>
                                          <p:attrName>ppt_w</p:attrName>
                                        </p:attrNameLst>
                                      </p:cBhvr>
                                      <p:tavLst>
                                        <p:tav tm="0">
                                          <p:val>
                                            <p:fltVal val="0"/>
                                          </p:val>
                                        </p:tav>
                                        <p:tav tm="100000">
                                          <p:val>
                                            <p:strVal val="#ppt_w"/>
                                          </p:val>
                                        </p:tav>
                                      </p:tavLst>
                                    </p:anim>
                                    <p:anim calcmode="lin" valueType="num">
                                      <p:cBhvr>
                                        <p:cTn id="19" dur="250" fill="hold"/>
                                        <p:tgtEl>
                                          <p:spTgt spid="100"/>
                                        </p:tgtEl>
                                        <p:attrNameLst>
                                          <p:attrName>ppt_h</p:attrName>
                                        </p:attrNameLst>
                                      </p:cBhvr>
                                      <p:tavLst>
                                        <p:tav tm="0">
                                          <p:val>
                                            <p:fltVal val="0"/>
                                          </p:val>
                                        </p:tav>
                                        <p:tav tm="100000">
                                          <p:val>
                                            <p:strVal val="#ppt_h"/>
                                          </p:val>
                                        </p:tav>
                                      </p:tavLst>
                                    </p:anim>
                                    <p:animEffect transition="in" filter="fade">
                                      <p:cBhvr>
                                        <p:cTn id="20" dur="250"/>
                                        <p:tgtEl>
                                          <p:spTgt spid="100"/>
                                        </p:tgtEl>
                                      </p:cBhvr>
                                    </p:animEffect>
                                  </p:childTnLst>
                                </p:cTn>
                              </p:par>
                            </p:childTnLst>
                          </p:cTn>
                        </p:par>
                        <p:par>
                          <p:cTn id="21" fill="hold">
                            <p:stCondLst>
                              <p:cond delay="500"/>
                            </p:stCondLst>
                            <p:childTnLst>
                              <p:par>
                                <p:cTn id="22" presetID="53" presetClass="entr" presetSubtype="16" fill="hold" grpId="0" nodeType="afterEffect">
                                  <p:stCondLst>
                                    <p:cond delay="0"/>
                                  </p:stCondLst>
                                  <p:childTnLst>
                                    <p:set>
                                      <p:cBhvr>
                                        <p:cTn id="23" dur="1" fill="hold">
                                          <p:stCondLst>
                                            <p:cond delay="0"/>
                                          </p:stCondLst>
                                        </p:cTn>
                                        <p:tgtEl>
                                          <p:spTgt spid="96"/>
                                        </p:tgtEl>
                                        <p:attrNameLst>
                                          <p:attrName>style.visibility</p:attrName>
                                        </p:attrNameLst>
                                      </p:cBhvr>
                                      <p:to>
                                        <p:strVal val="visible"/>
                                      </p:to>
                                    </p:set>
                                    <p:anim calcmode="lin" valueType="num">
                                      <p:cBhvr>
                                        <p:cTn id="24" dur="250" fill="hold"/>
                                        <p:tgtEl>
                                          <p:spTgt spid="96"/>
                                        </p:tgtEl>
                                        <p:attrNameLst>
                                          <p:attrName>ppt_w</p:attrName>
                                        </p:attrNameLst>
                                      </p:cBhvr>
                                      <p:tavLst>
                                        <p:tav tm="0">
                                          <p:val>
                                            <p:fltVal val="0"/>
                                          </p:val>
                                        </p:tav>
                                        <p:tav tm="100000">
                                          <p:val>
                                            <p:strVal val="#ppt_w"/>
                                          </p:val>
                                        </p:tav>
                                      </p:tavLst>
                                    </p:anim>
                                    <p:anim calcmode="lin" valueType="num">
                                      <p:cBhvr>
                                        <p:cTn id="25" dur="250" fill="hold"/>
                                        <p:tgtEl>
                                          <p:spTgt spid="96"/>
                                        </p:tgtEl>
                                        <p:attrNameLst>
                                          <p:attrName>ppt_h</p:attrName>
                                        </p:attrNameLst>
                                      </p:cBhvr>
                                      <p:tavLst>
                                        <p:tav tm="0">
                                          <p:val>
                                            <p:fltVal val="0"/>
                                          </p:val>
                                        </p:tav>
                                        <p:tav tm="100000">
                                          <p:val>
                                            <p:strVal val="#ppt_h"/>
                                          </p:val>
                                        </p:tav>
                                      </p:tavLst>
                                    </p:anim>
                                    <p:animEffect transition="in" filter="fade">
                                      <p:cBhvr>
                                        <p:cTn id="26" dur="250"/>
                                        <p:tgtEl>
                                          <p:spTgt spid="96"/>
                                        </p:tgtEl>
                                      </p:cBhvr>
                                    </p:animEffect>
                                  </p:childTnLst>
                                </p:cTn>
                              </p:par>
                              <p:par>
                                <p:cTn id="27" presetID="53" presetClass="entr" presetSubtype="16" fill="hold" nodeType="withEffect">
                                  <p:stCondLst>
                                    <p:cond delay="0"/>
                                  </p:stCondLst>
                                  <p:childTnLst>
                                    <p:set>
                                      <p:cBhvr>
                                        <p:cTn id="28" dur="1" fill="hold">
                                          <p:stCondLst>
                                            <p:cond delay="0"/>
                                          </p:stCondLst>
                                        </p:cTn>
                                        <p:tgtEl>
                                          <p:spTgt spid="99"/>
                                        </p:tgtEl>
                                        <p:attrNameLst>
                                          <p:attrName>style.visibility</p:attrName>
                                        </p:attrNameLst>
                                      </p:cBhvr>
                                      <p:to>
                                        <p:strVal val="visible"/>
                                      </p:to>
                                    </p:set>
                                    <p:anim calcmode="lin" valueType="num">
                                      <p:cBhvr>
                                        <p:cTn id="29" dur="250" fill="hold"/>
                                        <p:tgtEl>
                                          <p:spTgt spid="99"/>
                                        </p:tgtEl>
                                        <p:attrNameLst>
                                          <p:attrName>ppt_w</p:attrName>
                                        </p:attrNameLst>
                                      </p:cBhvr>
                                      <p:tavLst>
                                        <p:tav tm="0">
                                          <p:val>
                                            <p:fltVal val="0"/>
                                          </p:val>
                                        </p:tav>
                                        <p:tav tm="100000">
                                          <p:val>
                                            <p:strVal val="#ppt_w"/>
                                          </p:val>
                                        </p:tav>
                                      </p:tavLst>
                                    </p:anim>
                                    <p:anim calcmode="lin" valueType="num">
                                      <p:cBhvr>
                                        <p:cTn id="30" dur="250" fill="hold"/>
                                        <p:tgtEl>
                                          <p:spTgt spid="99"/>
                                        </p:tgtEl>
                                        <p:attrNameLst>
                                          <p:attrName>ppt_h</p:attrName>
                                        </p:attrNameLst>
                                      </p:cBhvr>
                                      <p:tavLst>
                                        <p:tav tm="0">
                                          <p:val>
                                            <p:fltVal val="0"/>
                                          </p:val>
                                        </p:tav>
                                        <p:tav tm="100000">
                                          <p:val>
                                            <p:strVal val="#ppt_h"/>
                                          </p:val>
                                        </p:tav>
                                      </p:tavLst>
                                    </p:anim>
                                    <p:animEffect transition="in" filter="fade">
                                      <p:cBhvr>
                                        <p:cTn id="31" dur="250"/>
                                        <p:tgtEl>
                                          <p:spTgt spid="99"/>
                                        </p:tgtEl>
                                      </p:cBhvr>
                                    </p:animEffect>
                                  </p:childTnLst>
                                </p:cTn>
                              </p:par>
                            </p:childTnLst>
                          </p:cTn>
                        </p:par>
                        <p:par>
                          <p:cTn id="32" fill="hold">
                            <p:stCondLst>
                              <p:cond delay="750"/>
                            </p:stCondLst>
                            <p:childTnLst>
                              <p:par>
                                <p:cTn id="33" presetID="53" presetClass="entr" presetSubtype="16" fill="hold" grpId="0" nodeType="afterEffect">
                                  <p:stCondLst>
                                    <p:cond delay="0"/>
                                  </p:stCondLst>
                                  <p:childTnLst>
                                    <p:set>
                                      <p:cBhvr>
                                        <p:cTn id="34" dur="1" fill="hold">
                                          <p:stCondLst>
                                            <p:cond delay="0"/>
                                          </p:stCondLst>
                                        </p:cTn>
                                        <p:tgtEl>
                                          <p:spTgt spid="101"/>
                                        </p:tgtEl>
                                        <p:attrNameLst>
                                          <p:attrName>style.visibility</p:attrName>
                                        </p:attrNameLst>
                                      </p:cBhvr>
                                      <p:to>
                                        <p:strVal val="visible"/>
                                      </p:to>
                                    </p:set>
                                    <p:anim calcmode="lin" valueType="num">
                                      <p:cBhvr>
                                        <p:cTn id="35" dur="250" fill="hold"/>
                                        <p:tgtEl>
                                          <p:spTgt spid="101"/>
                                        </p:tgtEl>
                                        <p:attrNameLst>
                                          <p:attrName>ppt_w</p:attrName>
                                        </p:attrNameLst>
                                      </p:cBhvr>
                                      <p:tavLst>
                                        <p:tav tm="0">
                                          <p:val>
                                            <p:fltVal val="0"/>
                                          </p:val>
                                        </p:tav>
                                        <p:tav tm="100000">
                                          <p:val>
                                            <p:strVal val="#ppt_w"/>
                                          </p:val>
                                        </p:tav>
                                      </p:tavLst>
                                    </p:anim>
                                    <p:anim calcmode="lin" valueType="num">
                                      <p:cBhvr>
                                        <p:cTn id="36" dur="250" fill="hold"/>
                                        <p:tgtEl>
                                          <p:spTgt spid="101"/>
                                        </p:tgtEl>
                                        <p:attrNameLst>
                                          <p:attrName>ppt_h</p:attrName>
                                        </p:attrNameLst>
                                      </p:cBhvr>
                                      <p:tavLst>
                                        <p:tav tm="0">
                                          <p:val>
                                            <p:fltVal val="0"/>
                                          </p:val>
                                        </p:tav>
                                        <p:tav tm="100000">
                                          <p:val>
                                            <p:strVal val="#ppt_h"/>
                                          </p:val>
                                        </p:tav>
                                      </p:tavLst>
                                    </p:anim>
                                    <p:animEffect transition="in" filter="fade">
                                      <p:cBhvr>
                                        <p:cTn id="37" dur="250"/>
                                        <p:tgtEl>
                                          <p:spTgt spid="101"/>
                                        </p:tgtEl>
                                      </p:cBhvr>
                                    </p:animEffect>
                                  </p:childTnLst>
                                </p:cTn>
                              </p:par>
                            </p:childTnLst>
                          </p:cTn>
                        </p:par>
                        <p:par>
                          <p:cTn id="38" fill="hold">
                            <p:stCondLst>
                              <p:cond delay="1000"/>
                            </p:stCondLst>
                            <p:childTnLst>
                              <p:par>
                                <p:cTn id="39" presetID="10" presetClass="entr" presetSubtype="0" fill="hold" grpId="0" nodeType="after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fade">
                                      <p:cBhvr>
                                        <p:cTn id="4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animBg="1"/>
      <p:bldP spid="96" grpId="0" animBg="1"/>
      <p:bldP spid="100" grpId="0"/>
      <p:bldP spid="101" grpId="0"/>
      <p:bldP spid="3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Prostokąt 76">
            <a:extLst>
              <a:ext uri="{FF2B5EF4-FFF2-40B4-BE49-F238E27FC236}">
                <a16:creationId xmlns:a16="http://schemas.microsoft.com/office/drawing/2014/main" id="{18E4CEFB-5001-42B2-9F97-F65A724E0A29}"/>
              </a:ext>
            </a:extLst>
          </p:cNvPr>
          <p:cNvSpPr/>
          <p:nvPr/>
        </p:nvSpPr>
        <p:spPr>
          <a:xfrm>
            <a:off x="6025933" y="3280106"/>
            <a:ext cx="139244" cy="3434844"/>
          </a:xfrm>
          <a:prstGeom prst="rect">
            <a:avLst/>
          </a:prstGeom>
          <a:solidFill>
            <a:srgbClr val="E30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4461001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400" advTm="0">
        <p159:morph option="byObject"/>
      </p:transition>
    </mc:Choice>
    <mc:Fallback xmlns="">
      <p:transition advTm="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Prostokąt 76">
            <a:extLst>
              <a:ext uri="{FF2B5EF4-FFF2-40B4-BE49-F238E27FC236}">
                <a16:creationId xmlns:a16="http://schemas.microsoft.com/office/drawing/2014/main" id="{18E4CEFB-5001-42B2-9F97-F65A724E0A29}"/>
              </a:ext>
            </a:extLst>
          </p:cNvPr>
          <p:cNvSpPr/>
          <p:nvPr/>
        </p:nvSpPr>
        <p:spPr>
          <a:xfrm rot="16200000">
            <a:off x="6025933" y="-3089519"/>
            <a:ext cx="139244" cy="13043814"/>
          </a:xfrm>
          <a:prstGeom prst="rect">
            <a:avLst/>
          </a:prstGeom>
          <a:solidFill>
            <a:srgbClr val="E30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14667011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400" advTm="0">
        <p159:morph option="byObject"/>
      </p:transition>
    </mc:Choice>
    <mc:Fallback xmlns="">
      <p:transition advTm="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Prostokąt 76">
            <a:extLst>
              <a:ext uri="{FF2B5EF4-FFF2-40B4-BE49-F238E27FC236}">
                <a16:creationId xmlns:a16="http://schemas.microsoft.com/office/drawing/2014/main" id="{18E4CEFB-5001-42B2-9F97-F65A724E0A29}"/>
              </a:ext>
            </a:extLst>
          </p:cNvPr>
          <p:cNvSpPr/>
          <p:nvPr/>
        </p:nvSpPr>
        <p:spPr>
          <a:xfrm rot="16200000">
            <a:off x="6025933" y="-3089519"/>
            <a:ext cx="139244" cy="13043814"/>
          </a:xfrm>
          <a:prstGeom prst="rect">
            <a:avLst/>
          </a:prstGeom>
          <a:solidFill>
            <a:srgbClr val="E30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 name="Prostokąt 1">
            <a:extLst>
              <a:ext uri="{FF2B5EF4-FFF2-40B4-BE49-F238E27FC236}">
                <a16:creationId xmlns:a16="http://schemas.microsoft.com/office/drawing/2014/main" id="{DB47F691-F488-4F9B-A6D7-2B10BA4F174A}"/>
              </a:ext>
            </a:extLst>
          </p:cNvPr>
          <p:cNvSpPr/>
          <p:nvPr/>
        </p:nvSpPr>
        <p:spPr>
          <a:xfrm rot="16200000">
            <a:off x="6030972" y="-3087591"/>
            <a:ext cx="139244" cy="13043814"/>
          </a:xfrm>
          <a:prstGeom prst="rect">
            <a:avLst/>
          </a:prstGeom>
          <a:solidFill>
            <a:srgbClr val="E30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18161093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advTm="0">
        <p159:morph option="byObject"/>
      </p:transition>
    </mc:Choice>
    <mc:Fallback xmlns="">
      <p:transition advTm="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a:extLst>
              <a:ext uri="{FF2B5EF4-FFF2-40B4-BE49-F238E27FC236}">
                <a16:creationId xmlns:a16="http://schemas.microsoft.com/office/drawing/2014/main" id="{C60C5997-7608-4D8C-A81C-A04F8367A6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Prostokąt 2">
            <a:extLst>
              <a:ext uri="{FF2B5EF4-FFF2-40B4-BE49-F238E27FC236}">
                <a16:creationId xmlns:a16="http://schemas.microsoft.com/office/drawing/2014/main" id="{AD240654-841D-4B93-B5E2-7131DD2B91F5}"/>
              </a:ext>
            </a:extLst>
          </p:cNvPr>
          <p:cNvSpPr/>
          <p:nvPr/>
        </p:nvSpPr>
        <p:spPr>
          <a:xfrm rot="16200000">
            <a:off x="6025933" y="-6657635"/>
            <a:ext cx="139244" cy="13043814"/>
          </a:xfrm>
          <a:prstGeom prst="rect">
            <a:avLst/>
          </a:prstGeom>
          <a:solidFill>
            <a:srgbClr val="E30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 name="Prostokąt 3">
            <a:extLst>
              <a:ext uri="{FF2B5EF4-FFF2-40B4-BE49-F238E27FC236}">
                <a16:creationId xmlns:a16="http://schemas.microsoft.com/office/drawing/2014/main" id="{08085EF3-71B6-4BD9-B75A-661AC447C9C6}"/>
              </a:ext>
            </a:extLst>
          </p:cNvPr>
          <p:cNvSpPr/>
          <p:nvPr/>
        </p:nvSpPr>
        <p:spPr>
          <a:xfrm rot="16200000">
            <a:off x="6016135" y="449333"/>
            <a:ext cx="139244" cy="13043814"/>
          </a:xfrm>
          <a:prstGeom prst="rect">
            <a:avLst/>
          </a:prstGeom>
          <a:solidFill>
            <a:srgbClr val="E30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1653724225"/>
      </p:ext>
    </p:extLst>
  </p:cSld>
  <p:clrMapOvr>
    <a:masterClrMapping/>
  </p:clrMapOvr>
  <mc:AlternateContent xmlns:mc="http://schemas.openxmlformats.org/markup-compatibility/2006" xmlns:p159="http://schemas.microsoft.com/office/powerpoint/2015/09/main">
    <mc:Choice Requires="p159">
      <p:transition advTm="0">
        <p159:morph option="byObject"/>
      </p:transition>
    </mc:Choice>
    <mc:Fallback xmlns="">
      <p:transition advTm="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a:extLst>
              <a:ext uri="{FF2B5EF4-FFF2-40B4-BE49-F238E27FC236}">
                <a16:creationId xmlns:a16="http://schemas.microsoft.com/office/drawing/2014/main" id="{C60C5997-7608-4D8C-A81C-A04F8367A6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Obraz 2">
            <a:extLst>
              <a:ext uri="{FF2B5EF4-FFF2-40B4-BE49-F238E27FC236}">
                <a16:creationId xmlns:a16="http://schemas.microsoft.com/office/drawing/2014/main" id="{DADD9447-6900-421A-8358-8AF78924B2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0768" y="2373011"/>
            <a:ext cx="457200" cy="266906"/>
          </a:xfrm>
          <a:prstGeom prst="rect">
            <a:avLst/>
          </a:prstGeom>
        </p:spPr>
      </p:pic>
      <p:pic>
        <p:nvPicPr>
          <p:cNvPr id="4" name="Obraz 3">
            <a:extLst>
              <a:ext uri="{FF2B5EF4-FFF2-40B4-BE49-F238E27FC236}">
                <a16:creationId xmlns:a16="http://schemas.microsoft.com/office/drawing/2014/main" id="{EE0686DF-1D7B-4803-870F-40386EBE4E4E}"/>
              </a:ext>
            </a:extLst>
          </p:cNvPr>
          <p:cNvPicPr>
            <a:picLocks noChangeAspect="1"/>
          </p:cNvPicPr>
          <p:nvPr/>
        </p:nvPicPr>
        <p:blipFill rotWithShape="1">
          <a:blip r:embed="rId4">
            <a:extLst>
              <a:ext uri="{28A0092B-C50C-407E-A947-70E740481C1C}">
                <a14:useLocalDpi xmlns:a14="http://schemas.microsoft.com/office/drawing/2010/main" val="0"/>
              </a:ext>
            </a:extLst>
          </a:blip>
          <a:srcRect l="34281" r="32906"/>
          <a:stretch/>
        </p:blipFill>
        <p:spPr>
          <a:xfrm>
            <a:off x="5619749" y="2203156"/>
            <a:ext cx="242275" cy="415329"/>
          </a:xfrm>
          <a:prstGeom prst="rect">
            <a:avLst/>
          </a:prstGeom>
        </p:spPr>
      </p:pic>
      <p:sp>
        <p:nvSpPr>
          <p:cNvPr id="5" name="Prostokąt 4">
            <a:extLst>
              <a:ext uri="{FF2B5EF4-FFF2-40B4-BE49-F238E27FC236}">
                <a16:creationId xmlns:a16="http://schemas.microsoft.com/office/drawing/2014/main" id="{31E2DBA4-E8AC-4D3D-B2D7-8C6A4E178C15}"/>
              </a:ext>
            </a:extLst>
          </p:cNvPr>
          <p:cNvSpPr/>
          <p:nvPr/>
        </p:nvSpPr>
        <p:spPr>
          <a:xfrm>
            <a:off x="159489" y="5592726"/>
            <a:ext cx="510363" cy="11695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pole tekstowe 6">
            <a:extLst>
              <a:ext uri="{FF2B5EF4-FFF2-40B4-BE49-F238E27FC236}">
                <a16:creationId xmlns:a16="http://schemas.microsoft.com/office/drawing/2014/main" id="{483382D2-1F15-4143-96AB-128498BCECD0}"/>
              </a:ext>
            </a:extLst>
          </p:cNvPr>
          <p:cNvSpPr txBox="1"/>
          <p:nvPr/>
        </p:nvSpPr>
        <p:spPr>
          <a:xfrm>
            <a:off x="669852" y="5512705"/>
            <a:ext cx="2903342" cy="276999"/>
          </a:xfrm>
          <a:prstGeom prst="rect">
            <a:avLst/>
          </a:prstGeom>
          <a:noFill/>
        </p:spPr>
        <p:txBody>
          <a:bodyPr wrap="square" rtlCol="0">
            <a:spAutoFit/>
          </a:bodyPr>
          <a:lstStyle/>
          <a:p>
            <a:r>
              <a:rPr lang="pl-PL" sz="1200" dirty="0" err="1">
                <a:latin typeface="Century Gothic" panose="020B0502020202020204" pitchFamily="34" charset="0"/>
              </a:rPr>
              <a:t>Firmenzentrale</a:t>
            </a:r>
            <a:r>
              <a:rPr lang="pl-PL" sz="1200" dirty="0">
                <a:latin typeface="Century Gothic" panose="020B0502020202020204" pitchFamily="34" charset="0"/>
              </a:rPr>
              <a:t> </a:t>
            </a:r>
            <a:r>
              <a:rPr lang="pl-PL" sz="1200" dirty="0" err="1">
                <a:latin typeface="Century Gothic" panose="020B0502020202020204" pitchFamily="34" charset="0"/>
              </a:rPr>
              <a:t>und</a:t>
            </a:r>
            <a:r>
              <a:rPr lang="pl-PL" sz="1200" dirty="0">
                <a:latin typeface="Century Gothic" panose="020B0502020202020204" pitchFamily="34" charset="0"/>
              </a:rPr>
              <a:t> </a:t>
            </a:r>
            <a:r>
              <a:rPr lang="pl-PL" sz="1200" dirty="0" err="1">
                <a:latin typeface="Century Gothic" panose="020B0502020202020204" pitchFamily="34" charset="0"/>
              </a:rPr>
              <a:t>Niederlassungen</a:t>
            </a:r>
            <a:endParaRPr lang="pl-PL" sz="1200" dirty="0">
              <a:latin typeface="Century Gothic" panose="020B0502020202020204" pitchFamily="34" charset="0"/>
            </a:endParaRPr>
          </a:p>
        </p:txBody>
      </p:sp>
      <p:pic>
        <p:nvPicPr>
          <p:cNvPr id="8" name="Obraz 7">
            <a:extLst>
              <a:ext uri="{FF2B5EF4-FFF2-40B4-BE49-F238E27FC236}">
                <a16:creationId xmlns:a16="http://schemas.microsoft.com/office/drawing/2014/main" id="{093CAA70-C837-4CAE-9673-F4220126B7EE}"/>
              </a:ext>
            </a:extLst>
          </p:cNvPr>
          <p:cNvPicPr>
            <a:picLocks noChangeAspect="1"/>
          </p:cNvPicPr>
          <p:nvPr/>
        </p:nvPicPr>
        <p:blipFill rotWithShape="1">
          <a:blip r:embed="rId5">
            <a:extLst>
              <a:ext uri="{28A0092B-C50C-407E-A947-70E740481C1C}">
                <a14:useLocalDpi xmlns:a14="http://schemas.microsoft.com/office/drawing/2010/main" val="0"/>
              </a:ext>
            </a:extLst>
          </a:blip>
          <a:srcRect l="20576" r="22730"/>
          <a:stretch/>
        </p:blipFill>
        <p:spPr>
          <a:xfrm>
            <a:off x="6013032" y="2728752"/>
            <a:ext cx="380624" cy="377643"/>
          </a:xfrm>
          <a:prstGeom prst="rect">
            <a:avLst/>
          </a:prstGeom>
        </p:spPr>
      </p:pic>
    </p:spTree>
    <p:extLst>
      <p:ext uri="{BB962C8B-B14F-4D97-AF65-F5344CB8AC3E}">
        <p14:creationId xmlns:p14="http://schemas.microsoft.com/office/powerpoint/2010/main" val="2604478869"/>
      </p:ext>
    </p:extLst>
  </p:cSld>
  <p:clrMapOvr>
    <a:masterClrMapping/>
  </p:clrMapOvr>
  <p:transition spd="med" advTm="1000">
    <p:split orient="ver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250"/>
                                        <p:tgtEl>
                                          <p:spTgt spid="5"/>
                                        </p:tgtEl>
                                      </p:cBhvr>
                                    </p:animEffect>
                                  </p:childTnLst>
                                </p:cTn>
                              </p:par>
                            </p:childTnLst>
                          </p:cTn>
                        </p:par>
                        <p:par>
                          <p:cTn id="8" fill="hold">
                            <p:stCondLst>
                              <p:cond delay="25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a:extLst>
              <a:ext uri="{FF2B5EF4-FFF2-40B4-BE49-F238E27FC236}">
                <a16:creationId xmlns:a16="http://schemas.microsoft.com/office/drawing/2014/main" id="{C60C5997-7608-4D8C-A81C-A04F8367A6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Obraz 4">
            <a:extLst>
              <a:ext uri="{FF2B5EF4-FFF2-40B4-BE49-F238E27FC236}">
                <a16:creationId xmlns:a16="http://schemas.microsoft.com/office/drawing/2014/main" id="{F979CAB7-BC1E-4973-9ECD-C332DB1AE74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3" name="Obraz 2">
            <a:extLst>
              <a:ext uri="{FF2B5EF4-FFF2-40B4-BE49-F238E27FC236}">
                <a16:creationId xmlns:a16="http://schemas.microsoft.com/office/drawing/2014/main" id="{DADD9447-6900-421A-8358-8AF78924B2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50768" y="2373011"/>
            <a:ext cx="457200" cy="266906"/>
          </a:xfrm>
          <a:prstGeom prst="rect">
            <a:avLst/>
          </a:prstGeom>
        </p:spPr>
      </p:pic>
      <p:pic>
        <p:nvPicPr>
          <p:cNvPr id="4" name="Obraz 3">
            <a:extLst>
              <a:ext uri="{FF2B5EF4-FFF2-40B4-BE49-F238E27FC236}">
                <a16:creationId xmlns:a16="http://schemas.microsoft.com/office/drawing/2014/main" id="{EE0686DF-1D7B-4803-870F-40386EBE4E4E}"/>
              </a:ext>
            </a:extLst>
          </p:cNvPr>
          <p:cNvPicPr>
            <a:picLocks noChangeAspect="1"/>
          </p:cNvPicPr>
          <p:nvPr/>
        </p:nvPicPr>
        <p:blipFill rotWithShape="1">
          <a:blip r:embed="rId5">
            <a:extLst>
              <a:ext uri="{28A0092B-C50C-407E-A947-70E740481C1C}">
                <a14:useLocalDpi xmlns:a14="http://schemas.microsoft.com/office/drawing/2010/main" val="0"/>
              </a:ext>
            </a:extLst>
          </a:blip>
          <a:srcRect l="34281" r="32906"/>
          <a:stretch/>
        </p:blipFill>
        <p:spPr>
          <a:xfrm>
            <a:off x="5619749" y="2203156"/>
            <a:ext cx="242275" cy="415329"/>
          </a:xfrm>
          <a:prstGeom prst="rect">
            <a:avLst/>
          </a:prstGeom>
        </p:spPr>
      </p:pic>
      <p:sp>
        <p:nvSpPr>
          <p:cNvPr id="7" name="Prostokąt 6">
            <a:extLst>
              <a:ext uri="{FF2B5EF4-FFF2-40B4-BE49-F238E27FC236}">
                <a16:creationId xmlns:a16="http://schemas.microsoft.com/office/drawing/2014/main" id="{5E621143-8D71-416B-B445-150AB36EA7D7}"/>
              </a:ext>
            </a:extLst>
          </p:cNvPr>
          <p:cNvSpPr/>
          <p:nvPr/>
        </p:nvSpPr>
        <p:spPr>
          <a:xfrm>
            <a:off x="159489" y="5592726"/>
            <a:ext cx="510363" cy="11695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pole tekstowe 7">
            <a:extLst>
              <a:ext uri="{FF2B5EF4-FFF2-40B4-BE49-F238E27FC236}">
                <a16:creationId xmlns:a16="http://schemas.microsoft.com/office/drawing/2014/main" id="{A85EF722-360C-47A7-A119-3AEC95A09F43}"/>
              </a:ext>
            </a:extLst>
          </p:cNvPr>
          <p:cNvSpPr txBox="1"/>
          <p:nvPr/>
        </p:nvSpPr>
        <p:spPr>
          <a:xfrm>
            <a:off x="669851" y="5512705"/>
            <a:ext cx="2917411" cy="276999"/>
          </a:xfrm>
          <a:prstGeom prst="rect">
            <a:avLst/>
          </a:prstGeom>
          <a:noFill/>
        </p:spPr>
        <p:txBody>
          <a:bodyPr wrap="square" rtlCol="0">
            <a:spAutoFit/>
          </a:bodyPr>
          <a:lstStyle/>
          <a:p>
            <a:r>
              <a:rPr lang="pl-PL" sz="1200" dirty="0" err="1">
                <a:latin typeface="Century Gothic" panose="020B0502020202020204" pitchFamily="34" charset="0"/>
              </a:rPr>
              <a:t>Firmenzentrale</a:t>
            </a:r>
            <a:r>
              <a:rPr lang="pl-PL" sz="1200" dirty="0">
                <a:latin typeface="Century Gothic" panose="020B0502020202020204" pitchFamily="34" charset="0"/>
              </a:rPr>
              <a:t> </a:t>
            </a:r>
            <a:r>
              <a:rPr lang="pl-PL" sz="1200" dirty="0" err="1">
                <a:latin typeface="Century Gothic" panose="020B0502020202020204" pitchFamily="34" charset="0"/>
              </a:rPr>
              <a:t>und</a:t>
            </a:r>
            <a:r>
              <a:rPr lang="pl-PL" sz="1200" dirty="0">
                <a:latin typeface="Century Gothic" panose="020B0502020202020204" pitchFamily="34" charset="0"/>
              </a:rPr>
              <a:t> </a:t>
            </a:r>
            <a:r>
              <a:rPr lang="pl-PL" sz="1200" dirty="0" err="1">
                <a:latin typeface="Century Gothic" panose="020B0502020202020204" pitchFamily="34" charset="0"/>
              </a:rPr>
              <a:t>Niederlassungen</a:t>
            </a:r>
            <a:endParaRPr lang="pl-PL" sz="1200" dirty="0">
              <a:latin typeface="Century Gothic" panose="020B0502020202020204" pitchFamily="34" charset="0"/>
            </a:endParaRPr>
          </a:p>
        </p:txBody>
      </p:sp>
      <p:sp>
        <p:nvSpPr>
          <p:cNvPr id="9" name="Prostokąt 8">
            <a:extLst>
              <a:ext uri="{FF2B5EF4-FFF2-40B4-BE49-F238E27FC236}">
                <a16:creationId xmlns:a16="http://schemas.microsoft.com/office/drawing/2014/main" id="{5DBC03AB-414D-4437-A692-B4C733758C1B}"/>
              </a:ext>
            </a:extLst>
          </p:cNvPr>
          <p:cNvSpPr/>
          <p:nvPr/>
        </p:nvSpPr>
        <p:spPr>
          <a:xfrm>
            <a:off x="159489" y="5872124"/>
            <a:ext cx="510363" cy="116958"/>
          </a:xfrm>
          <a:prstGeom prst="rect">
            <a:avLst/>
          </a:prstGeom>
          <a:solidFill>
            <a:srgbClr val="A2A4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 name="pole tekstowe 9">
            <a:extLst>
              <a:ext uri="{FF2B5EF4-FFF2-40B4-BE49-F238E27FC236}">
                <a16:creationId xmlns:a16="http://schemas.microsoft.com/office/drawing/2014/main" id="{87C6ED28-C096-4A1D-8F03-8256D7A861C2}"/>
              </a:ext>
            </a:extLst>
          </p:cNvPr>
          <p:cNvSpPr txBox="1"/>
          <p:nvPr/>
        </p:nvSpPr>
        <p:spPr>
          <a:xfrm>
            <a:off x="669852" y="5792103"/>
            <a:ext cx="2056734" cy="276999"/>
          </a:xfrm>
          <a:prstGeom prst="rect">
            <a:avLst/>
          </a:prstGeom>
          <a:noFill/>
        </p:spPr>
        <p:txBody>
          <a:bodyPr wrap="square" rtlCol="0">
            <a:spAutoFit/>
          </a:bodyPr>
          <a:lstStyle/>
          <a:p>
            <a:r>
              <a:rPr lang="pl-PL" sz="1200" dirty="0" err="1">
                <a:latin typeface="Century Gothic" panose="020B0502020202020204" pitchFamily="34" charset="0"/>
              </a:rPr>
              <a:t>Unsere</a:t>
            </a:r>
            <a:r>
              <a:rPr lang="pl-PL" sz="1200" dirty="0">
                <a:latin typeface="Century Gothic" panose="020B0502020202020204" pitchFamily="34" charset="0"/>
              </a:rPr>
              <a:t> </a:t>
            </a:r>
            <a:r>
              <a:rPr lang="pl-PL" sz="1200" dirty="0" err="1">
                <a:latin typeface="Century Gothic" panose="020B0502020202020204" pitchFamily="34" charset="0"/>
              </a:rPr>
              <a:t>Kunden</a:t>
            </a:r>
            <a:endParaRPr lang="pl-PL" sz="1200" dirty="0">
              <a:latin typeface="Century Gothic" panose="020B0502020202020204" pitchFamily="34" charset="0"/>
            </a:endParaRPr>
          </a:p>
        </p:txBody>
      </p:sp>
      <p:pic>
        <p:nvPicPr>
          <p:cNvPr id="11" name="Obraz 10">
            <a:extLst>
              <a:ext uri="{FF2B5EF4-FFF2-40B4-BE49-F238E27FC236}">
                <a16:creationId xmlns:a16="http://schemas.microsoft.com/office/drawing/2014/main" id="{E9B751CD-ABE2-4C89-9C50-FCD37EB36EB7}"/>
              </a:ext>
            </a:extLst>
          </p:cNvPr>
          <p:cNvPicPr>
            <a:picLocks noChangeAspect="1"/>
          </p:cNvPicPr>
          <p:nvPr/>
        </p:nvPicPr>
        <p:blipFill rotWithShape="1">
          <a:blip r:embed="rId6">
            <a:extLst>
              <a:ext uri="{28A0092B-C50C-407E-A947-70E740481C1C}">
                <a14:useLocalDpi xmlns:a14="http://schemas.microsoft.com/office/drawing/2010/main" val="0"/>
              </a:ext>
            </a:extLst>
          </a:blip>
          <a:srcRect l="20576" r="22730"/>
          <a:stretch/>
        </p:blipFill>
        <p:spPr>
          <a:xfrm>
            <a:off x="6013032" y="2728752"/>
            <a:ext cx="380624" cy="377643"/>
          </a:xfrm>
          <a:prstGeom prst="rect">
            <a:avLst/>
          </a:prstGeom>
        </p:spPr>
      </p:pic>
    </p:spTree>
    <p:extLst>
      <p:ext uri="{BB962C8B-B14F-4D97-AF65-F5344CB8AC3E}">
        <p14:creationId xmlns:p14="http://schemas.microsoft.com/office/powerpoint/2010/main" val="1313412319"/>
      </p:ext>
    </p:extLst>
  </p:cSld>
  <p:clrMapOvr>
    <a:masterClrMapping/>
  </p:clrMapOvr>
  <p:transition spd="med" advTm="2000">
    <p:split orient="ver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250"/>
                                        <p:tgtEl>
                                          <p:spTgt spid="9"/>
                                        </p:tgtEl>
                                      </p:cBhvr>
                                    </p:animEffect>
                                  </p:childTnLst>
                                </p:cTn>
                              </p:par>
                            </p:childTnLst>
                          </p:cTn>
                        </p:par>
                        <p:par>
                          <p:cTn id="8" fill="hold">
                            <p:stCondLst>
                              <p:cond delay="250"/>
                            </p:stCondLst>
                            <p:childTnLst>
                              <p:par>
                                <p:cTn id="9" presetID="2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4418</TotalTime>
  <Words>1519</Words>
  <Application>Microsoft Office PowerPoint</Application>
  <PresentationFormat>Panoramiczny</PresentationFormat>
  <Paragraphs>200</Paragraphs>
  <Slides>32</Slides>
  <Notes>2</Notes>
  <HiddenSlides>0</HiddenSlides>
  <MMClips>0</MMClips>
  <ScaleCrop>false</ScaleCrop>
  <HeadingPairs>
    <vt:vector size="6" baseType="variant">
      <vt:variant>
        <vt:lpstr>Używane czcionki</vt:lpstr>
      </vt:variant>
      <vt:variant>
        <vt:i4>4</vt:i4>
      </vt:variant>
      <vt:variant>
        <vt:lpstr>Motyw</vt:lpstr>
      </vt:variant>
      <vt:variant>
        <vt:i4>1</vt:i4>
      </vt:variant>
      <vt:variant>
        <vt:lpstr>Tytuły slajdów</vt:lpstr>
      </vt:variant>
      <vt:variant>
        <vt:i4>32</vt:i4>
      </vt:variant>
    </vt:vector>
  </HeadingPairs>
  <TitlesOfParts>
    <vt:vector size="37" baseType="lpstr">
      <vt:lpstr>Arial</vt:lpstr>
      <vt:lpstr>Calibri</vt:lpstr>
      <vt:lpstr>Calibri Light</vt:lpstr>
      <vt:lpstr>Century Gothic</vt:lpstr>
      <vt:lpstr>Motyw pakietu Office</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Angelika Paciorek</dc:creator>
  <cp:lastModifiedBy>Angelika Paciorek</cp:lastModifiedBy>
  <cp:revision>725</cp:revision>
  <dcterms:created xsi:type="dcterms:W3CDTF">2020-09-22T07:41:18Z</dcterms:created>
  <dcterms:modified xsi:type="dcterms:W3CDTF">2021-10-07T10:51:57Z</dcterms:modified>
</cp:coreProperties>
</file>