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ink/ink1.xml" ContentType="application/inkml+xml"/>
  <Override PartName="/ppt/ink/ink2.xml" ContentType="application/inkml+xml"/>
  <Override PartName="/ppt/ink/ink3.xml" ContentType="application/inkml+xml"/>
  <Override PartName="/ppt/ink/ink4.xml" ContentType="application/inkml+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504" r:id="rId2"/>
    <p:sldId id="258" r:id="rId3"/>
    <p:sldId id="400" r:id="rId4"/>
    <p:sldId id="401" r:id="rId5"/>
    <p:sldId id="402" r:id="rId6"/>
    <p:sldId id="403" r:id="rId7"/>
    <p:sldId id="266" r:id="rId8"/>
    <p:sldId id="293" r:id="rId9"/>
    <p:sldId id="318" r:id="rId10"/>
    <p:sldId id="458" r:id="rId11"/>
    <p:sldId id="274" r:id="rId12"/>
    <p:sldId id="459" r:id="rId13"/>
    <p:sldId id="457" r:id="rId14"/>
    <p:sldId id="319" r:id="rId15"/>
    <p:sldId id="310" r:id="rId16"/>
    <p:sldId id="325" r:id="rId17"/>
    <p:sldId id="309" r:id="rId18"/>
    <p:sldId id="314" r:id="rId19"/>
    <p:sldId id="311" r:id="rId20"/>
    <p:sldId id="324" r:id="rId21"/>
    <p:sldId id="285" r:id="rId22"/>
    <p:sldId id="315" r:id="rId23"/>
    <p:sldId id="287" r:id="rId24"/>
    <p:sldId id="288" r:id="rId25"/>
    <p:sldId id="259" r:id="rId26"/>
    <p:sldId id="291" r:id="rId27"/>
    <p:sldId id="271" r:id="rId28"/>
    <p:sldId id="292" r:id="rId29"/>
    <p:sldId id="407" r:id="rId30"/>
    <p:sldId id="307" r:id="rId31"/>
    <p:sldId id="320" r:id="rId32"/>
    <p:sldId id="321" r:id="rId33"/>
    <p:sldId id="281" r:id="rId34"/>
    <p:sldId id="517" r:id="rId35"/>
    <p:sldId id="272" r:id="rId36"/>
    <p:sldId id="304" r:id="rId37"/>
    <p:sldId id="260" r:id="rId38"/>
    <p:sldId id="261" r:id="rId39"/>
    <p:sldId id="262" r:id="rId40"/>
    <p:sldId id="499" r:id="rId41"/>
    <p:sldId id="316" r:id="rId42"/>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kcja domyślna" id="{E122C916-F561-4319-B33D-8FFA9FB707CA}">
          <p14:sldIdLst>
            <p14:sldId id="504"/>
            <p14:sldId id="258"/>
            <p14:sldId id="400"/>
            <p14:sldId id="401"/>
            <p14:sldId id="402"/>
            <p14:sldId id="403"/>
            <p14:sldId id="266"/>
            <p14:sldId id="293"/>
            <p14:sldId id="318"/>
            <p14:sldId id="458"/>
            <p14:sldId id="274"/>
            <p14:sldId id="459"/>
            <p14:sldId id="457"/>
            <p14:sldId id="319"/>
            <p14:sldId id="310"/>
            <p14:sldId id="325"/>
            <p14:sldId id="309"/>
            <p14:sldId id="314"/>
            <p14:sldId id="311"/>
            <p14:sldId id="324"/>
            <p14:sldId id="285"/>
            <p14:sldId id="315"/>
            <p14:sldId id="287"/>
            <p14:sldId id="288"/>
            <p14:sldId id="259"/>
            <p14:sldId id="291"/>
            <p14:sldId id="271"/>
            <p14:sldId id="292"/>
            <p14:sldId id="407"/>
            <p14:sldId id="307"/>
            <p14:sldId id="320"/>
            <p14:sldId id="321"/>
            <p14:sldId id="281"/>
            <p14:sldId id="517"/>
            <p14:sldId id="272"/>
            <p14:sldId id="304"/>
            <p14:sldId id="260"/>
            <p14:sldId id="261"/>
            <p14:sldId id="262"/>
            <p14:sldId id="499"/>
            <p14:sldId id="31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5B5B5"/>
    <a:srgbClr val="646464"/>
    <a:srgbClr val="C10000"/>
    <a:srgbClr val="888888"/>
    <a:srgbClr val="A2A4A5"/>
    <a:srgbClr val="FF0000"/>
    <a:srgbClr val="EDC9E8"/>
    <a:srgbClr val="E8E8E8"/>
    <a:srgbClr val="FF3300"/>
    <a:srgbClr val="756F6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255" autoAdjust="0"/>
    <p:restoredTop sz="97373" autoAdjust="0"/>
  </p:normalViewPr>
  <p:slideViewPr>
    <p:cSldViewPr snapToGrid="0">
      <p:cViewPr varScale="1">
        <p:scale>
          <a:sx n="104" d="100"/>
          <a:sy n="104" d="100"/>
        </p:scale>
        <p:origin x="1662"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Arkusz1!$B$1</c:f>
              <c:strCache>
                <c:ptCount val="1"/>
                <c:pt idx="0">
                  <c:v>Zatrudnienie w AS-PL</c:v>
                </c:pt>
              </c:strCache>
            </c:strRef>
          </c:tx>
          <c:spPr>
            <a:solidFill>
              <a:srgbClr val="C00000"/>
            </a:solidFill>
            <a:ln>
              <a:noFill/>
            </a:ln>
            <a:effectLst/>
            <a:sp3d/>
          </c:spPr>
          <c:invertIfNegative val="0"/>
          <c:dLbls>
            <c:dLbl>
              <c:idx val="0"/>
              <c:layout>
                <c:manualLayout>
                  <c:x val="2.0681812218915987E-2"/>
                  <c:y val="-1.215277860843029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49C-40B1-9BB6-30DBD0FB6A11}"/>
                </c:ext>
              </c:extLst>
            </c:dLbl>
            <c:dLbl>
              <c:idx val="1"/>
              <c:layout>
                <c:manualLayout>
                  <c:x val="1.8383833083480877E-2"/>
                  <c:y val="-1.215277860843029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49C-40B1-9BB6-30DBD0FB6A11}"/>
                </c:ext>
              </c:extLst>
            </c:dLbl>
            <c:dLbl>
              <c:idx val="2"/>
              <c:layout>
                <c:manualLayout>
                  <c:x val="2.0681812218915987E-2"/>
                  <c:y val="-9.114583956322723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49C-40B1-9BB6-30DBD0FB6A11}"/>
                </c:ext>
              </c:extLst>
            </c:dLbl>
            <c:dLbl>
              <c:idx val="3"/>
              <c:layout>
                <c:manualLayout>
                  <c:x val="1.6085853948045768E-2"/>
                  <c:y val="-9.11458395632283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49C-40B1-9BB6-30DBD0FB6A11}"/>
                </c:ext>
              </c:extLst>
            </c:dLbl>
            <c:dLbl>
              <c:idx val="4"/>
              <c:layout>
                <c:manualLayout>
                  <c:x val="1.6085853948045598E-2"/>
                  <c:y val="-9.114583956322726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49C-40B1-9BB6-30DBD0FB6A11}"/>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Century Gothic" panose="020B0502020202020204" pitchFamily="34" charset="0"/>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Arkusz1!$A$2:$A$7</c:f>
              <c:numCache>
                <c:formatCode>General</c:formatCode>
                <c:ptCount val="6"/>
                <c:pt idx="0">
                  <c:v>1992</c:v>
                </c:pt>
                <c:pt idx="1">
                  <c:v>2002</c:v>
                </c:pt>
                <c:pt idx="2">
                  <c:v>2013</c:v>
                </c:pt>
                <c:pt idx="3">
                  <c:v>2016</c:v>
                </c:pt>
                <c:pt idx="4">
                  <c:v>2022</c:v>
                </c:pt>
                <c:pt idx="5">
                  <c:v>2023</c:v>
                </c:pt>
              </c:numCache>
            </c:numRef>
          </c:cat>
          <c:val>
            <c:numRef>
              <c:f>Arkusz1!$B$2:$B$7</c:f>
              <c:numCache>
                <c:formatCode>General</c:formatCode>
                <c:ptCount val="6"/>
                <c:pt idx="0">
                  <c:v>4</c:v>
                </c:pt>
                <c:pt idx="1">
                  <c:v>19</c:v>
                </c:pt>
                <c:pt idx="2">
                  <c:v>37</c:v>
                </c:pt>
                <c:pt idx="3">
                  <c:v>98</c:v>
                </c:pt>
                <c:pt idx="4">
                  <c:v>307</c:v>
                </c:pt>
                <c:pt idx="5">
                  <c:v>364</c:v>
                </c:pt>
              </c:numCache>
            </c:numRef>
          </c:val>
          <c:extLst>
            <c:ext xmlns:c16="http://schemas.microsoft.com/office/drawing/2014/chart" uri="{C3380CC4-5D6E-409C-BE32-E72D297353CC}">
              <c16:uniqueId val="{00000001-4886-465B-B156-02B96E427988}"/>
            </c:ext>
          </c:extLst>
        </c:ser>
        <c:dLbls>
          <c:showLegendKey val="0"/>
          <c:showVal val="1"/>
          <c:showCatName val="0"/>
          <c:showSerName val="0"/>
          <c:showPercent val="0"/>
          <c:showBubbleSize val="0"/>
        </c:dLbls>
        <c:gapWidth val="150"/>
        <c:shape val="box"/>
        <c:axId val="247486864"/>
        <c:axId val="676667968"/>
        <c:axId val="0"/>
      </c:bar3DChart>
      <c:catAx>
        <c:axId val="247486864"/>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Century Gothic" panose="020B0502020202020204" pitchFamily="34" charset="0"/>
                    <a:ea typeface="+mn-ea"/>
                    <a:cs typeface="+mn-cs"/>
                  </a:defRPr>
                </a:pPr>
                <a:r>
                  <a:rPr lang="pl-PL" dirty="0">
                    <a:latin typeface="Century Gothic" panose="020B0502020202020204" pitchFamily="34" charset="0"/>
                  </a:rPr>
                  <a:t>AÑO</a:t>
                </a:r>
              </a:p>
            </c:rich>
          </c:tx>
          <c:layout>
            <c:manualLayout>
              <c:xMode val="edge"/>
              <c:yMode val="edge"/>
              <c:x val="0.45419414370078737"/>
              <c:y val="0.9448515658924973"/>
            </c:manualLayout>
          </c:layout>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Century Gothic" panose="020B0502020202020204" pitchFamily="34" charset="0"/>
                  <a:ea typeface="+mn-ea"/>
                  <a:cs typeface="+mn-cs"/>
                </a:defRPr>
              </a:pPr>
              <a:endParaRPr lang="pl-PL"/>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Century Gothic" panose="020B0502020202020204" pitchFamily="34" charset="0"/>
                <a:ea typeface="+mn-ea"/>
                <a:cs typeface="+mn-cs"/>
              </a:defRPr>
            </a:pPr>
            <a:endParaRPr lang="pl-PL"/>
          </a:p>
        </c:txPr>
        <c:crossAx val="676667968"/>
        <c:crosses val="autoZero"/>
        <c:auto val="1"/>
        <c:lblAlgn val="ctr"/>
        <c:lblOffset val="100"/>
        <c:noMultiLvlLbl val="0"/>
      </c:catAx>
      <c:valAx>
        <c:axId val="67666796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Century Gothic" panose="020B0502020202020204" pitchFamily="34" charset="0"/>
                    <a:ea typeface="+mn-ea"/>
                    <a:cs typeface="+mn-cs"/>
                  </a:defRPr>
                </a:pPr>
                <a:r>
                  <a:rPr lang="pl-PL" dirty="0">
                    <a:latin typeface="Century Gothic" panose="020B0502020202020204" pitchFamily="34" charset="0"/>
                  </a:rPr>
                  <a:t>EMPLEO</a:t>
                </a:r>
              </a:p>
            </c:rich>
          </c:tx>
          <c:layout>
            <c:manualLayout>
              <c:xMode val="edge"/>
              <c:yMode val="edge"/>
              <c:x val="0"/>
              <c:y val="0.32591527408104182"/>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Century Gothic" panose="020B0502020202020204" pitchFamily="34" charset="0"/>
                  <a:ea typeface="+mn-ea"/>
                  <a:cs typeface="+mn-cs"/>
                </a:defRPr>
              </a:pPr>
              <a:endParaRPr lang="pl-PL"/>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l-PL"/>
          </a:p>
        </c:txPr>
        <c:crossAx val="2474868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l-PL"/>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doughnutChart>
        <c:varyColors val="1"/>
        <c:ser>
          <c:idx val="0"/>
          <c:order val="0"/>
          <c:tx>
            <c:strRef>
              <c:f>Arkusz1!$B$1</c:f>
              <c:strCache>
                <c:ptCount val="1"/>
                <c:pt idx="0">
                  <c:v>Zatrudnienie</c:v>
                </c:pt>
              </c:strCache>
            </c:strRef>
          </c:tx>
          <c:dPt>
            <c:idx val="0"/>
            <c:bubble3D val="0"/>
            <c:spPr>
              <a:solidFill>
                <a:schemeClr val="accent3">
                  <a:shade val="65000"/>
                </a:schemeClr>
              </a:solidFill>
              <a:ln w="19050">
                <a:solidFill>
                  <a:schemeClr val="lt1"/>
                </a:solidFill>
              </a:ln>
              <a:effectLst/>
            </c:spPr>
            <c:extLst>
              <c:ext xmlns:c16="http://schemas.microsoft.com/office/drawing/2014/chart" uri="{C3380CC4-5D6E-409C-BE32-E72D297353CC}">
                <c16:uniqueId val="{00000001-8F38-4E0C-AF47-408F1EBC860A}"/>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8F38-4E0C-AF47-408F1EBC860A}"/>
              </c:ext>
            </c:extLst>
          </c:dPt>
          <c:dPt>
            <c:idx val="2"/>
            <c:bubble3D val="0"/>
            <c:spPr>
              <a:solidFill>
                <a:schemeClr val="accent3">
                  <a:tint val="65000"/>
                </a:schemeClr>
              </a:solidFill>
              <a:ln w="19050">
                <a:solidFill>
                  <a:schemeClr val="lt1"/>
                </a:solidFill>
              </a:ln>
              <a:effectLst/>
            </c:spPr>
            <c:extLst>
              <c:ext xmlns:c16="http://schemas.microsoft.com/office/drawing/2014/chart" uri="{C3380CC4-5D6E-409C-BE32-E72D297353CC}">
                <c16:uniqueId val="{00000005-8F38-4E0C-AF47-408F1EBC860A}"/>
              </c:ext>
            </c:extLst>
          </c:dPt>
          <c:dLbls>
            <c:dLbl>
              <c:idx val="0"/>
              <c:layout>
                <c:manualLayout>
                  <c:x val="9.2302623397221076E-2"/>
                  <c:y val="-7.2287323742513621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8F38-4E0C-AF47-408F1EBC860A}"/>
                </c:ext>
              </c:extLst>
            </c:dLbl>
            <c:dLbl>
              <c:idx val="1"/>
              <c:layout>
                <c:manualLayout>
                  <c:x val="0.14153070890922242"/>
                  <c:y val="-6.6372951183192683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8F38-4E0C-AF47-408F1EBC860A}"/>
                </c:ext>
              </c:extLst>
            </c:dLbl>
            <c:dLbl>
              <c:idx val="2"/>
              <c:layout>
                <c:manualLayout>
                  <c:x val="-7.765140627686716E-2"/>
                  <c:y val="0.20940324346209996"/>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fld id="{FDD73CA9-AD8B-45AB-B8B8-E0182082BB7E}" type="CATEGORYNAME">
                      <a:rPr lang="en-US" smtClean="0"/>
                      <a:pPr>
                        <a:defRPr/>
                      </a:pPr>
                      <a:t>[NAZWA KATEGORII]</a:t>
                    </a:fld>
                    <a:r>
                      <a:rPr lang="en-US" baseline="0" dirty="0"/>
                      <a:t>
</a:t>
                    </a:r>
                    <a:fld id="{B205C5A1-BDD6-495A-9CE4-7C28F3365329}" type="VALUE">
                      <a:rPr lang="en-US" baseline="0" dirty="0"/>
                      <a:pPr>
                        <a:defRPr/>
                      </a:pPr>
                      <a:t>[WARTOŚĆ]</a:t>
                    </a:fld>
                    <a:endParaRPr lang="en-US" baseline="0" dirty="0"/>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pl-PL"/>
                </a:p>
              </c:txPr>
              <c:showLegendKey val="0"/>
              <c:showVal val="1"/>
              <c:showCatName val="1"/>
              <c:showSerName val="0"/>
              <c:showPercent val="0"/>
              <c:showBubbleSize val="0"/>
              <c:separator>
</c:separator>
              <c:extLst>
                <c:ext xmlns:c15="http://schemas.microsoft.com/office/drawing/2012/chart" uri="{CE6537A1-D6FC-4f65-9D91-7224C49458BB}">
                  <c15:layout>
                    <c:manualLayout>
                      <c:w val="0.18404115121370573"/>
                      <c:h val="0.17944770775657232"/>
                    </c:manualLayout>
                  </c15:layout>
                  <c15:dlblFieldTable/>
                  <c15:showDataLabelsRange val="0"/>
                </c:ext>
                <c:ext xmlns:c16="http://schemas.microsoft.com/office/drawing/2014/chart" uri="{C3380CC4-5D6E-409C-BE32-E72D297353CC}">
                  <c16:uniqueId val="{00000005-8F38-4E0C-AF47-408F1EBC860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pl-PL"/>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Arkusz1!$A$2:$A$4</c:f>
              <c:strCache>
                <c:ptCount val="3"/>
                <c:pt idx="0">
                  <c:v>Alternadores</c:v>
                </c:pt>
                <c:pt idx="1">
                  <c:v>Motores de arranque</c:v>
                </c:pt>
                <c:pt idx="2">
                  <c:v>Prepuestos para alternadores y motores de arranque</c:v>
                </c:pt>
              </c:strCache>
            </c:strRef>
          </c:cat>
          <c:val>
            <c:numRef>
              <c:f>Arkusz1!$B$2:$B$4</c:f>
              <c:numCache>
                <c:formatCode>General</c:formatCode>
                <c:ptCount val="3"/>
                <c:pt idx="0">
                  <c:v>4100</c:v>
                </c:pt>
                <c:pt idx="1">
                  <c:v>3500</c:v>
                </c:pt>
                <c:pt idx="2">
                  <c:v>16400</c:v>
                </c:pt>
              </c:numCache>
            </c:numRef>
          </c:val>
          <c:extLst>
            <c:ext xmlns:c16="http://schemas.microsoft.com/office/drawing/2014/chart" uri="{C3380CC4-5D6E-409C-BE32-E72D297353CC}">
              <c16:uniqueId val="{00000006-8F38-4E0C-AF47-408F1EBC860A}"/>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l-PL"/>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0.27225097155938743"/>
          <c:y val="0.19900000000000001"/>
          <c:w val="0.50708089097303632"/>
          <c:h val="0.80100000000000005"/>
        </c:manualLayout>
      </c:layout>
      <c:doughnutChart>
        <c:varyColors val="1"/>
        <c:ser>
          <c:idx val="0"/>
          <c:order val="0"/>
          <c:tx>
            <c:strRef>
              <c:f>Arkusz1!$B$1</c:f>
              <c:strCache>
                <c:ptCount val="1"/>
                <c:pt idx="0">
                  <c:v>Sprzedaż</c:v>
                </c:pt>
              </c:strCache>
            </c:strRef>
          </c:tx>
          <c:spPr>
            <a:solidFill>
              <a:schemeClr val="bg1">
                <a:lumMod val="85000"/>
              </a:schemeClr>
            </a:solidFill>
          </c:spPr>
          <c:dPt>
            <c:idx val="0"/>
            <c:bubble3D val="0"/>
            <c:spPr>
              <a:solidFill>
                <a:srgbClr val="C0C0C0"/>
              </a:solidFill>
              <a:ln w="19050">
                <a:solidFill>
                  <a:schemeClr val="lt1"/>
                </a:solidFill>
              </a:ln>
              <a:effectLst/>
            </c:spPr>
            <c:extLst>
              <c:ext xmlns:c16="http://schemas.microsoft.com/office/drawing/2014/chart" uri="{C3380CC4-5D6E-409C-BE32-E72D297353CC}">
                <c16:uniqueId val="{00000001-6314-4C0D-84F3-955DB9EF338D}"/>
              </c:ext>
            </c:extLst>
          </c:dPt>
          <c:dPt>
            <c:idx val="1"/>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3-6314-4C0D-84F3-955DB9EF338D}"/>
              </c:ext>
            </c:extLst>
          </c:dPt>
          <c:dPt>
            <c:idx val="2"/>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5-6314-4C0D-84F3-955DB9EF338D}"/>
              </c:ext>
            </c:extLst>
          </c:dPt>
          <c:dPt>
            <c:idx val="3"/>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7-6314-4C0D-84F3-955DB9EF338D}"/>
              </c:ext>
            </c:extLst>
          </c:dPt>
          <c:cat>
            <c:strRef>
              <c:f>Arkusz1!$A$2:$A$5</c:f>
              <c:strCache>
                <c:ptCount val="1"/>
                <c:pt idx="0">
                  <c:v>Lubichowo</c:v>
                </c:pt>
              </c:strCache>
            </c:strRef>
          </c:cat>
          <c:val>
            <c:numRef>
              <c:f>Arkusz1!$B$2:$B$5</c:f>
              <c:numCache>
                <c:formatCode>General</c:formatCode>
                <c:ptCount val="4"/>
                <c:pt idx="0">
                  <c:v>180</c:v>
                </c:pt>
              </c:numCache>
            </c:numRef>
          </c:val>
          <c:extLst>
            <c:ext xmlns:c16="http://schemas.microsoft.com/office/drawing/2014/chart" uri="{C3380CC4-5D6E-409C-BE32-E72D297353CC}">
              <c16:uniqueId val="{00000000-0251-4222-9500-E97E9EE727B4}"/>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l-PL"/>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0.27225097155938743"/>
          <c:y val="0.19900000000000001"/>
          <c:w val="0.50708089097303632"/>
          <c:h val="0.80100000000000005"/>
        </c:manualLayout>
      </c:layout>
      <c:doughnutChart>
        <c:varyColors val="1"/>
        <c:ser>
          <c:idx val="0"/>
          <c:order val="0"/>
          <c:tx>
            <c:strRef>
              <c:f>Arkusz1!$B$1</c:f>
              <c:strCache>
                <c:ptCount val="1"/>
                <c:pt idx="0">
                  <c:v>Sprzedaż</c:v>
                </c:pt>
              </c:strCache>
            </c:strRef>
          </c:tx>
          <c:spPr>
            <a:solidFill>
              <a:schemeClr val="bg1">
                <a:lumMod val="50000"/>
              </a:schemeClr>
            </a:solidFill>
          </c:spPr>
          <c:dPt>
            <c:idx val="0"/>
            <c:bubble3D val="0"/>
            <c:spPr>
              <a:solidFill>
                <a:schemeClr val="bg1">
                  <a:lumMod val="50000"/>
                </a:schemeClr>
              </a:solidFill>
              <a:ln w="19050">
                <a:solidFill>
                  <a:schemeClr val="lt1"/>
                </a:solidFill>
              </a:ln>
              <a:effectLst/>
            </c:spPr>
            <c:extLst>
              <c:ext xmlns:c16="http://schemas.microsoft.com/office/drawing/2014/chart" uri="{C3380CC4-5D6E-409C-BE32-E72D297353CC}">
                <c16:uniqueId val="{00000001-3ADA-4C77-B8DD-D7F6FD8061E0}"/>
              </c:ext>
            </c:extLst>
          </c:dPt>
          <c:dPt>
            <c:idx val="1"/>
            <c:bubble3D val="0"/>
            <c:spPr>
              <a:solidFill>
                <a:schemeClr val="bg1">
                  <a:lumMod val="50000"/>
                </a:schemeClr>
              </a:solidFill>
              <a:ln w="19050">
                <a:solidFill>
                  <a:schemeClr val="lt1"/>
                </a:solidFill>
              </a:ln>
              <a:effectLst/>
            </c:spPr>
            <c:extLst>
              <c:ext xmlns:c16="http://schemas.microsoft.com/office/drawing/2014/chart" uri="{C3380CC4-5D6E-409C-BE32-E72D297353CC}">
                <c16:uniqueId val="{00000003-3ADA-4C77-B8DD-D7F6FD8061E0}"/>
              </c:ext>
            </c:extLst>
          </c:dPt>
          <c:dPt>
            <c:idx val="2"/>
            <c:bubble3D val="0"/>
            <c:spPr>
              <a:solidFill>
                <a:schemeClr val="bg1">
                  <a:lumMod val="50000"/>
                </a:schemeClr>
              </a:solidFill>
              <a:ln w="19050">
                <a:solidFill>
                  <a:schemeClr val="lt1"/>
                </a:solidFill>
              </a:ln>
              <a:effectLst/>
            </c:spPr>
            <c:extLst>
              <c:ext xmlns:c16="http://schemas.microsoft.com/office/drawing/2014/chart" uri="{C3380CC4-5D6E-409C-BE32-E72D297353CC}">
                <c16:uniqueId val="{00000005-3ADA-4C77-B8DD-D7F6FD8061E0}"/>
              </c:ext>
            </c:extLst>
          </c:dPt>
          <c:dPt>
            <c:idx val="3"/>
            <c:bubble3D val="0"/>
            <c:spPr>
              <a:solidFill>
                <a:schemeClr val="bg1">
                  <a:lumMod val="50000"/>
                </a:schemeClr>
              </a:solidFill>
              <a:ln w="19050">
                <a:solidFill>
                  <a:schemeClr val="lt1"/>
                </a:solidFill>
              </a:ln>
              <a:effectLst/>
            </c:spPr>
            <c:extLst>
              <c:ext xmlns:c16="http://schemas.microsoft.com/office/drawing/2014/chart" uri="{C3380CC4-5D6E-409C-BE32-E72D297353CC}">
                <c16:uniqueId val="{00000007-3ADA-4C77-B8DD-D7F6FD8061E0}"/>
              </c:ext>
            </c:extLst>
          </c:dPt>
          <c:cat>
            <c:strRef>
              <c:f>Arkusz1!$A$2:$A$5</c:f>
              <c:strCache>
                <c:ptCount val="1"/>
                <c:pt idx="0">
                  <c:v>Lubichowo</c:v>
                </c:pt>
              </c:strCache>
            </c:strRef>
          </c:cat>
          <c:val>
            <c:numRef>
              <c:f>Arkusz1!$B$2:$B$5</c:f>
              <c:numCache>
                <c:formatCode>General</c:formatCode>
                <c:ptCount val="4"/>
                <c:pt idx="0">
                  <c:v>180</c:v>
                </c:pt>
              </c:numCache>
            </c:numRef>
          </c:val>
          <c:extLst>
            <c:ext xmlns:c16="http://schemas.microsoft.com/office/drawing/2014/chart" uri="{C3380CC4-5D6E-409C-BE32-E72D297353CC}">
              <c16:uniqueId val="{00000008-3ADA-4C77-B8DD-D7F6FD8061E0}"/>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l-PL"/>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0.27225097155938743"/>
          <c:y val="0.19900000000000001"/>
          <c:w val="0.50708089097303632"/>
          <c:h val="0.80100000000000005"/>
        </c:manualLayout>
      </c:layout>
      <c:doughnutChart>
        <c:varyColors val="1"/>
        <c:ser>
          <c:idx val="0"/>
          <c:order val="0"/>
          <c:tx>
            <c:strRef>
              <c:f>Arkusz1!$B$1</c:f>
              <c:strCache>
                <c:ptCount val="1"/>
                <c:pt idx="0">
                  <c:v>Sprzedaż</c:v>
                </c:pt>
              </c:strCache>
            </c:strRef>
          </c:tx>
          <c:spPr>
            <a:solidFill>
              <a:schemeClr val="tx1">
                <a:lumMod val="65000"/>
                <a:lumOff val="35000"/>
              </a:schemeClr>
            </a:solidFill>
          </c:spPr>
          <c:dPt>
            <c:idx val="0"/>
            <c:bubble3D val="0"/>
            <c:spPr>
              <a:solidFill>
                <a:schemeClr val="tx1">
                  <a:lumMod val="65000"/>
                  <a:lumOff val="35000"/>
                </a:schemeClr>
              </a:solidFill>
              <a:ln w="19050">
                <a:solidFill>
                  <a:schemeClr val="lt1"/>
                </a:solidFill>
              </a:ln>
              <a:effectLst/>
            </c:spPr>
            <c:extLst>
              <c:ext xmlns:c16="http://schemas.microsoft.com/office/drawing/2014/chart" uri="{C3380CC4-5D6E-409C-BE32-E72D297353CC}">
                <c16:uniqueId val="{00000001-A8DF-444A-990E-28923982D504}"/>
              </c:ext>
            </c:extLst>
          </c:dPt>
          <c:dPt>
            <c:idx val="1"/>
            <c:bubble3D val="0"/>
            <c:spPr>
              <a:solidFill>
                <a:schemeClr val="tx1">
                  <a:lumMod val="65000"/>
                  <a:lumOff val="35000"/>
                </a:schemeClr>
              </a:solidFill>
              <a:ln w="19050">
                <a:solidFill>
                  <a:schemeClr val="lt1"/>
                </a:solidFill>
              </a:ln>
              <a:effectLst/>
            </c:spPr>
            <c:extLst>
              <c:ext xmlns:c16="http://schemas.microsoft.com/office/drawing/2014/chart" uri="{C3380CC4-5D6E-409C-BE32-E72D297353CC}">
                <c16:uniqueId val="{00000003-A8DF-444A-990E-28923982D504}"/>
              </c:ext>
            </c:extLst>
          </c:dPt>
          <c:dPt>
            <c:idx val="2"/>
            <c:bubble3D val="0"/>
            <c:spPr>
              <a:solidFill>
                <a:schemeClr val="tx1">
                  <a:lumMod val="65000"/>
                  <a:lumOff val="35000"/>
                </a:schemeClr>
              </a:solidFill>
              <a:ln w="19050">
                <a:solidFill>
                  <a:schemeClr val="lt1"/>
                </a:solidFill>
              </a:ln>
              <a:effectLst/>
            </c:spPr>
            <c:extLst>
              <c:ext xmlns:c16="http://schemas.microsoft.com/office/drawing/2014/chart" uri="{C3380CC4-5D6E-409C-BE32-E72D297353CC}">
                <c16:uniqueId val="{00000005-A8DF-444A-990E-28923982D504}"/>
              </c:ext>
            </c:extLst>
          </c:dPt>
          <c:dPt>
            <c:idx val="3"/>
            <c:bubble3D val="0"/>
            <c:spPr>
              <a:solidFill>
                <a:schemeClr val="tx1">
                  <a:lumMod val="65000"/>
                  <a:lumOff val="35000"/>
                </a:schemeClr>
              </a:solidFill>
              <a:ln w="19050">
                <a:solidFill>
                  <a:schemeClr val="lt1"/>
                </a:solidFill>
              </a:ln>
              <a:effectLst/>
            </c:spPr>
            <c:extLst>
              <c:ext xmlns:c16="http://schemas.microsoft.com/office/drawing/2014/chart" uri="{C3380CC4-5D6E-409C-BE32-E72D297353CC}">
                <c16:uniqueId val="{00000007-A8DF-444A-990E-28923982D504}"/>
              </c:ext>
            </c:extLst>
          </c:dPt>
          <c:cat>
            <c:strRef>
              <c:f>Arkusz1!$A$2:$A$5</c:f>
              <c:strCache>
                <c:ptCount val="1"/>
                <c:pt idx="0">
                  <c:v>Lubichowo</c:v>
                </c:pt>
              </c:strCache>
            </c:strRef>
          </c:cat>
          <c:val>
            <c:numRef>
              <c:f>Arkusz1!$B$2:$B$5</c:f>
              <c:numCache>
                <c:formatCode>General</c:formatCode>
                <c:ptCount val="4"/>
                <c:pt idx="0">
                  <c:v>180</c:v>
                </c:pt>
              </c:numCache>
            </c:numRef>
          </c:val>
          <c:extLst>
            <c:ext xmlns:c16="http://schemas.microsoft.com/office/drawing/2014/chart" uri="{C3380CC4-5D6E-409C-BE32-E72D297353CC}">
              <c16:uniqueId val="{00000008-A8DF-444A-990E-28923982D504}"/>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l-PL"/>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0.27225097155938743"/>
          <c:y val="0.19900000000000001"/>
          <c:w val="0.50708089097303632"/>
          <c:h val="0.80100000000000005"/>
        </c:manualLayout>
      </c:layout>
      <c:doughnutChart>
        <c:varyColors val="1"/>
        <c:ser>
          <c:idx val="0"/>
          <c:order val="0"/>
          <c:tx>
            <c:strRef>
              <c:f>Arkusz1!$B$1</c:f>
              <c:strCache>
                <c:ptCount val="1"/>
                <c:pt idx="0">
                  <c:v>Sprzedaż</c:v>
                </c:pt>
              </c:strCache>
            </c:strRef>
          </c:tx>
          <c:spPr>
            <a:solidFill>
              <a:schemeClr val="bg1">
                <a:lumMod val="85000"/>
              </a:schemeClr>
            </a:solidFill>
          </c:spPr>
          <c:dPt>
            <c:idx val="0"/>
            <c:bubble3D val="0"/>
            <c:spPr>
              <a:solidFill>
                <a:srgbClr val="C0C0C0"/>
              </a:solidFill>
              <a:ln w="19050">
                <a:solidFill>
                  <a:schemeClr val="lt1"/>
                </a:solidFill>
              </a:ln>
              <a:effectLst/>
            </c:spPr>
            <c:extLst>
              <c:ext xmlns:c16="http://schemas.microsoft.com/office/drawing/2014/chart" uri="{C3380CC4-5D6E-409C-BE32-E72D297353CC}">
                <c16:uniqueId val="{00000001-6314-4C0D-84F3-955DB9EF338D}"/>
              </c:ext>
            </c:extLst>
          </c:dPt>
          <c:dPt>
            <c:idx val="1"/>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3-6314-4C0D-84F3-955DB9EF338D}"/>
              </c:ext>
            </c:extLst>
          </c:dPt>
          <c:dPt>
            <c:idx val="2"/>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5-6314-4C0D-84F3-955DB9EF338D}"/>
              </c:ext>
            </c:extLst>
          </c:dPt>
          <c:dPt>
            <c:idx val="3"/>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7-6314-4C0D-84F3-955DB9EF338D}"/>
              </c:ext>
            </c:extLst>
          </c:dPt>
          <c:cat>
            <c:strRef>
              <c:f>Arkusz1!$A$2:$A$5</c:f>
              <c:strCache>
                <c:ptCount val="1"/>
                <c:pt idx="0">
                  <c:v>Lubichowo</c:v>
                </c:pt>
              </c:strCache>
            </c:strRef>
          </c:cat>
          <c:val>
            <c:numRef>
              <c:f>Arkusz1!$B$2:$B$5</c:f>
              <c:numCache>
                <c:formatCode>General</c:formatCode>
                <c:ptCount val="4"/>
                <c:pt idx="0">
                  <c:v>180</c:v>
                </c:pt>
              </c:numCache>
            </c:numRef>
          </c:val>
          <c:extLst>
            <c:ext xmlns:c16="http://schemas.microsoft.com/office/drawing/2014/chart" uri="{C3380CC4-5D6E-409C-BE32-E72D297353CC}">
              <c16:uniqueId val="{00000000-0251-4222-9500-E97E9EE727B4}"/>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l-PL"/>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0.27225097155938743"/>
          <c:y val="0.19900000000000001"/>
          <c:w val="0.50708089097303632"/>
          <c:h val="0.80100000000000005"/>
        </c:manualLayout>
      </c:layout>
      <c:doughnutChart>
        <c:varyColors val="1"/>
        <c:ser>
          <c:idx val="0"/>
          <c:order val="0"/>
          <c:tx>
            <c:strRef>
              <c:f>Arkusz1!$B$1</c:f>
              <c:strCache>
                <c:ptCount val="1"/>
                <c:pt idx="0">
                  <c:v>Sprzedaż</c:v>
                </c:pt>
              </c:strCache>
            </c:strRef>
          </c:tx>
          <c:spPr>
            <a:solidFill>
              <a:schemeClr val="bg1">
                <a:lumMod val="50000"/>
              </a:schemeClr>
            </a:solidFill>
          </c:spPr>
          <c:dPt>
            <c:idx val="0"/>
            <c:bubble3D val="0"/>
            <c:spPr>
              <a:solidFill>
                <a:schemeClr val="bg1">
                  <a:lumMod val="50000"/>
                </a:schemeClr>
              </a:solidFill>
              <a:ln w="19050">
                <a:solidFill>
                  <a:schemeClr val="lt1"/>
                </a:solidFill>
              </a:ln>
              <a:effectLst/>
            </c:spPr>
            <c:extLst>
              <c:ext xmlns:c16="http://schemas.microsoft.com/office/drawing/2014/chart" uri="{C3380CC4-5D6E-409C-BE32-E72D297353CC}">
                <c16:uniqueId val="{00000001-3ADA-4C77-B8DD-D7F6FD8061E0}"/>
              </c:ext>
            </c:extLst>
          </c:dPt>
          <c:dPt>
            <c:idx val="1"/>
            <c:bubble3D val="0"/>
            <c:spPr>
              <a:solidFill>
                <a:schemeClr val="bg1">
                  <a:lumMod val="50000"/>
                </a:schemeClr>
              </a:solidFill>
              <a:ln w="19050">
                <a:solidFill>
                  <a:schemeClr val="lt1"/>
                </a:solidFill>
              </a:ln>
              <a:effectLst/>
            </c:spPr>
            <c:extLst>
              <c:ext xmlns:c16="http://schemas.microsoft.com/office/drawing/2014/chart" uri="{C3380CC4-5D6E-409C-BE32-E72D297353CC}">
                <c16:uniqueId val="{00000003-3ADA-4C77-B8DD-D7F6FD8061E0}"/>
              </c:ext>
            </c:extLst>
          </c:dPt>
          <c:dPt>
            <c:idx val="2"/>
            <c:bubble3D val="0"/>
            <c:spPr>
              <a:solidFill>
                <a:schemeClr val="bg1">
                  <a:lumMod val="50000"/>
                </a:schemeClr>
              </a:solidFill>
              <a:ln w="19050">
                <a:solidFill>
                  <a:schemeClr val="lt1"/>
                </a:solidFill>
              </a:ln>
              <a:effectLst/>
            </c:spPr>
            <c:extLst>
              <c:ext xmlns:c16="http://schemas.microsoft.com/office/drawing/2014/chart" uri="{C3380CC4-5D6E-409C-BE32-E72D297353CC}">
                <c16:uniqueId val="{00000005-3ADA-4C77-B8DD-D7F6FD8061E0}"/>
              </c:ext>
            </c:extLst>
          </c:dPt>
          <c:dPt>
            <c:idx val="3"/>
            <c:bubble3D val="0"/>
            <c:spPr>
              <a:solidFill>
                <a:schemeClr val="bg1">
                  <a:lumMod val="50000"/>
                </a:schemeClr>
              </a:solidFill>
              <a:ln w="19050">
                <a:solidFill>
                  <a:schemeClr val="lt1"/>
                </a:solidFill>
              </a:ln>
              <a:effectLst/>
            </c:spPr>
            <c:extLst>
              <c:ext xmlns:c16="http://schemas.microsoft.com/office/drawing/2014/chart" uri="{C3380CC4-5D6E-409C-BE32-E72D297353CC}">
                <c16:uniqueId val="{00000007-3ADA-4C77-B8DD-D7F6FD8061E0}"/>
              </c:ext>
            </c:extLst>
          </c:dPt>
          <c:cat>
            <c:strRef>
              <c:f>Arkusz1!$A$2:$A$5</c:f>
              <c:strCache>
                <c:ptCount val="1"/>
                <c:pt idx="0">
                  <c:v>Lubichowo</c:v>
                </c:pt>
              </c:strCache>
            </c:strRef>
          </c:cat>
          <c:val>
            <c:numRef>
              <c:f>Arkusz1!$B$2:$B$5</c:f>
              <c:numCache>
                <c:formatCode>General</c:formatCode>
                <c:ptCount val="4"/>
                <c:pt idx="0">
                  <c:v>180</c:v>
                </c:pt>
              </c:numCache>
            </c:numRef>
          </c:val>
          <c:extLst>
            <c:ext xmlns:c16="http://schemas.microsoft.com/office/drawing/2014/chart" uri="{C3380CC4-5D6E-409C-BE32-E72D297353CC}">
              <c16:uniqueId val="{00000008-3ADA-4C77-B8DD-D7F6FD8061E0}"/>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l-PL"/>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0.27225097155938743"/>
          <c:y val="0.19900000000000001"/>
          <c:w val="0.50708089097303632"/>
          <c:h val="0.80100000000000005"/>
        </c:manualLayout>
      </c:layout>
      <c:doughnutChart>
        <c:varyColors val="1"/>
        <c:ser>
          <c:idx val="0"/>
          <c:order val="0"/>
          <c:tx>
            <c:strRef>
              <c:f>Arkusz1!$B$1</c:f>
              <c:strCache>
                <c:ptCount val="1"/>
                <c:pt idx="0">
                  <c:v>Sprzedaż</c:v>
                </c:pt>
              </c:strCache>
            </c:strRef>
          </c:tx>
          <c:spPr>
            <a:solidFill>
              <a:schemeClr val="tx1">
                <a:lumMod val="65000"/>
                <a:lumOff val="35000"/>
              </a:schemeClr>
            </a:solidFill>
          </c:spPr>
          <c:dPt>
            <c:idx val="0"/>
            <c:bubble3D val="0"/>
            <c:spPr>
              <a:solidFill>
                <a:schemeClr val="tx1">
                  <a:lumMod val="65000"/>
                  <a:lumOff val="35000"/>
                </a:schemeClr>
              </a:solidFill>
              <a:ln w="19050">
                <a:solidFill>
                  <a:schemeClr val="lt1"/>
                </a:solidFill>
              </a:ln>
              <a:effectLst/>
            </c:spPr>
            <c:extLst>
              <c:ext xmlns:c16="http://schemas.microsoft.com/office/drawing/2014/chart" uri="{C3380CC4-5D6E-409C-BE32-E72D297353CC}">
                <c16:uniqueId val="{00000001-A8DF-444A-990E-28923982D504}"/>
              </c:ext>
            </c:extLst>
          </c:dPt>
          <c:dPt>
            <c:idx val="1"/>
            <c:bubble3D val="0"/>
            <c:spPr>
              <a:solidFill>
                <a:schemeClr val="tx1">
                  <a:lumMod val="65000"/>
                  <a:lumOff val="35000"/>
                </a:schemeClr>
              </a:solidFill>
              <a:ln w="19050">
                <a:solidFill>
                  <a:schemeClr val="lt1"/>
                </a:solidFill>
              </a:ln>
              <a:effectLst/>
            </c:spPr>
            <c:extLst>
              <c:ext xmlns:c16="http://schemas.microsoft.com/office/drawing/2014/chart" uri="{C3380CC4-5D6E-409C-BE32-E72D297353CC}">
                <c16:uniqueId val="{00000003-A8DF-444A-990E-28923982D504}"/>
              </c:ext>
            </c:extLst>
          </c:dPt>
          <c:dPt>
            <c:idx val="2"/>
            <c:bubble3D val="0"/>
            <c:spPr>
              <a:solidFill>
                <a:schemeClr val="tx1">
                  <a:lumMod val="65000"/>
                  <a:lumOff val="35000"/>
                </a:schemeClr>
              </a:solidFill>
              <a:ln w="19050">
                <a:solidFill>
                  <a:schemeClr val="lt1"/>
                </a:solidFill>
              </a:ln>
              <a:effectLst/>
            </c:spPr>
            <c:extLst>
              <c:ext xmlns:c16="http://schemas.microsoft.com/office/drawing/2014/chart" uri="{C3380CC4-5D6E-409C-BE32-E72D297353CC}">
                <c16:uniqueId val="{00000005-A8DF-444A-990E-28923982D504}"/>
              </c:ext>
            </c:extLst>
          </c:dPt>
          <c:dPt>
            <c:idx val="3"/>
            <c:bubble3D val="0"/>
            <c:spPr>
              <a:solidFill>
                <a:schemeClr val="tx1">
                  <a:lumMod val="65000"/>
                  <a:lumOff val="35000"/>
                </a:schemeClr>
              </a:solidFill>
              <a:ln w="19050">
                <a:solidFill>
                  <a:schemeClr val="lt1"/>
                </a:solidFill>
              </a:ln>
              <a:effectLst/>
            </c:spPr>
            <c:extLst>
              <c:ext xmlns:c16="http://schemas.microsoft.com/office/drawing/2014/chart" uri="{C3380CC4-5D6E-409C-BE32-E72D297353CC}">
                <c16:uniqueId val="{00000007-A8DF-444A-990E-28923982D504}"/>
              </c:ext>
            </c:extLst>
          </c:dPt>
          <c:cat>
            <c:strRef>
              <c:f>Arkusz1!$A$2:$A$5</c:f>
              <c:strCache>
                <c:ptCount val="1"/>
                <c:pt idx="0">
                  <c:v>Lubichowo</c:v>
                </c:pt>
              </c:strCache>
            </c:strRef>
          </c:cat>
          <c:val>
            <c:numRef>
              <c:f>Arkusz1!$B$2:$B$5</c:f>
              <c:numCache>
                <c:formatCode>General</c:formatCode>
                <c:ptCount val="4"/>
                <c:pt idx="0">
                  <c:v>180</c:v>
                </c:pt>
              </c:numCache>
            </c:numRef>
          </c:val>
          <c:extLst>
            <c:ext xmlns:c16="http://schemas.microsoft.com/office/drawing/2014/chart" uri="{C3380CC4-5D6E-409C-BE32-E72D297353CC}">
              <c16:uniqueId val="{00000008-A8DF-444A-990E-28923982D504}"/>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l-PL"/>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Arkusz1!$B$1</c:f>
              <c:strCache>
                <c:ptCount val="1"/>
                <c:pt idx="0">
                  <c:v>Zatrudnienie w AS-PL</c:v>
                </c:pt>
              </c:strCache>
            </c:strRef>
          </c:tx>
          <c:spPr>
            <a:solidFill>
              <a:srgbClr val="C00000"/>
            </a:solidFill>
            <a:ln>
              <a:noFill/>
            </a:ln>
            <a:effectLst/>
            <a:sp3d/>
          </c:spPr>
          <c:invertIfNegative val="0"/>
          <c:dLbls>
            <c:dLbl>
              <c:idx val="0"/>
              <c:layout>
                <c:manualLayout>
                  <c:x val="1.8383833083480877E-2"/>
                  <c:y val="-1.215277860843029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CEA-416B-A0EE-90EA574F143C}"/>
                </c:ext>
              </c:extLst>
            </c:dLbl>
            <c:dLbl>
              <c:idx val="1"/>
              <c:layout>
                <c:manualLayout>
                  <c:x val="2.2979791354351096E-2"/>
                  <c:y val="-1.519097326053787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CEA-416B-A0EE-90EA574F143C}"/>
                </c:ext>
              </c:extLst>
            </c:dLbl>
            <c:dLbl>
              <c:idx val="2"/>
              <c:layout>
                <c:manualLayout>
                  <c:x val="1.6085853948045768E-2"/>
                  <c:y val="-9.114583956322723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CEA-416B-A0EE-90EA574F143C}"/>
                </c:ext>
              </c:extLst>
            </c:dLbl>
            <c:dLbl>
              <c:idx val="3"/>
              <c:layout>
                <c:manualLayout>
                  <c:x val="1.3787874812610743E-2"/>
                  <c:y val="-1.215277860843040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CEA-416B-A0EE-90EA574F143C}"/>
                </c:ext>
              </c:extLst>
            </c:dLbl>
            <c:dLbl>
              <c:idx val="4"/>
              <c:layout>
                <c:manualLayout>
                  <c:x val="1.3787874812610658E-2"/>
                  <c:y val="-9.114583956322726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CEA-416B-A0EE-90EA574F143C}"/>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Century Gothic" panose="020B0502020202020204" pitchFamily="34" charset="0"/>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Arkusz1!$A$2:$A$6</c:f>
              <c:numCache>
                <c:formatCode>General</c:formatCode>
                <c:ptCount val="5"/>
                <c:pt idx="0">
                  <c:v>1992</c:v>
                </c:pt>
                <c:pt idx="1">
                  <c:v>2002</c:v>
                </c:pt>
                <c:pt idx="2">
                  <c:v>2013</c:v>
                </c:pt>
                <c:pt idx="3">
                  <c:v>2016</c:v>
                </c:pt>
                <c:pt idx="4">
                  <c:v>2022</c:v>
                </c:pt>
              </c:numCache>
            </c:numRef>
          </c:cat>
          <c:val>
            <c:numRef>
              <c:f>Arkusz1!$B$2:$B$6</c:f>
              <c:numCache>
                <c:formatCode>General</c:formatCode>
                <c:ptCount val="5"/>
                <c:pt idx="0">
                  <c:v>4</c:v>
                </c:pt>
                <c:pt idx="1">
                  <c:v>19</c:v>
                </c:pt>
                <c:pt idx="2">
                  <c:v>37</c:v>
                </c:pt>
                <c:pt idx="3">
                  <c:v>98</c:v>
                </c:pt>
                <c:pt idx="4">
                  <c:v>307</c:v>
                </c:pt>
              </c:numCache>
            </c:numRef>
          </c:val>
          <c:extLst>
            <c:ext xmlns:c16="http://schemas.microsoft.com/office/drawing/2014/chart" uri="{C3380CC4-5D6E-409C-BE32-E72D297353CC}">
              <c16:uniqueId val="{00000001-A73D-4319-A4D8-6889A9299C37}"/>
            </c:ext>
          </c:extLst>
        </c:ser>
        <c:dLbls>
          <c:showLegendKey val="0"/>
          <c:showVal val="1"/>
          <c:showCatName val="0"/>
          <c:showSerName val="0"/>
          <c:showPercent val="0"/>
          <c:showBubbleSize val="0"/>
        </c:dLbls>
        <c:gapWidth val="150"/>
        <c:shape val="box"/>
        <c:axId val="247486864"/>
        <c:axId val="676667968"/>
        <c:axId val="0"/>
      </c:bar3DChart>
      <c:catAx>
        <c:axId val="247486864"/>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Century Gothic" panose="020B0502020202020204" pitchFamily="34" charset="0"/>
                    <a:ea typeface="+mn-ea"/>
                    <a:cs typeface="+mn-cs"/>
                  </a:defRPr>
                </a:pPr>
                <a:r>
                  <a:rPr lang="pl-PL" dirty="0">
                    <a:latin typeface="Century Gothic" panose="020B0502020202020204" pitchFamily="34" charset="0"/>
                  </a:rPr>
                  <a:t>AÑO</a:t>
                </a:r>
              </a:p>
            </c:rich>
          </c:tx>
          <c:layout>
            <c:manualLayout>
              <c:xMode val="edge"/>
              <c:yMode val="edge"/>
              <c:x val="0.45419414370078737"/>
              <c:y val="0.9448515658924973"/>
            </c:manualLayout>
          </c:layout>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Century Gothic" panose="020B0502020202020204" pitchFamily="34" charset="0"/>
                  <a:ea typeface="+mn-ea"/>
                  <a:cs typeface="+mn-cs"/>
                </a:defRPr>
              </a:pPr>
              <a:endParaRPr lang="pl-PL"/>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Century Gothic" panose="020B0502020202020204" pitchFamily="34" charset="0"/>
                <a:ea typeface="+mn-ea"/>
                <a:cs typeface="+mn-cs"/>
              </a:defRPr>
            </a:pPr>
            <a:endParaRPr lang="pl-PL"/>
          </a:p>
        </c:txPr>
        <c:crossAx val="676667968"/>
        <c:crosses val="autoZero"/>
        <c:auto val="1"/>
        <c:lblAlgn val="ctr"/>
        <c:lblOffset val="100"/>
        <c:noMultiLvlLbl val="0"/>
      </c:catAx>
      <c:valAx>
        <c:axId val="67666796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Century Gothic" panose="020B0502020202020204" pitchFamily="34" charset="0"/>
                    <a:ea typeface="+mn-ea"/>
                    <a:cs typeface="+mn-cs"/>
                  </a:defRPr>
                </a:pPr>
                <a:r>
                  <a:rPr lang="pl-PL" dirty="0">
                    <a:latin typeface="Century Gothic" panose="020B0502020202020204" pitchFamily="34" charset="0"/>
                  </a:rPr>
                  <a:t>EMPLEO</a:t>
                </a:r>
              </a:p>
            </c:rich>
          </c:tx>
          <c:layout>
            <c:manualLayout>
              <c:xMode val="edge"/>
              <c:yMode val="edge"/>
              <c:x val="0"/>
              <c:y val="0.32591527408104182"/>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Century Gothic" panose="020B0502020202020204" pitchFamily="34" charset="0"/>
                  <a:ea typeface="+mn-ea"/>
                  <a:cs typeface="+mn-cs"/>
                </a:defRPr>
              </a:pPr>
              <a:endParaRPr lang="pl-PL"/>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l-PL"/>
          </a:p>
        </c:txPr>
        <c:crossAx val="2474868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l-PL"/>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Century Gothic" panose="020B0502020202020204" pitchFamily="34" charset="0"/>
                <a:ea typeface="+mn-ea"/>
                <a:cs typeface="+mn-cs"/>
              </a:defRPr>
            </a:pPr>
            <a:r>
              <a:rPr lang="pl-PL" sz="1800" b="0" i="0" baseline="0" dirty="0" err="1">
                <a:effectLst/>
              </a:rPr>
              <a:t>Empleo</a:t>
            </a:r>
            <a:endParaRPr lang="pl-PL" dirty="0">
              <a:effectLst/>
            </a:endParaRPr>
          </a:p>
        </c:rich>
      </c:tx>
      <c:layout>
        <c:manualLayout>
          <c:xMode val="edge"/>
          <c:yMode val="edge"/>
          <c:x val="0.37579646186327642"/>
          <c:y val="2.6888282573407658E-3"/>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Century Gothic" panose="020B0502020202020204" pitchFamily="34" charset="0"/>
              <a:ea typeface="+mn-ea"/>
              <a:cs typeface="+mn-cs"/>
            </a:defRPr>
          </a:pPr>
          <a:endParaRPr lang="pl-PL"/>
        </a:p>
      </c:txPr>
    </c:title>
    <c:autoTitleDeleted val="0"/>
    <c:plotArea>
      <c:layout>
        <c:manualLayout>
          <c:layoutTarget val="inner"/>
          <c:xMode val="edge"/>
          <c:yMode val="edge"/>
          <c:x val="0.23855791583777317"/>
          <c:y val="0.19809677537507564"/>
          <c:w val="0.53062828222776093"/>
          <c:h val="0.73697077455403026"/>
        </c:manualLayout>
      </c:layout>
      <c:doughnutChart>
        <c:varyColors val="1"/>
        <c:ser>
          <c:idx val="0"/>
          <c:order val="0"/>
          <c:tx>
            <c:strRef>
              <c:f>Arkusz1!$B$1</c:f>
              <c:strCache>
                <c:ptCount val="1"/>
                <c:pt idx="0">
                  <c:v>Zatrudnienie</c:v>
                </c:pt>
              </c:strCache>
            </c:strRef>
          </c:tx>
          <c:spPr>
            <a:ln>
              <a:noFill/>
            </a:ln>
          </c:spPr>
          <c:dPt>
            <c:idx val="0"/>
            <c:bubble3D val="0"/>
            <c:spPr>
              <a:solidFill>
                <a:schemeClr val="accent3">
                  <a:shade val="65000"/>
                </a:schemeClr>
              </a:solidFill>
              <a:ln w="19050">
                <a:noFill/>
              </a:ln>
              <a:effectLst/>
            </c:spPr>
            <c:extLst>
              <c:ext xmlns:c16="http://schemas.microsoft.com/office/drawing/2014/chart" uri="{C3380CC4-5D6E-409C-BE32-E72D297353CC}">
                <c16:uniqueId val="{00000001-FFF6-4990-95FD-103633080CCA}"/>
              </c:ext>
            </c:extLst>
          </c:dPt>
          <c:dPt>
            <c:idx val="1"/>
            <c:bubble3D val="0"/>
            <c:spPr>
              <a:solidFill>
                <a:schemeClr val="accent3"/>
              </a:solidFill>
              <a:ln w="19050">
                <a:noFill/>
              </a:ln>
              <a:effectLst/>
            </c:spPr>
            <c:extLst>
              <c:ext xmlns:c16="http://schemas.microsoft.com/office/drawing/2014/chart" uri="{C3380CC4-5D6E-409C-BE32-E72D297353CC}">
                <c16:uniqueId val="{00000003-FFF6-4990-95FD-103633080CCA}"/>
              </c:ext>
            </c:extLst>
          </c:dPt>
          <c:dPt>
            <c:idx val="2"/>
            <c:bubble3D val="0"/>
            <c:spPr>
              <a:solidFill>
                <a:schemeClr val="accent3">
                  <a:tint val="65000"/>
                </a:schemeClr>
              </a:solidFill>
              <a:ln w="19050">
                <a:noFill/>
              </a:ln>
              <a:effectLst/>
            </c:spPr>
            <c:extLst>
              <c:ext xmlns:c16="http://schemas.microsoft.com/office/drawing/2014/chart" uri="{C3380CC4-5D6E-409C-BE32-E72D297353CC}">
                <c16:uniqueId val="{00000005-FFF6-4990-95FD-103633080CCA}"/>
              </c:ext>
            </c:extLst>
          </c:dPt>
          <c:dPt>
            <c:idx val="3"/>
            <c:bubble3D val="0"/>
            <c:spPr>
              <a:solidFill>
                <a:schemeClr val="accent3">
                  <a:tint val="77000"/>
                </a:schemeClr>
              </a:solidFill>
              <a:ln w="19050">
                <a:noFill/>
              </a:ln>
              <a:effectLst/>
            </c:spPr>
            <c:extLst>
              <c:ext xmlns:c16="http://schemas.microsoft.com/office/drawing/2014/chart" uri="{C3380CC4-5D6E-409C-BE32-E72D297353CC}">
                <c16:uniqueId val="{00000007-FFF6-4990-95FD-103633080CCA}"/>
              </c:ext>
            </c:extLst>
          </c:dPt>
          <c:dPt>
            <c:idx val="4"/>
            <c:bubble3D val="0"/>
            <c:spPr>
              <a:solidFill>
                <a:schemeClr val="accent3">
                  <a:tint val="54000"/>
                </a:schemeClr>
              </a:solidFill>
              <a:ln w="19050">
                <a:noFill/>
              </a:ln>
              <a:effectLst/>
            </c:spPr>
            <c:extLst>
              <c:ext xmlns:c16="http://schemas.microsoft.com/office/drawing/2014/chart" uri="{C3380CC4-5D6E-409C-BE32-E72D297353CC}">
                <c16:uniqueId val="{00000009-FFF6-4990-95FD-103633080CCA}"/>
              </c:ext>
            </c:extLst>
          </c:dPt>
          <c:dLbls>
            <c:dLbl>
              <c:idx val="0"/>
              <c:layout>
                <c:manualLayout>
                  <c:x val="0.12003140267837407"/>
                  <c:y val="-8.604250423490456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FFF6-4990-95FD-103633080CCA}"/>
                </c:ext>
              </c:extLst>
            </c:dLbl>
            <c:dLbl>
              <c:idx val="1"/>
              <c:layout>
                <c:manualLayout>
                  <c:x val="0.13358333523883567"/>
                  <c:y val="8.8731332492245268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FFF6-4990-95FD-103633080CCA}"/>
                </c:ext>
              </c:extLst>
            </c:dLbl>
            <c:dLbl>
              <c:idx val="2"/>
              <c:layout>
                <c:manualLayout>
                  <c:x val="-0.13939130633617633"/>
                  <c:y val="7.7976019462882115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5-FFF6-4990-95FD-103633080CCA}"/>
                </c:ext>
              </c:extLst>
            </c:dLbl>
            <c:dLbl>
              <c:idx val="3"/>
              <c:layout>
                <c:manualLayout>
                  <c:x val="-0.16068720035975884"/>
                  <c:y val="-6.4531878176178378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7-FFF6-4990-95FD-103633080CCA}"/>
                </c:ext>
              </c:extLst>
            </c:dLbl>
            <c:dLbl>
              <c:idx val="4"/>
              <c:layout>
                <c:manualLayout>
                  <c:x val="0.15487922926241809"/>
                  <c:y val="-8.8731332492245268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9-FFF6-4990-95FD-103633080CC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pl-PL"/>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Arkusz1!$A$2:$A$6</c:f>
              <c:strCache>
                <c:ptCount val="5"/>
                <c:pt idx="0">
                  <c:v>Sede</c:v>
                </c:pt>
                <c:pt idx="1">
                  <c:v>Departamento de ventas</c:v>
                </c:pt>
                <c:pt idx="2">
                  <c:v>Fábrica</c:v>
                </c:pt>
                <c:pt idx="3">
                  <c:v>Italia</c:v>
                </c:pt>
                <c:pt idx="4">
                  <c:v>Spain</c:v>
                </c:pt>
              </c:strCache>
            </c:strRef>
          </c:cat>
          <c:val>
            <c:numRef>
              <c:f>Arkusz1!$B$2:$B$6</c:f>
              <c:numCache>
                <c:formatCode>General</c:formatCode>
                <c:ptCount val="5"/>
                <c:pt idx="0">
                  <c:v>86</c:v>
                </c:pt>
                <c:pt idx="1">
                  <c:v>39</c:v>
                </c:pt>
                <c:pt idx="2">
                  <c:v>229</c:v>
                </c:pt>
                <c:pt idx="3">
                  <c:v>7</c:v>
                </c:pt>
                <c:pt idx="4">
                  <c:v>3</c:v>
                </c:pt>
              </c:numCache>
            </c:numRef>
          </c:val>
          <c:extLst>
            <c:ext xmlns:c16="http://schemas.microsoft.com/office/drawing/2014/chart" uri="{C3380CC4-5D6E-409C-BE32-E72D297353CC}">
              <c16:uniqueId val="{0000000A-FFF6-4990-95FD-103633080CCA}"/>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l-PL"/>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w="25400">
          <a:noFill/>
        </a:ln>
        <a:effectLst/>
        <a:sp3d/>
      </c:spPr>
    </c:sideWall>
    <c:backWall>
      <c:thickness val="0"/>
      <c:spPr>
        <a:noFill/>
        <a:ln w="25400">
          <a:noFill/>
        </a:ln>
        <a:effectLst/>
        <a:sp3d/>
      </c:spPr>
    </c:backWall>
    <c:plotArea>
      <c:layout>
        <c:manualLayout>
          <c:layoutTarget val="inner"/>
          <c:xMode val="edge"/>
          <c:yMode val="edge"/>
          <c:x val="0.11260939652372205"/>
          <c:y val="3.5356704254044878E-2"/>
          <c:w val="0.79127400745545429"/>
          <c:h val="0.76100364320213421"/>
        </c:manualLayout>
      </c:layout>
      <c:bar3DChart>
        <c:barDir val="bar"/>
        <c:grouping val="clustered"/>
        <c:varyColors val="0"/>
        <c:ser>
          <c:idx val="0"/>
          <c:order val="0"/>
          <c:tx>
            <c:strRef>
              <c:f>Arkusz1!$B$1</c:f>
              <c:strCache>
                <c:ptCount val="1"/>
                <c:pt idx="0">
                  <c:v>Powierzchnia magazynowa</c:v>
                </c:pt>
              </c:strCache>
            </c:strRef>
          </c:tx>
          <c:spPr>
            <a:solidFill>
              <a:srgbClr val="C00000"/>
            </a:solidFill>
            <a:ln>
              <a:noFill/>
            </a:ln>
            <a:effectLst/>
            <a:sp3d/>
          </c:spPr>
          <c:invertIfNegative val="0"/>
          <c:dLbls>
            <c:dLbl>
              <c:idx val="4"/>
              <c:tx>
                <c:rich>
                  <a:bodyPr/>
                  <a:lstStyle/>
                  <a:p>
                    <a:fld id="{1D2309AB-CB58-4E68-A34D-5D3121D495A5}" type="VALUE">
                      <a:rPr lang="en-US" smtClean="0"/>
                      <a:pPr/>
                      <a:t>[WARTOŚĆ]</a:t>
                    </a:fld>
                    <a:endParaRPr lang="pl-PL"/>
                  </a:p>
                </c:rich>
              </c:tx>
              <c:showLegendKey val="1"/>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F60E-4B42-B270-08B7BAAB08BB}"/>
                </c:ext>
              </c:extLst>
            </c:dLbl>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Century Gothic" panose="020B0502020202020204" pitchFamily="34" charset="0"/>
                    <a:ea typeface="+mn-ea"/>
                    <a:cs typeface="+mn-cs"/>
                  </a:defRPr>
                </a:pPr>
                <a:endParaRPr lang="pl-PL"/>
              </a:p>
            </c:txPr>
            <c:showLegendKey val="1"/>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Arkusz1!$A$2:$A$6</c:f>
              <c:numCache>
                <c:formatCode>General</c:formatCode>
                <c:ptCount val="5"/>
                <c:pt idx="0">
                  <c:v>1992</c:v>
                </c:pt>
                <c:pt idx="1">
                  <c:v>2002</c:v>
                </c:pt>
                <c:pt idx="2">
                  <c:v>2013</c:v>
                </c:pt>
                <c:pt idx="3">
                  <c:v>2016</c:v>
                </c:pt>
                <c:pt idx="4">
                  <c:v>2023</c:v>
                </c:pt>
              </c:numCache>
            </c:numRef>
          </c:cat>
          <c:val>
            <c:numRef>
              <c:f>Arkusz1!$B$2:$B$6</c:f>
              <c:numCache>
                <c:formatCode>#,##0</c:formatCode>
                <c:ptCount val="5"/>
                <c:pt idx="0" formatCode="General">
                  <c:v>100</c:v>
                </c:pt>
                <c:pt idx="1">
                  <c:v>1000</c:v>
                </c:pt>
                <c:pt idx="2">
                  <c:v>5000</c:v>
                </c:pt>
                <c:pt idx="3">
                  <c:v>10000</c:v>
                </c:pt>
                <c:pt idx="4">
                  <c:v>17000</c:v>
                </c:pt>
              </c:numCache>
            </c:numRef>
          </c:val>
          <c:extLst>
            <c:ext xmlns:c16="http://schemas.microsoft.com/office/drawing/2014/chart" uri="{C3380CC4-5D6E-409C-BE32-E72D297353CC}">
              <c16:uniqueId val="{00000001-F60E-4B42-B270-08B7BAAB08BB}"/>
            </c:ext>
          </c:extLst>
        </c:ser>
        <c:dLbls>
          <c:showLegendKey val="0"/>
          <c:showVal val="1"/>
          <c:showCatName val="0"/>
          <c:showSerName val="0"/>
          <c:showPercent val="0"/>
          <c:showBubbleSize val="0"/>
        </c:dLbls>
        <c:gapWidth val="150"/>
        <c:shape val="box"/>
        <c:axId val="413905040"/>
        <c:axId val="413855040"/>
        <c:axId val="0"/>
      </c:bar3DChart>
      <c:catAx>
        <c:axId val="413905040"/>
        <c:scaling>
          <c:orientation val="minMax"/>
        </c:scaling>
        <c:delete val="0"/>
        <c:axPos val="l"/>
        <c:title>
          <c:tx>
            <c:rich>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Century Gothic" panose="020B0502020202020204" pitchFamily="34" charset="0"/>
                    <a:ea typeface="+mn-ea"/>
                    <a:cs typeface="+mn-cs"/>
                  </a:defRPr>
                </a:pPr>
                <a:r>
                  <a:rPr lang="pl-PL" sz="900" dirty="0"/>
                  <a:t>ANO</a:t>
                </a:r>
              </a:p>
            </c:rich>
          </c:tx>
          <c:layout>
            <c:manualLayout>
              <c:xMode val="edge"/>
              <c:yMode val="edge"/>
              <c:x val="1.3322521221983252E-2"/>
              <c:y val="0.46060521028290974"/>
            </c:manualLayout>
          </c:layout>
          <c:overlay val="0"/>
          <c:spPr>
            <a:noFill/>
            <a:ln>
              <a:noFill/>
            </a:ln>
            <a:effectLst/>
          </c:spPr>
          <c:txPr>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Century Gothic" panose="020B0502020202020204" pitchFamily="34" charset="0"/>
                  <a:ea typeface="+mn-ea"/>
                  <a:cs typeface="+mn-cs"/>
                </a:defRPr>
              </a:pPr>
              <a:endParaRPr lang="pl-PL"/>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cap="none" spc="0" normalizeH="0" baseline="0">
                <a:solidFill>
                  <a:schemeClr val="tx1">
                    <a:lumMod val="65000"/>
                    <a:lumOff val="35000"/>
                  </a:schemeClr>
                </a:solidFill>
                <a:latin typeface="Century Gothic" panose="020B0502020202020204" pitchFamily="34" charset="0"/>
                <a:ea typeface="+mn-ea"/>
                <a:cs typeface="+mn-cs"/>
              </a:defRPr>
            </a:pPr>
            <a:endParaRPr lang="pl-PL"/>
          </a:p>
        </c:txPr>
        <c:crossAx val="413855040"/>
        <c:crosses val="autoZero"/>
        <c:auto val="1"/>
        <c:lblAlgn val="ctr"/>
        <c:lblOffset val="100"/>
        <c:noMultiLvlLbl val="0"/>
      </c:catAx>
      <c:valAx>
        <c:axId val="413855040"/>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900" b="0" i="0" u="none" strike="noStrike" kern="1200" cap="all" baseline="0">
                    <a:solidFill>
                      <a:schemeClr val="tx1">
                        <a:lumMod val="65000"/>
                        <a:lumOff val="35000"/>
                      </a:schemeClr>
                    </a:solidFill>
                    <a:latin typeface="Century Gothic" panose="020B0502020202020204" pitchFamily="34" charset="0"/>
                    <a:ea typeface="+mn-ea"/>
                    <a:cs typeface="+mn-cs"/>
                  </a:defRPr>
                </a:pPr>
                <a:r>
                  <a:rPr lang="pl-PL" sz="900" dirty="0" err="1"/>
                  <a:t>Espacio</a:t>
                </a:r>
                <a:r>
                  <a:rPr lang="pl-PL" sz="900" dirty="0"/>
                  <a:t> en m2</a:t>
                </a:r>
                <a:endParaRPr lang="pl-PL" sz="900" baseline="30000" dirty="0"/>
              </a:p>
            </c:rich>
          </c:tx>
          <c:layout>
            <c:manualLayout>
              <c:xMode val="edge"/>
              <c:yMode val="edge"/>
              <c:x val="0.44873774391810767"/>
              <c:y val="0.88004412325595749"/>
            </c:manualLayout>
          </c:layout>
          <c:overlay val="0"/>
          <c:spPr>
            <a:noFill/>
            <a:ln>
              <a:noFill/>
            </a:ln>
            <a:effectLst/>
          </c:spPr>
          <c:txPr>
            <a:bodyPr rot="0" spcFirstLastPara="1" vertOverflow="ellipsis" vert="horz" wrap="square" anchor="ctr" anchorCtr="1"/>
            <a:lstStyle/>
            <a:p>
              <a:pPr>
                <a:defRPr sz="900" b="0" i="0" u="none" strike="noStrike" kern="1200" cap="all" baseline="0">
                  <a:solidFill>
                    <a:schemeClr val="tx1">
                      <a:lumMod val="65000"/>
                      <a:lumOff val="35000"/>
                    </a:schemeClr>
                  </a:solidFill>
                  <a:latin typeface="Century Gothic" panose="020B0502020202020204" pitchFamily="34" charset="0"/>
                  <a:ea typeface="+mn-ea"/>
                  <a:cs typeface="+mn-cs"/>
                </a:defRPr>
              </a:pPr>
              <a:endParaRPr lang="pl-PL"/>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entury Gothic" panose="020B0502020202020204" pitchFamily="34" charset="0"/>
                <a:ea typeface="+mn-ea"/>
                <a:cs typeface="+mn-cs"/>
              </a:defRPr>
            </a:pPr>
            <a:endParaRPr lang="pl-PL"/>
          </a:p>
        </c:txPr>
        <c:crossAx val="41390504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Century Gothic" panose="020B0502020202020204" pitchFamily="34" charset="0"/>
        </a:defRPr>
      </a:pPr>
      <a:endParaRPr lang="pl-PL"/>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w="25400">
          <a:noFill/>
        </a:ln>
        <a:effectLst/>
        <a:sp3d/>
      </c:spPr>
    </c:sideWall>
    <c:backWall>
      <c:thickness val="0"/>
      <c:spPr>
        <a:noFill/>
        <a:ln w="25400">
          <a:noFill/>
        </a:ln>
        <a:effectLst/>
        <a:sp3d/>
      </c:spPr>
    </c:backWall>
    <c:plotArea>
      <c:layout>
        <c:manualLayout>
          <c:layoutTarget val="inner"/>
          <c:xMode val="edge"/>
          <c:yMode val="edge"/>
          <c:x val="0.11260939652372205"/>
          <c:y val="3.5356704254044878E-2"/>
          <c:w val="0.79127400745545429"/>
          <c:h val="0.76100364320213421"/>
        </c:manualLayout>
      </c:layout>
      <c:bar3DChart>
        <c:barDir val="bar"/>
        <c:grouping val="clustered"/>
        <c:varyColors val="0"/>
        <c:ser>
          <c:idx val="0"/>
          <c:order val="0"/>
          <c:tx>
            <c:strRef>
              <c:f>Arkusz1!$B$1</c:f>
              <c:strCache>
                <c:ptCount val="1"/>
                <c:pt idx="0">
                  <c:v>Powierzchnia magazynowa</c:v>
                </c:pt>
              </c:strCache>
            </c:strRef>
          </c:tx>
          <c:spPr>
            <a:solidFill>
              <a:srgbClr val="C00000"/>
            </a:solidFill>
            <a:ln>
              <a:noFill/>
            </a:ln>
            <a:effectLst/>
            <a:sp3d/>
          </c:spPr>
          <c:invertIfNegative val="0"/>
          <c:dLbls>
            <c:dLbl>
              <c:idx val="4"/>
              <c:tx>
                <c:rich>
                  <a:bodyPr/>
                  <a:lstStyle/>
                  <a:p>
                    <a:fld id="{1D2309AB-CB58-4E68-A34D-5D3121D495A5}" type="VALUE">
                      <a:rPr lang="en-US" smtClean="0"/>
                      <a:pPr/>
                      <a:t>[WARTOŚĆ]</a:t>
                    </a:fld>
                    <a:endParaRPr lang="pl-PL"/>
                  </a:p>
                </c:rich>
              </c:tx>
              <c:showLegendKey val="1"/>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CFB4-44CF-9240-D809DE99C62B}"/>
                </c:ext>
              </c:extLst>
            </c:dLbl>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Century Gothic" panose="020B0502020202020204" pitchFamily="34" charset="0"/>
                    <a:ea typeface="+mn-ea"/>
                    <a:cs typeface="+mn-cs"/>
                  </a:defRPr>
                </a:pPr>
                <a:endParaRPr lang="pl-PL"/>
              </a:p>
            </c:txPr>
            <c:showLegendKey val="1"/>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Arkusz1!$A$2:$A$6</c:f>
              <c:numCache>
                <c:formatCode>General</c:formatCode>
                <c:ptCount val="5"/>
                <c:pt idx="0">
                  <c:v>1992</c:v>
                </c:pt>
                <c:pt idx="1">
                  <c:v>2002</c:v>
                </c:pt>
                <c:pt idx="2">
                  <c:v>2013</c:v>
                </c:pt>
                <c:pt idx="3">
                  <c:v>2016</c:v>
                </c:pt>
                <c:pt idx="4">
                  <c:v>2023</c:v>
                </c:pt>
              </c:numCache>
            </c:numRef>
          </c:cat>
          <c:val>
            <c:numRef>
              <c:f>Arkusz1!$B$2:$B$6</c:f>
              <c:numCache>
                <c:formatCode>#,##0</c:formatCode>
                <c:ptCount val="5"/>
                <c:pt idx="0" formatCode="General">
                  <c:v>100</c:v>
                </c:pt>
                <c:pt idx="1">
                  <c:v>1000</c:v>
                </c:pt>
                <c:pt idx="2">
                  <c:v>5000</c:v>
                </c:pt>
                <c:pt idx="3">
                  <c:v>10000</c:v>
                </c:pt>
                <c:pt idx="4">
                  <c:v>17000</c:v>
                </c:pt>
              </c:numCache>
            </c:numRef>
          </c:val>
          <c:extLst>
            <c:ext xmlns:c16="http://schemas.microsoft.com/office/drawing/2014/chart" uri="{C3380CC4-5D6E-409C-BE32-E72D297353CC}">
              <c16:uniqueId val="{00000001-CFB4-44CF-9240-D809DE99C62B}"/>
            </c:ext>
          </c:extLst>
        </c:ser>
        <c:dLbls>
          <c:showLegendKey val="0"/>
          <c:showVal val="1"/>
          <c:showCatName val="0"/>
          <c:showSerName val="0"/>
          <c:showPercent val="0"/>
          <c:showBubbleSize val="0"/>
        </c:dLbls>
        <c:gapWidth val="150"/>
        <c:shape val="box"/>
        <c:axId val="413905040"/>
        <c:axId val="413855040"/>
        <c:axId val="0"/>
      </c:bar3DChart>
      <c:catAx>
        <c:axId val="413905040"/>
        <c:scaling>
          <c:orientation val="minMax"/>
        </c:scaling>
        <c:delete val="0"/>
        <c:axPos val="l"/>
        <c:title>
          <c:tx>
            <c:rich>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Century Gothic" panose="020B0502020202020204" pitchFamily="34" charset="0"/>
                    <a:ea typeface="+mn-ea"/>
                    <a:cs typeface="+mn-cs"/>
                  </a:defRPr>
                </a:pPr>
                <a:r>
                  <a:rPr lang="pl-PL" sz="900" dirty="0"/>
                  <a:t>ANO</a:t>
                </a:r>
              </a:p>
            </c:rich>
          </c:tx>
          <c:layout>
            <c:manualLayout>
              <c:xMode val="edge"/>
              <c:yMode val="edge"/>
              <c:x val="3.200145226629978E-3"/>
              <c:y val="0.46060528868087824"/>
            </c:manualLayout>
          </c:layout>
          <c:overlay val="0"/>
          <c:spPr>
            <a:noFill/>
            <a:ln>
              <a:noFill/>
            </a:ln>
            <a:effectLst/>
          </c:spPr>
          <c:txPr>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Century Gothic" panose="020B0502020202020204" pitchFamily="34" charset="0"/>
                  <a:ea typeface="+mn-ea"/>
                  <a:cs typeface="+mn-cs"/>
                </a:defRPr>
              </a:pPr>
              <a:endParaRPr lang="pl-PL"/>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cap="none" spc="0" normalizeH="0" baseline="0">
                <a:solidFill>
                  <a:schemeClr val="tx1">
                    <a:lumMod val="65000"/>
                    <a:lumOff val="35000"/>
                  </a:schemeClr>
                </a:solidFill>
                <a:latin typeface="Century Gothic" panose="020B0502020202020204" pitchFamily="34" charset="0"/>
                <a:ea typeface="+mn-ea"/>
                <a:cs typeface="+mn-cs"/>
              </a:defRPr>
            </a:pPr>
            <a:endParaRPr lang="pl-PL"/>
          </a:p>
        </c:txPr>
        <c:crossAx val="413855040"/>
        <c:crosses val="autoZero"/>
        <c:auto val="1"/>
        <c:lblAlgn val="ctr"/>
        <c:lblOffset val="100"/>
        <c:noMultiLvlLbl val="0"/>
      </c:catAx>
      <c:valAx>
        <c:axId val="413855040"/>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900" b="0" i="0" u="none" strike="noStrike" kern="1200" cap="all" baseline="0">
                    <a:solidFill>
                      <a:schemeClr val="tx1">
                        <a:lumMod val="65000"/>
                        <a:lumOff val="35000"/>
                      </a:schemeClr>
                    </a:solidFill>
                    <a:latin typeface="Century Gothic" panose="020B0502020202020204" pitchFamily="34" charset="0"/>
                    <a:ea typeface="+mn-ea"/>
                    <a:cs typeface="+mn-cs"/>
                  </a:defRPr>
                </a:pPr>
                <a:r>
                  <a:rPr lang="pl-PL" sz="1800" b="0" i="0" cap="all" baseline="0" dirty="0" err="1">
                    <a:effectLst/>
                  </a:rPr>
                  <a:t>Espacio</a:t>
                </a:r>
                <a:r>
                  <a:rPr lang="pl-PL" sz="1800" b="0" i="0" cap="all" baseline="0" dirty="0">
                    <a:effectLst/>
                  </a:rPr>
                  <a:t> en m</a:t>
                </a:r>
                <a:r>
                  <a:rPr lang="pl-PL" sz="1800" b="0" i="0" cap="all" baseline="30000" dirty="0">
                    <a:effectLst/>
                  </a:rPr>
                  <a:t>2</a:t>
                </a:r>
                <a:endParaRPr lang="pl-PL" sz="900" dirty="0">
                  <a:effectLst/>
                </a:endParaRPr>
              </a:p>
            </c:rich>
          </c:tx>
          <c:layout>
            <c:manualLayout>
              <c:xMode val="edge"/>
              <c:yMode val="edge"/>
              <c:x val="0.40419915157074066"/>
              <c:y val="0.93435310977177877"/>
            </c:manualLayout>
          </c:layout>
          <c:overlay val="0"/>
          <c:spPr>
            <a:noFill/>
            <a:ln>
              <a:noFill/>
            </a:ln>
            <a:effectLst/>
          </c:spPr>
          <c:txPr>
            <a:bodyPr rot="0" spcFirstLastPara="1" vertOverflow="ellipsis" vert="horz" wrap="square" anchor="ctr" anchorCtr="1"/>
            <a:lstStyle/>
            <a:p>
              <a:pPr>
                <a:defRPr sz="900" b="0" i="0" u="none" strike="noStrike" kern="1200" cap="all" baseline="0">
                  <a:solidFill>
                    <a:schemeClr val="tx1">
                      <a:lumMod val="65000"/>
                      <a:lumOff val="35000"/>
                    </a:schemeClr>
                  </a:solidFill>
                  <a:latin typeface="Century Gothic" panose="020B0502020202020204" pitchFamily="34" charset="0"/>
                  <a:ea typeface="+mn-ea"/>
                  <a:cs typeface="+mn-cs"/>
                </a:defRPr>
              </a:pPr>
              <a:endParaRPr lang="pl-PL"/>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entury Gothic" panose="020B0502020202020204" pitchFamily="34" charset="0"/>
                <a:ea typeface="+mn-ea"/>
                <a:cs typeface="+mn-cs"/>
              </a:defRPr>
            </a:pPr>
            <a:endParaRPr lang="pl-PL"/>
          </a:p>
        </c:txPr>
        <c:crossAx val="41390504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Century Gothic" panose="020B0502020202020204" pitchFamily="34" charset="0"/>
        </a:defRPr>
      </a:pPr>
      <a:endParaRPr lang="pl-PL"/>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doughnutChart>
        <c:varyColors val="1"/>
        <c:ser>
          <c:idx val="0"/>
          <c:order val="0"/>
          <c:tx>
            <c:strRef>
              <c:f>Arkusz1!$B$1</c:f>
              <c:strCache>
                <c:ptCount val="1"/>
                <c:pt idx="0">
                  <c:v>Powierzchnia magazynowa</c:v>
                </c:pt>
              </c:strCache>
            </c:strRef>
          </c:tx>
          <c:dPt>
            <c:idx val="0"/>
            <c:bubble3D val="0"/>
            <c:spPr>
              <a:solidFill>
                <a:schemeClr val="accent3">
                  <a:shade val="58000"/>
                </a:schemeClr>
              </a:solidFill>
              <a:ln w="19050">
                <a:solidFill>
                  <a:schemeClr val="lt1"/>
                </a:solidFill>
              </a:ln>
              <a:effectLst/>
            </c:spPr>
            <c:extLst>
              <c:ext xmlns:c16="http://schemas.microsoft.com/office/drawing/2014/chart" uri="{C3380CC4-5D6E-409C-BE32-E72D297353CC}">
                <c16:uniqueId val="{00000001-8EA8-4996-9FBD-07A0C00F8DEE}"/>
              </c:ext>
            </c:extLst>
          </c:dPt>
          <c:dPt>
            <c:idx val="1"/>
            <c:bubble3D val="0"/>
            <c:spPr>
              <a:solidFill>
                <a:schemeClr val="accent3">
                  <a:shade val="86000"/>
                </a:schemeClr>
              </a:solidFill>
              <a:ln w="19050">
                <a:solidFill>
                  <a:schemeClr val="lt1"/>
                </a:solidFill>
              </a:ln>
              <a:effectLst/>
            </c:spPr>
            <c:extLst>
              <c:ext xmlns:c16="http://schemas.microsoft.com/office/drawing/2014/chart" uri="{C3380CC4-5D6E-409C-BE32-E72D297353CC}">
                <c16:uniqueId val="{00000003-8EA8-4996-9FBD-07A0C00F8DEE}"/>
              </c:ext>
            </c:extLst>
          </c:dPt>
          <c:dPt>
            <c:idx val="2"/>
            <c:bubble3D val="0"/>
            <c:spPr>
              <a:solidFill>
                <a:schemeClr val="accent3">
                  <a:tint val="86000"/>
                </a:schemeClr>
              </a:solidFill>
              <a:ln w="19050">
                <a:solidFill>
                  <a:schemeClr val="lt1"/>
                </a:solidFill>
              </a:ln>
              <a:effectLst/>
            </c:spPr>
            <c:extLst>
              <c:ext xmlns:c16="http://schemas.microsoft.com/office/drawing/2014/chart" uri="{C3380CC4-5D6E-409C-BE32-E72D297353CC}">
                <c16:uniqueId val="{00000005-8EA8-4996-9FBD-07A0C00F8DEE}"/>
              </c:ext>
            </c:extLst>
          </c:dPt>
          <c:dPt>
            <c:idx val="3"/>
            <c:bubble3D val="0"/>
            <c:spPr>
              <a:solidFill>
                <a:schemeClr val="accent3">
                  <a:tint val="58000"/>
                </a:schemeClr>
              </a:solidFill>
              <a:ln w="19050">
                <a:solidFill>
                  <a:schemeClr val="lt1"/>
                </a:solidFill>
              </a:ln>
              <a:effectLst/>
            </c:spPr>
            <c:extLst>
              <c:ext xmlns:c16="http://schemas.microsoft.com/office/drawing/2014/chart" uri="{C3380CC4-5D6E-409C-BE32-E72D297353CC}">
                <c16:uniqueId val="{00000007-8EA8-4996-9FBD-07A0C00F8DEE}"/>
              </c:ext>
            </c:extLst>
          </c:dPt>
          <c:dPt>
            <c:idx val="4"/>
            <c:bubble3D val="0"/>
            <c:spPr>
              <a:solidFill>
                <a:schemeClr val="accent3">
                  <a:tint val="54000"/>
                </a:schemeClr>
              </a:solidFill>
              <a:ln w="19050">
                <a:solidFill>
                  <a:schemeClr val="lt1"/>
                </a:solidFill>
              </a:ln>
              <a:effectLst/>
            </c:spPr>
            <c:extLst>
              <c:ext xmlns:c16="http://schemas.microsoft.com/office/drawing/2014/chart" uri="{C3380CC4-5D6E-409C-BE32-E72D297353CC}">
                <c16:uniqueId val="{00000009-8EA8-4996-9FBD-07A0C00F8DEE}"/>
              </c:ext>
            </c:extLst>
          </c:dPt>
          <c:dPt>
            <c:idx val="5"/>
            <c:bubble3D val="0"/>
            <c:spPr>
              <a:solidFill>
                <a:schemeClr val="accent3">
                  <a:tint val="50000"/>
                </a:schemeClr>
              </a:solidFill>
              <a:ln w="19050">
                <a:solidFill>
                  <a:schemeClr val="lt1"/>
                </a:solidFill>
              </a:ln>
              <a:effectLst/>
            </c:spPr>
            <c:extLst>
              <c:ext xmlns:c16="http://schemas.microsoft.com/office/drawing/2014/chart" uri="{C3380CC4-5D6E-409C-BE32-E72D297353CC}">
                <c16:uniqueId val="{0000000A-C686-4EB5-B958-2D5FED6F999C}"/>
              </c:ext>
            </c:extLst>
          </c:dPt>
          <c:dLbls>
            <c:dLbl>
              <c:idx val="0"/>
              <c:layout>
                <c:manualLayout>
                  <c:x val="0.13324268026249847"/>
                  <c:y val="-0.1184510221265094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8EA8-4996-9FBD-07A0C00F8DEE}"/>
                </c:ext>
              </c:extLst>
            </c:dLbl>
            <c:dLbl>
              <c:idx val="1"/>
              <c:layout>
                <c:manualLayout>
                  <c:x val="0.1564153203081505"/>
                  <c:y val="5.7183252061073511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8EA8-4996-9FBD-07A0C00F8DEE}"/>
                </c:ext>
              </c:extLst>
            </c:dLbl>
            <c:dLbl>
              <c:idx val="2"/>
              <c:layout>
                <c:manualLayout>
                  <c:x val="-0.12744952025108558"/>
                  <c:y val="0.10619746811342225"/>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5-8EA8-4996-9FBD-07A0C00F8DEE}"/>
                </c:ext>
              </c:extLst>
            </c:dLbl>
            <c:dLbl>
              <c:idx val="3"/>
              <c:layout>
                <c:manualLayout>
                  <c:x val="-9.5587140188314199E-2"/>
                  <c:y val="-8.9859396095972668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7-8EA8-4996-9FBD-07A0C00F8DEE}"/>
                </c:ext>
              </c:extLst>
            </c:dLbl>
            <c:dLbl>
              <c:idx val="4"/>
              <c:layout>
                <c:manualLayout>
                  <c:x val="0"/>
                  <c:y val="-0.1143665041221470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9-8EA8-4996-9FBD-07A0C00F8DEE}"/>
                </c:ext>
              </c:extLst>
            </c:dLbl>
            <c:dLbl>
              <c:idx val="5"/>
              <c:layout>
                <c:manualLayout>
                  <c:x val="4.3448700085597411E-2"/>
                  <c:y val="-0.1163376860787405"/>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A-C686-4EB5-B958-2D5FED6F999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pl-PL"/>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Arkusz1!$A$2:$A$7</c:f>
              <c:strCache>
                <c:ptCount val="6"/>
                <c:pt idx="0">
                  <c:v>Sede</c:v>
                </c:pt>
                <c:pt idx="1">
                  <c:v>Departamento de ventas</c:v>
                </c:pt>
                <c:pt idx="2">
                  <c:v>Fábrica</c:v>
                </c:pt>
                <c:pt idx="3">
                  <c:v>Italia</c:v>
                </c:pt>
                <c:pt idx="4">
                  <c:v>Spain</c:v>
                </c:pt>
                <c:pt idx="5">
                  <c:v>Reino Unido</c:v>
                </c:pt>
              </c:strCache>
            </c:strRef>
          </c:cat>
          <c:val>
            <c:numRef>
              <c:f>Arkusz1!$B$2:$B$7</c:f>
              <c:numCache>
                <c:formatCode>#,##0</c:formatCode>
                <c:ptCount val="6"/>
                <c:pt idx="0">
                  <c:v>5000</c:v>
                </c:pt>
                <c:pt idx="1">
                  <c:v>3000</c:v>
                </c:pt>
                <c:pt idx="2">
                  <c:v>5000</c:v>
                </c:pt>
                <c:pt idx="3">
                  <c:v>1500</c:v>
                </c:pt>
                <c:pt idx="4">
                  <c:v>1500</c:v>
                </c:pt>
                <c:pt idx="5" formatCode="General">
                  <c:v>1000</c:v>
                </c:pt>
              </c:numCache>
            </c:numRef>
          </c:val>
          <c:extLst>
            <c:ext xmlns:c16="http://schemas.microsoft.com/office/drawing/2014/chart" uri="{C3380CC4-5D6E-409C-BE32-E72D297353CC}">
              <c16:uniqueId val="{0000000A-8EA8-4996-9FBD-07A0C00F8DEE}"/>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b="0"/>
      </a:pPr>
      <a:endParaRPr lang="pl-PL"/>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doughnutChart>
        <c:varyColors val="1"/>
        <c:ser>
          <c:idx val="0"/>
          <c:order val="0"/>
          <c:tx>
            <c:strRef>
              <c:f>Arkusz1!$B$1</c:f>
              <c:strCache>
                <c:ptCount val="1"/>
                <c:pt idx="0">
                  <c:v>Powierzchnia magazynowa</c:v>
                </c:pt>
              </c:strCache>
            </c:strRef>
          </c:tx>
          <c:dPt>
            <c:idx val="0"/>
            <c:bubble3D val="0"/>
            <c:spPr>
              <a:solidFill>
                <a:schemeClr val="accent3">
                  <a:shade val="58000"/>
                </a:schemeClr>
              </a:solidFill>
              <a:ln w="19050">
                <a:solidFill>
                  <a:schemeClr val="lt1"/>
                </a:solidFill>
              </a:ln>
              <a:effectLst/>
            </c:spPr>
            <c:extLst>
              <c:ext xmlns:c16="http://schemas.microsoft.com/office/drawing/2014/chart" uri="{C3380CC4-5D6E-409C-BE32-E72D297353CC}">
                <c16:uniqueId val="{00000001-C3EE-484A-855B-97AA723EDDEE}"/>
              </c:ext>
            </c:extLst>
          </c:dPt>
          <c:dPt>
            <c:idx val="1"/>
            <c:bubble3D val="0"/>
            <c:spPr>
              <a:solidFill>
                <a:schemeClr val="accent3">
                  <a:shade val="86000"/>
                </a:schemeClr>
              </a:solidFill>
              <a:ln w="19050">
                <a:solidFill>
                  <a:schemeClr val="lt1"/>
                </a:solidFill>
              </a:ln>
              <a:effectLst/>
            </c:spPr>
            <c:extLst>
              <c:ext xmlns:c16="http://schemas.microsoft.com/office/drawing/2014/chart" uri="{C3380CC4-5D6E-409C-BE32-E72D297353CC}">
                <c16:uniqueId val="{00000003-C3EE-484A-855B-97AA723EDDEE}"/>
              </c:ext>
            </c:extLst>
          </c:dPt>
          <c:dPt>
            <c:idx val="2"/>
            <c:bubble3D val="0"/>
            <c:spPr>
              <a:solidFill>
                <a:schemeClr val="accent3">
                  <a:tint val="86000"/>
                </a:schemeClr>
              </a:solidFill>
              <a:ln w="19050">
                <a:solidFill>
                  <a:schemeClr val="lt1"/>
                </a:solidFill>
              </a:ln>
              <a:effectLst/>
            </c:spPr>
            <c:extLst>
              <c:ext xmlns:c16="http://schemas.microsoft.com/office/drawing/2014/chart" uri="{C3380CC4-5D6E-409C-BE32-E72D297353CC}">
                <c16:uniqueId val="{00000005-C3EE-484A-855B-97AA723EDDEE}"/>
              </c:ext>
            </c:extLst>
          </c:dPt>
          <c:dPt>
            <c:idx val="3"/>
            <c:bubble3D val="0"/>
            <c:spPr>
              <a:solidFill>
                <a:schemeClr val="accent3">
                  <a:tint val="58000"/>
                </a:schemeClr>
              </a:solidFill>
              <a:ln w="19050">
                <a:solidFill>
                  <a:schemeClr val="lt1"/>
                </a:solidFill>
              </a:ln>
              <a:effectLst/>
            </c:spPr>
            <c:extLst>
              <c:ext xmlns:c16="http://schemas.microsoft.com/office/drawing/2014/chart" uri="{C3380CC4-5D6E-409C-BE32-E72D297353CC}">
                <c16:uniqueId val="{00000007-C3EE-484A-855B-97AA723EDDEE}"/>
              </c:ext>
            </c:extLst>
          </c:dPt>
          <c:dPt>
            <c:idx val="4"/>
            <c:bubble3D val="0"/>
            <c:spPr>
              <a:solidFill>
                <a:schemeClr val="accent3">
                  <a:tint val="54000"/>
                </a:schemeClr>
              </a:solidFill>
              <a:ln w="19050">
                <a:solidFill>
                  <a:schemeClr val="lt1"/>
                </a:solidFill>
              </a:ln>
              <a:effectLst/>
            </c:spPr>
            <c:extLst>
              <c:ext xmlns:c16="http://schemas.microsoft.com/office/drawing/2014/chart" uri="{C3380CC4-5D6E-409C-BE32-E72D297353CC}">
                <c16:uniqueId val="{00000009-C3EE-484A-855B-97AA723EDDEE}"/>
              </c:ext>
            </c:extLst>
          </c:dPt>
          <c:dPt>
            <c:idx val="5"/>
            <c:bubble3D val="0"/>
            <c:spPr>
              <a:solidFill>
                <a:schemeClr val="accent3">
                  <a:tint val="50000"/>
                </a:schemeClr>
              </a:solidFill>
              <a:ln w="19050">
                <a:solidFill>
                  <a:schemeClr val="lt1"/>
                </a:solidFill>
              </a:ln>
              <a:effectLst/>
            </c:spPr>
            <c:extLst>
              <c:ext xmlns:c16="http://schemas.microsoft.com/office/drawing/2014/chart" uri="{C3380CC4-5D6E-409C-BE32-E72D297353CC}">
                <c16:uniqueId val="{0000000A-3F90-4100-9466-D0DD8E5966D7}"/>
              </c:ext>
            </c:extLst>
          </c:dPt>
          <c:dLbls>
            <c:dLbl>
              <c:idx val="0"/>
              <c:layout>
                <c:manualLayout>
                  <c:x val="0.13324268026249847"/>
                  <c:y val="-0.1184510221265094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C3EE-484A-855B-97AA723EDDEE}"/>
                </c:ext>
              </c:extLst>
            </c:dLbl>
            <c:dLbl>
              <c:idx val="1"/>
              <c:layout>
                <c:manualLayout>
                  <c:x val="0.1564153203081505"/>
                  <c:y val="5.7183252061073511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C3EE-484A-855B-97AA723EDDEE}"/>
                </c:ext>
              </c:extLst>
            </c:dLbl>
            <c:dLbl>
              <c:idx val="2"/>
              <c:layout>
                <c:manualLayout>
                  <c:x val="-0.12744952025108558"/>
                  <c:y val="0.10619746811342225"/>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5-C3EE-484A-855B-97AA723EDDEE}"/>
                </c:ext>
              </c:extLst>
            </c:dLbl>
            <c:dLbl>
              <c:idx val="3"/>
              <c:layout>
                <c:manualLayout>
                  <c:x val="-9.5587140188314199E-2"/>
                  <c:y val="-8.9859396095972668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7-C3EE-484A-855B-97AA723EDDEE}"/>
                </c:ext>
              </c:extLst>
            </c:dLbl>
            <c:dLbl>
              <c:idx val="4"/>
              <c:layout>
                <c:manualLayout>
                  <c:x val="0"/>
                  <c:y val="-0.1143665041221470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9-C3EE-484A-855B-97AA723EDDEE}"/>
                </c:ext>
              </c:extLst>
            </c:dLbl>
            <c:dLbl>
              <c:idx val="5"/>
              <c:layout>
                <c:manualLayout>
                  <c:x val="2.3172640045651925E-2"/>
                  <c:y val="-0.1163376860787405"/>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A-3F90-4100-9466-D0DD8E5966D7}"/>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pl-PL"/>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Arkusz1!$A$2:$A$7</c:f>
              <c:strCache>
                <c:ptCount val="6"/>
                <c:pt idx="0">
                  <c:v>Sede</c:v>
                </c:pt>
                <c:pt idx="1">
                  <c:v>Departamento de ventas</c:v>
                </c:pt>
                <c:pt idx="2">
                  <c:v>Fábrica</c:v>
                </c:pt>
                <c:pt idx="3">
                  <c:v>Italia</c:v>
                </c:pt>
                <c:pt idx="4">
                  <c:v>Spain</c:v>
                </c:pt>
                <c:pt idx="5">
                  <c:v>Reino Unido</c:v>
                </c:pt>
              </c:strCache>
            </c:strRef>
          </c:cat>
          <c:val>
            <c:numRef>
              <c:f>Arkusz1!$B$2:$B$7</c:f>
              <c:numCache>
                <c:formatCode>#,##0</c:formatCode>
                <c:ptCount val="6"/>
                <c:pt idx="0">
                  <c:v>5000</c:v>
                </c:pt>
                <c:pt idx="1">
                  <c:v>3000</c:v>
                </c:pt>
                <c:pt idx="2">
                  <c:v>5000</c:v>
                </c:pt>
                <c:pt idx="3">
                  <c:v>1500</c:v>
                </c:pt>
                <c:pt idx="4">
                  <c:v>1500</c:v>
                </c:pt>
                <c:pt idx="5" formatCode="General">
                  <c:v>1000</c:v>
                </c:pt>
              </c:numCache>
            </c:numRef>
          </c:val>
          <c:extLst>
            <c:ext xmlns:c16="http://schemas.microsoft.com/office/drawing/2014/chart" uri="{C3380CC4-5D6E-409C-BE32-E72D297353CC}">
              <c16:uniqueId val="{0000000A-C3EE-484A-855B-97AA723EDDEE}"/>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b="0"/>
      </a:pPr>
      <a:endParaRPr lang="pl-PL"/>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w="25400">
          <a:noFill/>
        </a:ln>
        <a:effectLst/>
        <a:sp3d/>
      </c:spPr>
    </c:sideWall>
    <c:backWall>
      <c:thickness val="0"/>
      <c:spPr>
        <a:noFill/>
        <a:ln w="25400">
          <a:noFill/>
        </a:ln>
        <a:effectLst/>
        <a:sp3d/>
      </c:spPr>
    </c:backWall>
    <c:plotArea>
      <c:layout>
        <c:manualLayout>
          <c:layoutTarget val="inner"/>
          <c:xMode val="edge"/>
          <c:yMode val="edge"/>
          <c:x val="0.11260939652372205"/>
          <c:y val="3.5356704254044878E-2"/>
          <c:w val="0.79127400745545429"/>
          <c:h val="0.76100364320213421"/>
        </c:manualLayout>
      </c:layout>
      <c:bar3DChart>
        <c:barDir val="bar"/>
        <c:grouping val="clustered"/>
        <c:varyColors val="0"/>
        <c:ser>
          <c:idx val="0"/>
          <c:order val="0"/>
          <c:tx>
            <c:strRef>
              <c:f>Arkusz1!$B$1</c:f>
              <c:strCache>
                <c:ptCount val="1"/>
                <c:pt idx="0">
                  <c:v>Powierzchnia magazynowa</c:v>
                </c:pt>
              </c:strCache>
            </c:strRef>
          </c:tx>
          <c:spPr>
            <a:solidFill>
              <a:srgbClr val="C00000"/>
            </a:solidFill>
            <a:ln>
              <a:noFill/>
            </a:ln>
            <a:effectLst/>
            <a:sp3d/>
          </c:spPr>
          <c:invertIfNegative val="0"/>
          <c:dLbls>
            <c:dLbl>
              <c:idx val="4"/>
              <c:tx>
                <c:rich>
                  <a:bodyPr/>
                  <a:lstStyle/>
                  <a:p>
                    <a:fld id="{1D2309AB-CB58-4E68-A34D-5D3121D495A5}" type="VALUE">
                      <a:rPr lang="en-US" smtClean="0"/>
                      <a:pPr/>
                      <a:t>[WARTOŚĆ]</a:t>
                    </a:fld>
                    <a:endParaRPr lang="pl-PL"/>
                  </a:p>
                </c:rich>
              </c:tx>
              <c:showLegendKey val="1"/>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1E1D-4BE4-9AD9-932B777903CD}"/>
                </c:ext>
              </c:extLst>
            </c:dLbl>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Century Gothic" panose="020B0502020202020204" pitchFamily="34" charset="0"/>
                    <a:ea typeface="+mn-ea"/>
                    <a:cs typeface="+mn-cs"/>
                  </a:defRPr>
                </a:pPr>
                <a:endParaRPr lang="pl-PL"/>
              </a:p>
            </c:txPr>
            <c:showLegendKey val="1"/>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Arkusz1!$A$2:$A$6</c:f>
              <c:numCache>
                <c:formatCode>General</c:formatCode>
                <c:ptCount val="5"/>
                <c:pt idx="0">
                  <c:v>1992</c:v>
                </c:pt>
                <c:pt idx="1">
                  <c:v>2002</c:v>
                </c:pt>
                <c:pt idx="2">
                  <c:v>2013</c:v>
                </c:pt>
                <c:pt idx="3">
                  <c:v>2016</c:v>
                </c:pt>
                <c:pt idx="4">
                  <c:v>2023</c:v>
                </c:pt>
              </c:numCache>
            </c:numRef>
          </c:cat>
          <c:val>
            <c:numRef>
              <c:f>Arkusz1!$B$2:$B$6</c:f>
              <c:numCache>
                <c:formatCode>#,##0</c:formatCode>
                <c:ptCount val="5"/>
                <c:pt idx="0" formatCode="General">
                  <c:v>100</c:v>
                </c:pt>
                <c:pt idx="1">
                  <c:v>1000</c:v>
                </c:pt>
                <c:pt idx="2">
                  <c:v>5000</c:v>
                </c:pt>
                <c:pt idx="3">
                  <c:v>10000</c:v>
                </c:pt>
                <c:pt idx="4">
                  <c:v>17000</c:v>
                </c:pt>
              </c:numCache>
            </c:numRef>
          </c:val>
          <c:extLst>
            <c:ext xmlns:c16="http://schemas.microsoft.com/office/drawing/2014/chart" uri="{C3380CC4-5D6E-409C-BE32-E72D297353CC}">
              <c16:uniqueId val="{00000001-1E1D-4BE4-9AD9-932B777903CD}"/>
            </c:ext>
          </c:extLst>
        </c:ser>
        <c:dLbls>
          <c:showLegendKey val="0"/>
          <c:showVal val="1"/>
          <c:showCatName val="0"/>
          <c:showSerName val="0"/>
          <c:showPercent val="0"/>
          <c:showBubbleSize val="0"/>
        </c:dLbls>
        <c:gapWidth val="150"/>
        <c:shape val="box"/>
        <c:axId val="413905040"/>
        <c:axId val="413855040"/>
        <c:axId val="0"/>
      </c:bar3DChart>
      <c:catAx>
        <c:axId val="413905040"/>
        <c:scaling>
          <c:orientation val="minMax"/>
        </c:scaling>
        <c:delete val="0"/>
        <c:axPos val="l"/>
        <c:title>
          <c:tx>
            <c:rich>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Century Gothic" panose="020B0502020202020204" pitchFamily="34" charset="0"/>
                    <a:ea typeface="+mn-ea"/>
                    <a:cs typeface="+mn-cs"/>
                  </a:defRPr>
                </a:pPr>
                <a:r>
                  <a:rPr lang="pl-PL" sz="900" dirty="0"/>
                  <a:t>ANO</a:t>
                </a:r>
              </a:p>
            </c:rich>
          </c:tx>
          <c:layout>
            <c:manualLayout>
              <c:xMode val="edge"/>
              <c:yMode val="edge"/>
              <c:x val="3.200145226629978E-3"/>
              <c:y val="0.46060528868087824"/>
            </c:manualLayout>
          </c:layout>
          <c:overlay val="0"/>
          <c:spPr>
            <a:noFill/>
            <a:ln>
              <a:noFill/>
            </a:ln>
            <a:effectLst/>
          </c:spPr>
          <c:txPr>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Century Gothic" panose="020B0502020202020204" pitchFamily="34" charset="0"/>
                  <a:ea typeface="+mn-ea"/>
                  <a:cs typeface="+mn-cs"/>
                </a:defRPr>
              </a:pPr>
              <a:endParaRPr lang="pl-PL"/>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cap="none" spc="0" normalizeH="0" baseline="0">
                <a:solidFill>
                  <a:schemeClr val="tx1">
                    <a:lumMod val="65000"/>
                    <a:lumOff val="35000"/>
                  </a:schemeClr>
                </a:solidFill>
                <a:latin typeface="Century Gothic" panose="020B0502020202020204" pitchFamily="34" charset="0"/>
                <a:ea typeface="+mn-ea"/>
                <a:cs typeface="+mn-cs"/>
              </a:defRPr>
            </a:pPr>
            <a:endParaRPr lang="pl-PL"/>
          </a:p>
        </c:txPr>
        <c:crossAx val="413855040"/>
        <c:crosses val="autoZero"/>
        <c:auto val="1"/>
        <c:lblAlgn val="ctr"/>
        <c:lblOffset val="100"/>
        <c:noMultiLvlLbl val="0"/>
      </c:catAx>
      <c:valAx>
        <c:axId val="413855040"/>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900" b="0" i="0" u="none" strike="noStrike" kern="1200" cap="all" baseline="0">
                    <a:solidFill>
                      <a:schemeClr val="tx1">
                        <a:lumMod val="65000"/>
                        <a:lumOff val="35000"/>
                      </a:schemeClr>
                    </a:solidFill>
                    <a:latin typeface="Century Gothic" panose="020B0502020202020204" pitchFamily="34" charset="0"/>
                    <a:ea typeface="+mn-ea"/>
                    <a:cs typeface="+mn-cs"/>
                  </a:defRPr>
                </a:pPr>
                <a:r>
                  <a:rPr lang="pl-PL" sz="1800" b="0" i="0" cap="all" baseline="0" dirty="0" err="1">
                    <a:effectLst/>
                  </a:rPr>
                  <a:t>Espacio</a:t>
                </a:r>
                <a:r>
                  <a:rPr lang="pl-PL" sz="1800" b="0" i="0" cap="all" baseline="0" dirty="0">
                    <a:effectLst/>
                  </a:rPr>
                  <a:t> en m</a:t>
                </a:r>
                <a:r>
                  <a:rPr lang="pl-PL" sz="1800" b="0" i="0" cap="all" baseline="30000" dirty="0">
                    <a:effectLst/>
                  </a:rPr>
                  <a:t>2</a:t>
                </a:r>
                <a:endParaRPr lang="pl-PL" sz="900" dirty="0">
                  <a:effectLst/>
                </a:endParaRPr>
              </a:p>
            </c:rich>
          </c:tx>
          <c:layout>
            <c:manualLayout>
              <c:xMode val="edge"/>
              <c:yMode val="edge"/>
              <c:x val="0.40419915157074066"/>
              <c:y val="0.93435310977177877"/>
            </c:manualLayout>
          </c:layout>
          <c:overlay val="0"/>
          <c:spPr>
            <a:noFill/>
            <a:ln>
              <a:noFill/>
            </a:ln>
            <a:effectLst/>
          </c:spPr>
          <c:txPr>
            <a:bodyPr rot="0" spcFirstLastPara="1" vertOverflow="ellipsis" vert="horz" wrap="square" anchor="ctr" anchorCtr="1"/>
            <a:lstStyle/>
            <a:p>
              <a:pPr>
                <a:defRPr sz="900" b="0" i="0" u="none" strike="noStrike" kern="1200" cap="all" baseline="0">
                  <a:solidFill>
                    <a:schemeClr val="tx1">
                      <a:lumMod val="65000"/>
                      <a:lumOff val="35000"/>
                    </a:schemeClr>
                  </a:solidFill>
                  <a:latin typeface="Century Gothic" panose="020B0502020202020204" pitchFamily="34" charset="0"/>
                  <a:ea typeface="+mn-ea"/>
                  <a:cs typeface="+mn-cs"/>
                </a:defRPr>
              </a:pPr>
              <a:endParaRPr lang="pl-PL"/>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entury Gothic" panose="020B0502020202020204" pitchFamily="34" charset="0"/>
                <a:ea typeface="+mn-ea"/>
                <a:cs typeface="+mn-cs"/>
              </a:defRPr>
            </a:pPr>
            <a:endParaRPr lang="pl-PL"/>
          </a:p>
        </c:txPr>
        <c:crossAx val="41390504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Century Gothic" panose="020B0502020202020204" pitchFamily="34" charset="0"/>
        </a:defRPr>
      </a:pPr>
      <a:endParaRPr lang="pl-PL"/>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doughnutChart>
        <c:varyColors val="1"/>
        <c:ser>
          <c:idx val="0"/>
          <c:order val="0"/>
          <c:tx>
            <c:strRef>
              <c:f>Arkusz1!$B$1</c:f>
              <c:strCache>
                <c:ptCount val="1"/>
                <c:pt idx="0">
                  <c:v>Zatrudnienie</c:v>
                </c:pt>
              </c:strCache>
            </c:strRef>
          </c:tx>
          <c:dPt>
            <c:idx val="0"/>
            <c:bubble3D val="0"/>
            <c:spPr>
              <a:solidFill>
                <a:schemeClr val="accent3">
                  <a:shade val="65000"/>
                </a:schemeClr>
              </a:solidFill>
              <a:ln w="19050">
                <a:solidFill>
                  <a:schemeClr val="lt1"/>
                </a:solidFill>
              </a:ln>
              <a:effectLst/>
            </c:spPr>
            <c:extLst>
              <c:ext xmlns:c16="http://schemas.microsoft.com/office/drawing/2014/chart" uri="{C3380CC4-5D6E-409C-BE32-E72D297353CC}">
                <c16:uniqueId val="{00000001-E74F-4808-A733-E76FE7C08E66}"/>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E74F-4808-A733-E76FE7C08E66}"/>
              </c:ext>
            </c:extLst>
          </c:dPt>
          <c:dPt>
            <c:idx val="2"/>
            <c:bubble3D val="0"/>
            <c:spPr>
              <a:solidFill>
                <a:schemeClr val="accent3">
                  <a:tint val="65000"/>
                </a:schemeClr>
              </a:solidFill>
              <a:ln w="19050">
                <a:solidFill>
                  <a:schemeClr val="lt1"/>
                </a:solidFill>
              </a:ln>
              <a:effectLst/>
            </c:spPr>
            <c:extLst>
              <c:ext xmlns:c16="http://schemas.microsoft.com/office/drawing/2014/chart" uri="{C3380CC4-5D6E-409C-BE32-E72D297353CC}">
                <c16:uniqueId val="{00000005-E74F-4808-A733-E76FE7C08E66}"/>
              </c:ext>
            </c:extLst>
          </c:dPt>
          <c:dLbls>
            <c:dLbl>
              <c:idx val="0"/>
              <c:layout>
                <c:manualLayout>
                  <c:x val="9.2302623397221076E-2"/>
                  <c:y val="-7.2287323742513621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E74F-4808-A733-E76FE7C08E66}"/>
                </c:ext>
              </c:extLst>
            </c:dLbl>
            <c:dLbl>
              <c:idx val="1"/>
              <c:layout>
                <c:manualLayout>
                  <c:x val="8.4977018365695475E-2"/>
                  <c:y val="0.26067247046542791"/>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E74F-4808-A733-E76FE7C08E66}"/>
                </c:ext>
              </c:extLst>
            </c:dLbl>
            <c:dLbl>
              <c:idx val="2"/>
              <c:layout>
                <c:manualLayout>
                  <c:x val="-0.10255852812328611"/>
                  <c:y val="0.19057567168480866"/>
                </c:manualLayout>
              </c:layout>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pl-PL"/>
                </a:p>
              </c:txPr>
              <c:showLegendKey val="0"/>
              <c:showVal val="1"/>
              <c:showCatName val="1"/>
              <c:showSerName val="0"/>
              <c:showPercent val="0"/>
              <c:showBubbleSize val="0"/>
              <c:separator>
</c:separator>
              <c:extLst>
                <c:ext xmlns:c15="http://schemas.microsoft.com/office/drawing/2012/chart" uri="{CE6537A1-D6FC-4f65-9D91-7224C49458BB}">
                  <c15:layout>
                    <c:manualLayout>
                      <c:w val="0.15678986680781051"/>
                      <c:h val="0.16829803282234307"/>
                    </c:manualLayout>
                  </c15:layout>
                </c:ext>
                <c:ext xmlns:c16="http://schemas.microsoft.com/office/drawing/2014/chart" uri="{C3380CC4-5D6E-409C-BE32-E72D297353CC}">
                  <c16:uniqueId val="{00000005-E74F-4808-A733-E76FE7C08E66}"/>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pl-PL"/>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Arkusz1!$A$2:$A$4</c:f>
              <c:strCache>
                <c:ptCount val="3"/>
                <c:pt idx="0">
                  <c:v>Alternadores</c:v>
                </c:pt>
                <c:pt idx="1">
                  <c:v>Motores de arranque</c:v>
                </c:pt>
                <c:pt idx="2">
                  <c:v>Prepuestos para alternadores y motores de arranque</c:v>
                </c:pt>
              </c:strCache>
            </c:strRef>
          </c:cat>
          <c:val>
            <c:numRef>
              <c:f>Arkusz1!$B$2:$B$4</c:f>
              <c:numCache>
                <c:formatCode>General</c:formatCode>
                <c:ptCount val="3"/>
                <c:pt idx="0">
                  <c:v>4100</c:v>
                </c:pt>
                <c:pt idx="1">
                  <c:v>3500</c:v>
                </c:pt>
                <c:pt idx="2">
                  <c:v>16400</c:v>
                </c:pt>
              </c:numCache>
            </c:numRef>
          </c:val>
          <c:extLst>
            <c:ext xmlns:c16="http://schemas.microsoft.com/office/drawing/2014/chart" uri="{C3380CC4-5D6E-409C-BE32-E72D297353CC}">
              <c16:uniqueId val="{00000006-E74F-4808-A733-E76FE7C08E66}"/>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l-P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withinLinear" id="16">
  <a:schemeClr val="accent3"/>
</cs:colorStyle>
</file>

<file path=ppt/charts/colors11.xml><?xml version="1.0" encoding="utf-8"?>
<cs:colorStyle xmlns:cs="http://schemas.microsoft.com/office/drawing/2012/chartStyle" xmlns:a="http://schemas.openxmlformats.org/drawingml/2006/main" meth="withinLinear" id="16">
  <a:schemeClr val="accent3"/>
</cs:colorStyle>
</file>

<file path=ppt/charts/colors12.xml><?xml version="1.0" encoding="utf-8"?>
<cs:colorStyle xmlns:cs="http://schemas.microsoft.com/office/drawing/2012/chartStyle" xmlns:a="http://schemas.openxmlformats.org/drawingml/2006/main" meth="withinLinear" id="16">
  <a:schemeClr val="accent3"/>
</cs:colorStyle>
</file>

<file path=ppt/charts/colors13.xml><?xml version="1.0" encoding="utf-8"?>
<cs:colorStyle xmlns:cs="http://schemas.microsoft.com/office/drawing/2012/chartStyle" xmlns:a="http://schemas.openxmlformats.org/drawingml/2006/main" meth="withinLinear" id="16">
  <a:schemeClr val="accent3"/>
</cs:colorStyle>
</file>

<file path=ppt/charts/colors14.xml><?xml version="1.0" encoding="utf-8"?>
<cs:colorStyle xmlns:cs="http://schemas.microsoft.com/office/drawing/2012/chartStyle" xmlns:a="http://schemas.openxmlformats.org/drawingml/2006/main" meth="withinLinear" id="16">
  <a:schemeClr val="accent3"/>
</cs:colorStyle>
</file>

<file path=ppt/charts/colors15.xml><?xml version="1.0" encoding="utf-8"?>
<cs:colorStyle xmlns:cs="http://schemas.microsoft.com/office/drawing/2012/chartStyle" xmlns:a="http://schemas.openxmlformats.org/drawingml/2006/main" meth="withinLinear" id="16">
  <a:schemeClr val="accent3"/>
</cs:colorStyle>
</file>

<file path=ppt/charts/colors16.xml><?xml version="1.0" encoding="utf-8"?>
<cs:colorStyle xmlns:cs="http://schemas.microsoft.com/office/drawing/2012/chartStyle" xmlns:a="http://schemas.openxmlformats.org/drawingml/2006/main" meth="withinLinear" id="16">
  <a:schemeClr val="accent3"/>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 id="16">
  <a:schemeClr val="accent3"/>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withinLinear" id="16">
  <a:schemeClr val="accent3"/>
</cs:colorStyle>
</file>

<file path=ppt/charts/colors7.xml><?xml version="1.0" encoding="utf-8"?>
<cs:colorStyle xmlns:cs="http://schemas.microsoft.com/office/drawing/2012/chartStyle" xmlns:a="http://schemas.openxmlformats.org/drawingml/2006/main" meth="withinLinear" id="16">
  <a:schemeClr val="accent3"/>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withinLinear" id="16">
  <a:schemeClr val="accent3"/>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6">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96">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6">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2-28T08:05:29.869"/>
    </inkml:context>
    <inkml:brush xml:id="br0">
      <inkml:brushProperty name="width" value="0.05" units="cm"/>
      <inkml:brushProperty name="height" value="0.05" units="cm"/>
      <inkml:brushProperty name="color" value="#FFFFFF"/>
      <inkml:brushProperty name="ignorePressure" value="1"/>
    </inkml:brush>
  </inkml:definitions>
  <inkml:trace contextRef="#ctx0" brushRef="#br0">0 1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2-28T08:10:22.703"/>
    </inkml:context>
    <inkml:brush xml:id="br0">
      <inkml:brushProperty name="width" value="0.05" units="cm"/>
      <inkml:brushProperty name="height" value="0.05" units="cm"/>
      <inkml:brushProperty name="color" value="#FFFFFF"/>
      <inkml:brushProperty name="ignorePressure" value="1"/>
    </inkml:brush>
  </inkml:definitions>
  <inkml:trace contextRef="#ctx0" brushRef="#br0">0 1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2-28T08:10:22.703"/>
    </inkml:context>
    <inkml:brush xml:id="br0">
      <inkml:brushProperty name="width" value="0.05" units="cm"/>
      <inkml:brushProperty name="height" value="0.05" units="cm"/>
      <inkml:brushProperty name="color" value="#FFFFFF"/>
      <inkml:brushProperty name="ignorePressure" value="1"/>
    </inkml:brush>
  </inkml:definitions>
  <inkml:trace contextRef="#ctx0" brushRef="#br0">0 1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2-28T08:10:22.703"/>
    </inkml:context>
    <inkml:brush xml:id="br0">
      <inkml:brushProperty name="width" value="0.05" units="cm"/>
      <inkml:brushProperty name="height" value="0.05" units="cm"/>
      <inkml:brushProperty name="color" value="#FFFFFF"/>
      <inkml:brushProperty name="ignorePressure" value="1"/>
    </inkml:brush>
  </inkml:definitions>
  <inkml:trace contextRef="#ctx0" brushRef="#br0">0 1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D9BF8A-3E9A-4B96-9748-4F0328BF0EE9}" type="datetimeFigureOut">
              <a:rPr lang="pl-PL" smtClean="0"/>
              <a:t>28.02.2023</a:t>
            </a:fld>
            <a:endParaRPr lang="pl-PL"/>
          </a:p>
        </p:txBody>
      </p:sp>
      <p:sp>
        <p:nvSpPr>
          <p:cNvPr id="4" name="Symbol zastępczy obrazu slajd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273665-5BCF-492A-A698-6811C848B8AA}" type="slidenum">
              <a:rPr lang="pl-PL" smtClean="0"/>
              <a:t>‹#›</a:t>
            </a:fld>
            <a:endParaRPr lang="pl-PL"/>
          </a:p>
        </p:txBody>
      </p:sp>
    </p:spTree>
    <p:extLst>
      <p:ext uri="{BB962C8B-B14F-4D97-AF65-F5344CB8AC3E}">
        <p14:creationId xmlns:p14="http://schemas.microsoft.com/office/powerpoint/2010/main" val="22152346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F5273665-5BCF-492A-A698-6811C848B8AA}" type="slidenum">
              <a:rPr lang="pl-PL" smtClean="0"/>
              <a:t>7</a:t>
            </a:fld>
            <a:endParaRPr lang="pl-PL"/>
          </a:p>
        </p:txBody>
      </p:sp>
    </p:spTree>
    <p:extLst>
      <p:ext uri="{BB962C8B-B14F-4D97-AF65-F5344CB8AC3E}">
        <p14:creationId xmlns:p14="http://schemas.microsoft.com/office/powerpoint/2010/main" val="38000605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F5273665-5BCF-492A-A698-6811C848B8AA}" type="slidenum">
              <a:rPr lang="pl-PL" smtClean="0"/>
              <a:t>12</a:t>
            </a:fld>
            <a:endParaRPr lang="pl-PL"/>
          </a:p>
        </p:txBody>
      </p:sp>
    </p:spTree>
    <p:extLst>
      <p:ext uri="{BB962C8B-B14F-4D97-AF65-F5344CB8AC3E}">
        <p14:creationId xmlns:p14="http://schemas.microsoft.com/office/powerpoint/2010/main" val="5739231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a:t>Titelmasterformat durch Klicken bearbeiten</a:t>
            </a:r>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3FDFAF59-80FD-42F8-B77B-6179688B7234}" type="datetimeFigureOut">
              <a:rPr lang="de-DE" smtClean="0"/>
              <a:t>28.02.2023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A4489FD0-501B-4C6F-9CB2-8996B7BF4EFE}" type="slidenum">
              <a:rPr lang="de-DE" smtClean="0"/>
              <a:t>‹#›</a:t>
            </a:fld>
            <a:endParaRPr lang="de-DE"/>
          </a:p>
        </p:txBody>
      </p:sp>
    </p:spTree>
    <p:extLst>
      <p:ext uri="{BB962C8B-B14F-4D97-AF65-F5344CB8AC3E}">
        <p14:creationId xmlns:p14="http://schemas.microsoft.com/office/powerpoint/2010/main" val="4603647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3FDFAF59-80FD-42F8-B77B-6179688B7234}" type="datetimeFigureOut">
              <a:rPr lang="de-DE" smtClean="0"/>
              <a:t>28.02.2023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A4489FD0-501B-4C6F-9CB2-8996B7BF4EFE}" type="slidenum">
              <a:rPr lang="de-DE" smtClean="0"/>
              <a:t>‹#›</a:t>
            </a:fld>
            <a:endParaRPr lang="de-DE"/>
          </a:p>
        </p:txBody>
      </p:sp>
    </p:spTree>
    <p:extLst>
      <p:ext uri="{BB962C8B-B14F-4D97-AF65-F5344CB8AC3E}">
        <p14:creationId xmlns:p14="http://schemas.microsoft.com/office/powerpoint/2010/main" val="26466359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3FDFAF59-80FD-42F8-B77B-6179688B7234}" type="datetimeFigureOut">
              <a:rPr lang="de-DE" smtClean="0"/>
              <a:t>28.02.2023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A4489FD0-501B-4C6F-9CB2-8996B7BF4EFE}" type="slidenum">
              <a:rPr lang="de-DE" smtClean="0"/>
              <a:t>‹#›</a:t>
            </a:fld>
            <a:endParaRPr lang="de-DE"/>
          </a:p>
        </p:txBody>
      </p:sp>
    </p:spTree>
    <p:extLst>
      <p:ext uri="{BB962C8B-B14F-4D97-AF65-F5344CB8AC3E}">
        <p14:creationId xmlns:p14="http://schemas.microsoft.com/office/powerpoint/2010/main" val="29471114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3FDFAF59-80FD-42F8-B77B-6179688B7234}" type="datetimeFigureOut">
              <a:rPr lang="de-DE" smtClean="0"/>
              <a:t>28.02.2023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A4489FD0-501B-4C6F-9CB2-8996B7BF4EFE}" type="slidenum">
              <a:rPr lang="de-DE" smtClean="0"/>
              <a:t>‹#›</a:t>
            </a:fld>
            <a:endParaRPr lang="de-DE"/>
          </a:p>
        </p:txBody>
      </p:sp>
    </p:spTree>
    <p:extLst>
      <p:ext uri="{BB962C8B-B14F-4D97-AF65-F5344CB8AC3E}">
        <p14:creationId xmlns:p14="http://schemas.microsoft.com/office/powerpoint/2010/main" val="8746772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a:t>Titelmasterformat durch Klicken bearbeiten</a:t>
            </a:r>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Formatvorlagen des Textmasters bearbeiten</a:t>
            </a:r>
          </a:p>
        </p:txBody>
      </p:sp>
      <p:sp>
        <p:nvSpPr>
          <p:cNvPr id="4" name="Datumsplatzhalter 3"/>
          <p:cNvSpPr>
            <a:spLocks noGrp="1"/>
          </p:cNvSpPr>
          <p:nvPr>
            <p:ph type="dt" sz="half" idx="10"/>
          </p:nvPr>
        </p:nvSpPr>
        <p:spPr/>
        <p:txBody>
          <a:bodyPr/>
          <a:lstStyle/>
          <a:p>
            <a:fld id="{3FDFAF59-80FD-42F8-B77B-6179688B7234}" type="datetimeFigureOut">
              <a:rPr lang="de-DE" smtClean="0"/>
              <a:t>28.02.2023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A4489FD0-501B-4C6F-9CB2-8996B7BF4EFE}" type="slidenum">
              <a:rPr lang="de-DE" smtClean="0"/>
              <a:t>‹#›</a:t>
            </a:fld>
            <a:endParaRPr lang="de-DE"/>
          </a:p>
        </p:txBody>
      </p:sp>
    </p:spTree>
    <p:extLst>
      <p:ext uri="{BB962C8B-B14F-4D97-AF65-F5344CB8AC3E}">
        <p14:creationId xmlns:p14="http://schemas.microsoft.com/office/powerpoint/2010/main" val="36253617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838200" y="1825625"/>
            <a:ext cx="51816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72200" y="1825625"/>
            <a:ext cx="51816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3FDFAF59-80FD-42F8-B77B-6179688B7234}" type="datetimeFigureOut">
              <a:rPr lang="de-DE" smtClean="0"/>
              <a:t>28.02.2023</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A4489FD0-501B-4C6F-9CB2-8996B7BF4EFE}" type="slidenum">
              <a:rPr lang="de-DE" smtClean="0"/>
              <a:t>‹#›</a:t>
            </a:fld>
            <a:endParaRPr lang="de-DE"/>
          </a:p>
        </p:txBody>
      </p:sp>
    </p:spTree>
    <p:extLst>
      <p:ext uri="{BB962C8B-B14F-4D97-AF65-F5344CB8AC3E}">
        <p14:creationId xmlns:p14="http://schemas.microsoft.com/office/powerpoint/2010/main" val="37940367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a:t>Titelmasterformat durch Klicken bearbeiten</a:t>
            </a:r>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Inhaltsplatzhalter 3"/>
          <p:cNvSpPr>
            <a:spLocks noGrp="1"/>
          </p:cNvSpPr>
          <p:nvPr>
            <p:ph sz="half" idx="2"/>
          </p:nvPr>
        </p:nvSpPr>
        <p:spPr>
          <a:xfrm>
            <a:off x="839788" y="2505075"/>
            <a:ext cx="5157787"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3FDFAF59-80FD-42F8-B77B-6179688B7234}" type="datetimeFigureOut">
              <a:rPr lang="de-DE" smtClean="0"/>
              <a:t>28.02.2023</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A4489FD0-501B-4C6F-9CB2-8996B7BF4EFE}" type="slidenum">
              <a:rPr lang="de-DE" smtClean="0"/>
              <a:t>‹#›</a:t>
            </a:fld>
            <a:endParaRPr lang="de-DE"/>
          </a:p>
        </p:txBody>
      </p:sp>
    </p:spTree>
    <p:extLst>
      <p:ext uri="{BB962C8B-B14F-4D97-AF65-F5344CB8AC3E}">
        <p14:creationId xmlns:p14="http://schemas.microsoft.com/office/powerpoint/2010/main" val="34137706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3FDFAF59-80FD-42F8-B77B-6179688B7234}" type="datetimeFigureOut">
              <a:rPr lang="de-DE" smtClean="0"/>
              <a:t>28.02.2023</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A4489FD0-501B-4C6F-9CB2-8996B7BF4EFE}" type="slidenum">
              <a:rPr lang="de-DE" smtClean="0"/>
              <a:t>‹#›</a:t>
            </a:fld>
            <a:endParaRPr lang="de-DE"/>
          </a:p>
        </p:txBody>
      </p:sp>
    </p:spTree>
    <p:extLst>
      <p:ext uri="{BB962C8B-B14F-4D97-AF65-F5344CB8AC3E}">
        <p14:creationId xmlns:p14="http://schemas.microsoft.com/office/powerpoint/2010/main" val="24403319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3FDFAF59-80FD-42F8-B77B-6179688B7234}" type="datetimeFigureOut">
              <a:rPr lang="de-DE" smtClean="0"/>
              <a:t>28.02.2023</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A4489FD0-501B-4C6F-9CB2-8996B7BF4EFE}" type="slidenum">
              <a:rPr lang="de-DE" smtClean="0"/>
              <a:t>‹#›</a:t>
            </a:fld>
            <a:endParaRPr lang="de-DE"/>
          </a:p>
        </p:txBody>
      </p:sp>
    </p:spTree>
    <p:extLst>
      <p:ext uri="{BB962C8B-B14F-4D97-AF65-F5344CB8AC3E}">
        <p14:creationId xmlns:p14="http://schemas.microsoft.com/office/powerpoint/2010/main" val="30619568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3FDFAF59-80FD-42F8-B77B-6179688B7234}" type="datetimeFigureOut">
              <a:rPr lang="de-DE" smtClean="0"/>
              <a:t>28.02.2023</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A4489FD0-501B-4C6F-9CB2-8996B7BF4EFE}" type="slidenum">
              <a:rPr lang="de-DE" smtClean="0"/>
              <a:t>‹#›</a:t>
            </a:fld>
            <a:endParaRPr lang="de-DE"/>
          </a:p>
        </p:txBody>
      </p:sp>
    </p:spTree>
    <p:extLst>
      <p:ext uri="{BB962C8B-B14F-4D97-AF65-F5344CB8AC3E}">
        <p14:creationId xmlns:p14="http://schemas.microsoft.com/office/powerpoint/2010/main" val="3616004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3FDFAF59-80FD-42F8-B77B-6179688B7234}" type="datetimeFigureOut">
              <a:rPr lang="de-DE" smtClean="0"/>
              <a:t>28.02.2023</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A4489FD0-501B-4C6F-9CB2-8996B7BF4EFE}" type="slidenum">
              <a:rPr lang="de-DE" smtClean="0"/>
              <a:t>‹#›</a:t>
            </a:fld>
            <a:endParaRPr lang="de-DE"/>
          </a:p>
        </p:txBody>
      </p:sp>
    </p:spTree>
    <p:extLst>
      <p:ext uri="{BB962C8B-B14F-4D97-AF65-F5344CB8AC3E}">
        <p14:creationId xmlns:p14="http://schemas.microsoft.com/office/powerpoint/2010/main" val="11268987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DFAF59-80FD-42F8-B77B-6179688B7234}" type="datetimeFigureOut">
              <a:rPr lang="de-DE" smtClean="0"/>
              <a:t>28.02.2023</a:t>
            </a:fld>
            <a:endParaRPr lang="de-DE"/>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489FD0-501B-4C6F-9CB2-8996B7BF4EFE}" type="slidenum">
              <a:rPr lang="de-DE" smtClean="0"/>
              <a:t>‹#›</a:t>
            </a:fld>
            <a:endParaRPr lang="de-DE"/>
          </a:p>
        </p:txBody>
      </p:sp>
    </p:spTree>
    <p:extLst>
      <p:ext uri="{BB962C8B-B14F-4D97-AF65-F5344CB8AC3E}">
        <p14:creationId xmlns:p14="http://schemas.microsoft.com/office/powerpoint/2010/main" val="37318752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chart" Target="../charts/chart2.xml"/><Relationship Id="rId1" Type="http://schemas.openxmlformats.org/officeDocument/2006/relationships/slideLayout" Target="../slideLayouts/slideLayout7.xml"/><Relationship Id="rId4" Type="http://schemas.openxmlformats.org/officeDocument/2006/relationships/chart" Target="../charts/chart3.xml"/></Relationships>
</file>

<file path=ppt/slides/_rels/slide1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chart" Target="../charts/chart6.xml"/><Relationship Id="rId4" Type="http://schemas.openxmlformats.org/officeDocument/2006/relationships/chart" Target="../charts/chart5.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350.png"/><Relationship Id="rId4" Type="http://schemas.openxmlformats.org/officeDocument/2006/relationships/customXml" Target="../ink/ink1.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50.png"/><Relationship Id="rId4" Type="http://schemas.openxmlformats.org/officeDocument/2006/relationships/customXml" Target="../ink/ink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50.png"/><Relationship Id="rId4" Type="http://schemas.openxmlformats.org/officeDocument/2006/relationships/customXml" Target="../ink/ink3.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8.png"/><Relationship Id="rId7" Type="http://schemas.openxmlformats.org/officeDocument/2006/relationships/image" Target="../media/image25.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50.png"/><Relationship Id="rId4" Type="http://schemas.openxmlformats.org/officeDocument/2006/relationships/customXml" Target="../ink/ink4.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chart" Target="../charts/chart1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image" Target="../media/image31.jp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chart" Target="../charts/chart13.xml"/><Relationship Id="rId4" Type="http://schemas.openxmlformats.org/officeDocument/2006/relationships/chart" Target="../charts/chart12.xml"/></Relationships>
</file>

<file path=ppt/slides/_rels/slide24.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image" Target="../media/image33.jpg"/><Relationship Id="rId1" Type="http://schemas.openxmlformats.org/officeDocument/2006/relationships/slideLayout" Target="../slideLayouts/slideLayout2.xml"/><Relationship Id="rId5" Type="http://schemas.openxmlformats.org/officeDocument/2006/relationships/chart" Target="../charts/chart16.xml"/><Relationship Id="rId4" Type="http://schemas.openxmlformats.org/officeDocument/2006/relationships/chart" Target="../charts/chart15.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8" Type="http://schemas.openxmlformats.org/officeDocument/2006/relationships/image" Target="../media/image40.wmf"/><Relationship Id="rId3" Type="http://schemas.openxmlformats.org/officeDocument/2006/relationships/hyperlink" Target="https://play.google.com/store/apps/details?id=com.as_pl.catalogue&amp;utm_source=global_co&amp;utm_medium=prtnr&amp;utm_content=Mar2515&amp;utm_campaign=PartBadge&amp;pcampaignid=MKT-Other-global-all-co-prtnr-py-PartBadge-Mar2515-1" TargetMode="External"/><Relationship Id="rId7" Type="http://schemas.openxmlformats.org/officeDocument/2006/relationships/oleObject" Target="../embeddings/oleObject2.bin"/><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hyperlink" Target="https://itunes.apple.com/us/app/as-pl-catalogue/id1123013653?mt=8" TargetMode="External"/><Relationship Id="rId5" Type="http://schemas.openxmlformats.org/officeDocument/2006/relationships/image" Target="../media/image39.wmf"/><Relationship Id="rId4" Type="http://schemas.openxmlformats.org/officeDocument/2006/relationships/oleObject" Target="../embeddings/oleObject1.bin"/></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jpg"/><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g"/><Relationship Id="rId4" Type="http://schemas.openxmlformats.org/officeDocument/2006/relationships/image" Target="../media/image49.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image" Target="../media/image60.png"/><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59.png"/><Relationship Id="rId5" Type="http://schemas.microsoft.com/office/2007/relationships/hdphoto" Target="../media/hdphoto3.wdp"/><Relationship Id="rId4" Type="http://schemas.openxmlformats.org/officeDocument/2006/relationships/image" Target="../media/image58.png"/></Relationships>
</file>

<file path=ppt/slides/_rels/slide36.xml.rels><?xml version="1.0" encoding="UTF-8" standalone="yes"?>
<Relationships xmlns="http://schemas.openxmlformats.org/package/2006/relationships"><Relationship Id="rId8" Type="http://schemas.openxmlformats.org/officeDocument/2006/relationships/image" Target="../media/image61.png"/><Relationship Id="rId3" Type="http://schemas.microsoft.com/office/2007/relationships/hdphoto" Target="../media/hdphoto4.wdp"/><Relationship Id="rId7" Type="http://schemas.microsoft.com/office/2007/relationships/hdphoto" Target="../media/hdphoto2.wdp"/><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57.png"/><Relationship Id="rId5" Type="http://schemas.microsoft.com/office/2007/relationships/hdphoto" Target="../media/hdphoto3.wdp"/><Relationship Id="rId4" Type="http://schemas.openxmlformats.org/officeDocument/2006/relationships/image" Target="../media/image58.png"/></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1.png"/><Relationship Id="rId2" Type="http://schemas.openxmlformats.org/officeDocument/2006/relationships/image" Target="../media/image62.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58.png"/><Relationship Id="rId4" Type="http://schemas.microsoft.com/office/2007/relationships/hdphoto" Target="../media/hdphoto4.wdp"/></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61.png"/><Relationship Id="rId5" Type="http://schemas.microsoft.com/office/2007/relationships/hdphoto" Target="../media/hdphoto4.wdp"/><Relationship Id="rId4" Type="http://schemas.openxmlformats.org/officeDocument/2006/relationships/image" Target="../media/image59.png"/></Relationships>
</file>

<file path=ppt/slides/_rels/slide3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64.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jpg"/><Relationship Id="rId1" Type="http://schemas.openxmlformats.org/officeDocument/2006/relationships/slideLayout" Target="../slideLayouts/slideLayout2.xml"/><Relationship Id="rId6" Type="http://schemas.openxmlformats.org/officeDocument/2006/relationships/image" Target="../media/image69.svg"/><Relationship Id="rId5" Type="http://schemas.openxmlformats.org/officeDocument/2006/relationships/image" Target="../media/image68.png"/><Relationship Id="rId4" Type="http://schemas.openxmlformats.org/officeDocument/2006/relationships/image" Target="../media/image67.sv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0.png"/><Relationship Id="rId7"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5.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0.png"/><Relationship Id="rId7"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5.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jpg"/><Relationship Id="rId7"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jpg"/><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9.jpg"/><Relationship Id="rId1" Type="http://schemas.openxmlformats.org/officeDocument/2006/relationships/slideLayout" Target="../slideLayouts/slideLayout7.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p:cNvPicPr>
            <a:picLocks noChangeAspect="1"/>
          </p:cNvPicPr>
          <p:nvPr/>
        </p:nvPicPr>
        <p:blipFill rotWithShape="1">
          <a:blip r:embed="rId4">
            <a:extLst>
              <a:ext uri="{28A0092B-C50C-407E-A947-70E740481C1C}">
                <a14:useLocalDpi xmlns:a14="http://schemas.microsoft.com/office/drawing/2010/main" val="0"/>
              </a:ext>
            </a:extLst>
          </a:blip>
          <a:srcRect l="28843"/>
          <a:stretch/>
        </p:blipFill>
        <p:spPr>
          <a:xfrm>
            <a:off x="3657600" y="0"/>
            <a:ext cx="8534405" cy="6858000"/>
          </a:xfrm>
          <a:prstGeom prst="rect">
            <a:avLst/>
          </a:prstGeom>
        </p:spPr>
      </p:pic>
      <p:pic>
        <p:nvPicPr>
          <p:cNvPr id="6" name="Obraz 5">
            <a:extLst>
              <a:ext uri="{FF2B5EF4-FFF2-40B4-BE49-F238E27FC236}">
                <a16:creationId xmlns:a16="http://schemas.microsoft.com/office/drawing/2014/main" id="{B7260C1A-4CEC-4ADA-A31F-0BC4F58B14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9380" y="2302200"/>
            <a:ext cx="6619176" cy="2736527"/>
          </a:xfrm>
          <a:prstGeom prst="rect">
            <a:avLst/>
          </a:prstGeom>
        </p:spPr>
      </p:pic>
      <p:pic>
        <p:nvPicPr>
          <p:cNvPr id="2" name="072400548-motivation_Finalna piosenka z licencją">
            <a:hlinkClick r:id="" action="ppaction://media"/>
            <a:extLst>
              <a:ext uri="{FF2B5EF4-FFF2-40B4-BE49-F238E27FC236}">
                <a16:creationId xmlns:a16="http://schemas.microsoft.com/office/drawing/2014/main" id="{F292AC3A-9098-4DEF-9A1A-F4FF63B2F6D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89780" y="5975684"/>
            <a:ext cx="609600" cy="609600"/>
          </a:xfrm>
          <a:prstGeom prst="rect">
            <a:avLst/>
          </a:prstGeom>
        </p:spPr>
      </p:pic>
    </p:spTree>
    <p:extLst>
      <p:ext uri="{BB962C8B-B14F-4D97-AF65-F5344CB8AC3E}">
        <p14:creationId xmlns:p14="http://schemas.microsoft.com/office/powerpoint/2010/main" val="2871799612"/>
      </p:ext>
    </p:extLst>
  </p:cSld>
  <p:clrMapOvr>
    <a:masterClrMapping/>
  </p:clrMapOvr>
  <mc:AlternateContent xmlns:mc="http://schemas.openxmlformats.org/markup-compatibility/2006" xmlns:p14="http://schemas.microsoft.com/office/powerpoint/2010/main">
    <mc:Choice Requires="p14">
      <p:transition spd="slow" advClick="0" advTm="1000">
        <p14:glitter pattern="hexagon"/>
      </p:transition>
    </mc:Choice>
    <mc:Fallback xmlns="">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a 16">
            <a:extLst>
              <a:ext uri="{FF2B5EF4-FFF2-40B4-BE49-F238E27FC236}">
                <a16:creationId xmlns:a16="http://schemas.microsoft.com/office/drawing/2014/main" id="{A02869DA-C6A7-405B-8A37-735E000DD952}"/>
              </a:ext>
            </a:extLst>
          </p:cNvPr>
          <p:cNvGrpSpPr/>
          <p:nvPr/>
        </p:nvGrpSpPr>
        <p:grpSpPr>
          <a:xfrm flipH="1">
            <a:off x="4471979" y="-1946179"/>
            <a:ext cx="10176335" cy="10051623"/>
            <a:chOff x="-2506332" y="-1946179"/>
            <a:chExt cx="10176335" cy="10051623"/>
          </a:xfrm>
        </p:grpSpPr>
        <p:sp>
          <p:nvSpPr>
            <p:cNvPr id="21" name="Sześciokąt 20">
              <a:extLst>
                <a:ext uri="{FF2B5EF4-FFF2-40B4-BE49-F238E27FC236}">
                  <a16:creationId xmlns:a16="http://schemas.microsoft.com/office/drawing/2014/main" id="{819D8EB3-A1F0-43B9-9CA9-B6522878BA44}"/>
                </a:ext>
              </a:extLst>
            </p:cNvPr>
            <p:cNvSpPr/>
            <p:nvPr/>
          </p:nvSpPr>
          <p:spPr>
            <a:xfrm rot="1106717">
              <a:off x="2426692" y="433746"/>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22" name="Sześciokąt 21">
              <a:extLst>
                <a:ext uri="{FF2B5EF4-FFF2-40B4-BE49-F238E27FC236}">
                  <a16:creationId xmlns:a16="http://schemas.microsoft.com/office/drawing/2014/main" id="{50705166-484C-4D4E-BFBB-E516827B8D61}"/>
                </a:ext>
              </a:extLst>
            </p:cNvPr>
            <p:cNvSpPr/>
            <p:nvPr/>
          </p:nvSpPr>
          <p:spPr>
            <a:xfrm rot="1106717">
              <a:off x="4884142" y="-6155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3" name="Sześciokąt 22">
              <a:extLst>
                <a:ext uri="{FF2B5EF4-FFF2-40B4-BE49-F238E27FC236}">
                  <a16:creationId xmlns:a16="http://schemas.microsoft.com/office/drawing/2014/main" id="{904C43B4-9BC1-4837-8DD3-67C9E0135423}"/>
                </a:ext>
              </a:extLst>
            </p:cNvPr>
            <p:cNvSpPr/>
            <p:nvPr/>
          </p:nvSpPr>
          <p:spPr>
            <a:xfrm rot="1106717">
              <a:off x="3236317" y="-1946179"/>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9" name="Sześciokąt 28">
              <a:extLst>
                <a:ext uri="{FF2B5EF4-FFF2-40B4-BE49-F238E27FC236}">
                  <a16:creationId xmlns:a16="http://schemas.microsoft.com/office/drawing/2014/main" id="{B44AC925-549E-4299-AADF-1AA8FCC9B3E8}"/>
                </a:ext>
              </a:extLst>
            </p:cNvPr>
            <p:cNvSpPr/>
            <p:nvPr/>
          </p:nvSpPr>
          <p:spPr>
            <a:xfrm rot="1106717">
              <a:off x="-1683762" y="-994332"/>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0" name="Sześciokąt 29">
              <a:extLst>
                <a:ext uri="{FF2B5EF4-FFF2-40B4-BE49-F238E27FC236}">
                  <a16:creationId xmlns:a16="http://schemas.microsoft.com/office/drawing/2014/main" id="{DF905C24-A1F9-4C45-92F4-0938B06F3B35}"/>
                </a:ext>
              </a:extLst>
            </p:cNvPr>
            <p:cNvSpPr/>
            <p:nvPr/>
          </p:nvSpPr>
          <p:spPr>
            <a:xfrm rot="1106717">
              <a:off x="-859434" y="3301438"/>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3" name="Sześciokąt 32">
              <a:extLst>
                <a:ext uri="{FF2B5EF4-FFF2-40B4-BE49-F238E27FC236}">
                  <a16:creationId xmlns:a16="http://schemas.microsoft.com/office/drawing/2014/main" id="{CBEAA3A3-CBBA-4DCD-9971-05FFEBE20B3D}"/>
                </a:ext>
              </a:extLst>
            </p:cNvPr>
            <p:cNvSpPr/>
            <p:nvPr/>
          </p:nvSpPr>
          <p:spPr>
            <a:xfrm rot="1106717">
              <a:off x="1612555" y="2794106"/>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6" name="Sześciokąt 35">
              <a:extLst>
                <a:ext uri="{FF2B5EF4-FFF2-40B4-BE49-F238E27FC236}">
                  <a16:creationId xmlns:a16="http://schemas.microsoft.com/office/drawing/2014/main" id="{DF8941FD-01D2-425B-A9B0-1BA66DC04192}"/>
                </a:ext>
              </a:extLst>
            </p:cNvPr>
            <p:cNvSpPr/>
            <p:nvPr/>
          </p:nvSpPr>
          <p:spPr>
            <a:xfrm rot="1106717">
              <a:off x="-59334" y="921513"/>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7" name="Sześciokąt 36">
              <a:extLst>
                <a:ext uri="{FF2B5EF4-FFF2-40B4-BE49-F238E27FC236}">
                  <a16:creationId xmlns:a16="http://schemas.microsoft.com/office/drawing/2014/main" id="{B1AD7ABA-EF72-4077-A957-F4CC55AFF075}"/>
                </a:ext>
              </a:extLst>
            </p:cNvPr>
            <p:cNvSpPr/>
            <p:nvPr/>
          </p:nvSpPr>
          <p:spPr>
            <a:xfrm rot="1106717">
              <a:off x="-2506332" y="1409280"/>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8" name="Sześciokąt 37">
              <a:extLst>
                <a:ext uri="{FF2B5EF4-FFF2-40B4-BE49-F238E27FC236}">
                  <a16:creationId xmlns:a16="http://schemas.microsoft.com/office/drawing/2014/main" id="{B2DE6BA7-7F4E-4F30-AEA9-28157E102F88}"/>
                </a:ext>
              </a:extLst>
            </p:cNvPr>
            <p:cNvSpPr/>
            <p:nvPr/>
          </p:nvSpPr>
          <p:spPr>
            <a:xfrm rot="1106717">
              <a:off x="4073588" y="231116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9" name="Sześciokąt 38">
              <a:extLst>
                <a:ext uri="{FF2B5EF4-FFF2-40B4-BE49-F238E27FC236}">
                  <a16:creationId xmlns:a16="http://schemas.microsoft.com/office/drawing/2014/main" id="{895BFF67-36CD-4A1C-ABEF-18A74AB37777}"/>
                </a:ext>
              </a:extLst>
            </p:cNvPr>
            <p:cNvSpPr/>
            <p:nvPr/>
          </p:nvSpPr>
          <p:spPr>
            <a:xfrm rot="1106717">
              <a:off x="3267571" y="4684790"/>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0" name="Sześciokąt 39">
              <a:extLst>
                <a:ext uri="{FF2B5EF4-FFF2-40B4-BE49-F238E27FC236}">
                  <a16:creationId xmlns:a16="http://schemas.microsoft.com/office/drawing/2014/main" id="{B82B009D-8BF5-4B3A-A165-6BCFACBE3365}"/>
                </a:ext>
              </a:extLst>
            </p:cNvPr>
            <p:cNvSpPr/>
            <p:nvPr/>
          </p:nvSpPr>
          <p:spPr>
            <a:xfrm rot="1106717">
              <a:off x="810121" y="5161040"/>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1" name="Sześciokąt 40">
              <a:extLst>
                <a:ext uri="{FF2B5EF4-FFF2-40B4-BE49-F238E27FC236}">
                  <a16:creationId xmlns:a16="http://schemas.microsoft.com/office/drawing/2014/main" id="{5E24710F-1519-486E-9847-B47B1BE13BC6}"/>
                </a:ext>
              </a:extLst>
            </p:cNvPr>
            <p:cNvSpPr/>
            <p:nvPr/>
          </p:nvSpPr>
          <p:spPr>
            <a:xfrm rot="1106717">
              <a:off x="-1644832" y="568648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2" name="Sześciokąt 41">
              <a:extLst>
                <a:ext uri="{FF2B5EF4-FFF2-40B4-BE49-F238E27FC236}">
                  <a16:creationId xmlns:a16="http://schemas.microsoft.com/office/drawing/2014/main" id="{5EDE0DFD-4C15-4497-BA88-BA36196C3B20}"/>
                </a:ext>
              </a:extLst>
            </p:cNvPr>
            <p:cNvSpPr/>
            <p:nvPr/>
          </p:nvSpPr>
          <p:spPr>
            <a:xfrm rot="1106717">
              <a:off x="770269" y="-1439362"/>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sp>
        <p:nvSpPr>
          <p:cNvPr id="24" name="pole tekstowe 23">
            <a:extLst>
              <a:ext uri="{FF2B5EF4-FFF2-40B4-BE49-F238E27FC236}">
                <a16:creationId xmlns:a16="http://schemas.microsoft.com/office/drawing/2014/main" id="{BA3401E9-8B30-4177-A9B9-59A65FB5CD00}"/>
              </a:ext>
            </a:extLst>
          </p:cNvPr>
          <p:cNvSpPr txBox="1"/>
          <p:nvPr/>
        </p:nvSpPr>
        <p:spPr>
          <a:xfrm>
            <a:off x="10688813" y="5209025"/>
            <a:ext cx="1002765" cy="584775"/>
          </a:xfrm>
          <a:prstGeom prst="rect">
            <a:avLst/>
          </a:prstGeom>
          <a:noFill/>
        </p:spPr>
        <p:txBody>
          <a:bodyPr wrap="square" rtlCol="0">
            <a:spAutoFit/>
          </a:bodyPr>
          <a:lstStyle/>
          <a:p>
            <a:r>
              <a:rPr lang="pl-PL" sz="3200" b="1" dirty="0">
                <a:solidFill>
                  <a:srgbClr val="444444"/>
                </a:solidFill>
                <a:latin typeface="Century Gothic" panose="020B0502020202020204" pitchFamily="34" charset="0"/>
              </a:rPr>
              <a:t>35%</a:t>
            </a:r>
          </a:p>
        </p:txBody>
      </p:sp>
      <p:sp>
        <p:nvSpPr>
          <p:cNvPr id="25" name="pole tekstowe 24">
            <a:extLst>
              <a:ext uri="{FF2B5EF4-FFF2-40B4-BE49-F238E27FC236}">
                <a16:creationId xmlns:a16="http://schemas.microsoft.com/office/drawing/2014/main" id="{F582EFF8-6C5E-4DFD-B686-D83689FCAE41}"/>
              </a:ext>
            </a:extLst>
          </p:cNvPr>
          <p:cNvSpPr txBox="1"/>
          <p:nvPr/>
        </p:nvSpPr>
        <p:spPr>
          <a:xfrm>
            <a:off x="10688812" y="5990282"/>
            <a:ext cx="1002765" cy="584775"/>
          </a:xfrm>
          <a:prstGeom prst="rect">
            <a:avLst/>
          </a:prstGeom>
          <a:noFill/>
        </p:spPr>
        <p:txBody>
          <a:bodyPr wrap="square" rtlCol="0">
            <a:spAutoFit/>
          </a:bodyPr>
          <a:lstStyle/>
          <a:p>
            <a:r>
              <a:rPr lang="pl-PL" sz="3200" b="1" dirty="0">
                <a:solidFill>
                  <a:srgbClr val="444444"/>
                </a:solidFill>
                <a:latin typeface="Century Gothic" panose="020B0502020202020204" pitchFamily="34" charset="0"/>
              </a:rPr>
              <a:t>65%</a:t>
            </a:r>
          </a:p>
        </p:txBody>
      </p:sp>
      <p:graphicFrame>
        <p:nvGraphicFramePr>
          <p:cNvPr id="34" name="Wykres 33">
            <a:extLst>
              <a:ext uri="{FF2B5EF4-FFF2-40B4-BE49-F238E27FC236}">
                <a16:creationId xmlns:a16="http://schemas.microsoft.com/office/drawing/2014/main" id="{80D40CBE-8DB5-4EE8-B8A3-D8AAE9AB5421}"/>
              </a:ext>
            </a:extLst>
          </p:cNvPr>
          <p:cNvGraphicFramePr/>
          <p:nvPr>
            <p:extLst>
              <p:ext uri="{D42A27DB-BD31-4B8C-83A1-F6EECF244321}">
                <p14:modId xmlns:p14="http://schemas.microsoft.com/office/powerpoint/2010/main" val="1960440126"/>
              </p:ext>
            </p:extLst>
          </p:nvPr>
        </p:nvGraphicFramePr>
        <p:xfrm>
          <a:off x="331993" y="2105443"/>
          <a:ext cx="5526595" cy="4180114"/>
        </p:xfrm>
        <a:graphic>
          <a:graphicData uri="http://schemas.openxmlformats.org/drawingml/2006/chart">
            <c:chart xmlns:c="http://schemas.openxmlformats.org/drawingml/2006/chart" xmlns:r="http://schemas.openxmlformats.org/officeDocument/2006/relationships" r:id="rId2"/>
          </a:graphicData>
        </a:graphic>
      </p:graphicFrame>
      <p:sp>
        <p:nvSpPr>
          <p:cNvPr id="35" name="pole tekstowe 34">
            <a:extLst>
              <a:ext uri="{FF2B5EF4-FFF2-40B4-BE49-F238E27FC236}">
                <a16:creationId xmlns:a16="http://schemas.microsoft.com/office/drawing/2014/main" id="{652C3CCA-9114-43CC-ABD3-538C99B39CC1}"/>
              </a:ext>
            </a:extLst>
          </p:cNvPr>
          <p:cNvSpPr txBox="1"/>
          <p:nvPr/>
        </p:nvSpPr>
        <p:spPr>
          <a:xfrm>
            <a:off x="574852" y="1307913"/>
            <a:ext cx="5410199" cy="707886"/>
          </a:xfrm>
          <a:prstGeom prst="rect">
            <a:avLst/>
          </a:prstGeom>
        </p:spPr>
        <p:txBody>
          <a:bodyPr wrap="square" rtlCol="0">
            <a:spAutoFit/>
          </a:bodyPr>
          <a:lstStyle/>
          <a:p>
            <a:pPr algn="ctr">
              <a:defRPr sz="2200" b="0" i="0" u="none" strike="noStrike" kern="1200" cap="none" spc="0" normalizeH="0" baseline="0">
                <a:solidFill>
                  <a:prstClr val="black">
                    <a:lumMod val="65000"/>
                    <a:lumOff val="35000"/>
                  </a:prstClr>
                </a:solidFill>
                <a:latin typeface="+mj-lt"/>
                <a:ea typeface="+mj-ea"/>
                <a:cs typeface="+mj-cs"/>
              </a:defRPr>
            </a:pPr>
            <a:r>
              <a:rPr lang="es-ES" sz="2000" dirty="0">
                <a:solidFill>
                  <a:prstClr val="black">
                    <a:lumMod val="65000"/>
                    <a:lumOff val="35000"/>
                  </a:prstClr>
                </a:solidFill>
                <a:latin typeface="Century Gothic" panose="020B0502020202020204" pitchFamily="34" charset="0"/>
              </a:rPr>
              <a:t>EMPLEO EN AS-PL</a:t>
            </a:r>
          </a:p>
          <a:p>
            <a:pPr algn="ctr">
              <a:defRPr sz="2200" b="0" i="0" u="none" strike="noStrike" kern="1200" cap="none" spc="0" normalizeH="0" baseline="0">
                <a:solidFill>
                  <a:prstClr val="black">
                    <a:lumMod val="65000"/>
                    <a:lumOff val="35000"/>
                  </a:prstClr>
                </a:solidFill>
                <a:latin typeface="+mj-lt"/>
                <a:ea typeface="+mj-ea"/>
                <a:cs typeface="+mj-cs"/>
              </a:defRPr>
            </a:pPr>
            <a:r>
              <a:rPr lang="es-ES" sz="2000" dirty="0">
                <a:solidFill>
                  <a:prstClr val="black">
                    <a:lumMod val="65000"/>
                    <a:lumOff val="35000"/>
                  </a:prstClr>
                </a:solidFill>
                <a:latin typeface="Century Gothic" panose="020B0502020202020204" pitchFamily="34" charset="0"/>
              </a:rPr>
              <a:t>A TRAVÉS DE LOS AÑOS</a:t>
            </a:r>
          </a:p>
        </p:txBody>
      </p:sp>
      <p:pic>
        <p:nvPicPr>
          <p:cNvPr id="3" name="Obraz 2">
            <a:extLst>
              <a:ext uri="{FF2B5EF4-FFF2-40B4-BE49-F238E27FC236}">
                <a16:creationId xmlns:a16="http://schemas.microsoft.com/office/drawing/2014/main" id="{281F7E22-7C85-472A-AB74-516A6F39143C}"/>
              </a:ext>
            </a:extLst>
          </p:cNvPr>
          <p:cNvPicPr>
            <a:picLocks noChangeAspect="1"/>
          </p:cNvPicPr>
          <p:nvPr/>
        </p:nvPicPr>
        <p:blipFill rotWithShape="1">
          <a:blip r:embed="rId3">
            <a:extLst>
              <a:ext uri="{28A0092B-C50C-407E-A947-70E740481C1C}">
                <a14:useLocalDpi xmlns:a14="http://schemas.microsoft.com/office/drawing/2010/main" val="0"/>
              </a:ext>
            </a:extLst>
          </a:blip>
          <a:srcRect l="1840" t="9420" r="56910" b="75020"/>
          <a:stretch/>
        </p:blipFill>
        <p:spPr>
          <a:xfrm>
            <a:off x="7207632" y="5113134"/>
            <a:ext cx="3435012" cy="728887"/>
          </a:xfrm>
          <a:prstGeom prst="rect">
            <a:avLst/>
          </a:prstGeom>
        </p:spPr>
      </p:pic>
      <p:pic>
        <p:nvPicPr>
          <p:cNvPr id="20" name="Obraz 19">
            <a:extLst>
              <a:ext uri="{FF2B5EF4-FFF2-40B4-BE49-F238E27FC236}">
                <a16:creationId xmlns:a16="http://schemas.microsoft.com/office/drawing/2014/main" id="{16FBFB87-2466-495A-AB9C-8AB24708DCE3}"/>
              </a:ext>
            </a:extLst>
          </p:cNvPr>
          <p:cNvPicPr>
            <a:picLocks noChangeAspect="1"/>
          </p:cNvPicPr>
          <p:nvPr/>
        </p:nvPicPr>
        <p:blipFill rotWithShape="1">
          <a:blip r:embed="rId3">
            <a:extLst>
              <a:ext uri="{28A0092B-C50C-407E-A947-70E740481C1C}">
                <a14:useLocalDpi xmlns:a14="http://schemas.microsoft.com/office/drawing/2010/main" val="0"/>
              </a:ext>
            </a:extLst>
          </a:blip>
          <a:srcRect l="1435" t="34078" r="57315" b="50362"/>
          <a:stretch/>
        </p:blipFill>
        <p:spPr>
          <a:xfrm>
            <a:off x="7178450" y="5867727"/>
            <a:ext cx="3435012" cy="728887"/>
          </a:xfrm>
          <a:prstGeom prst="rect">
            <a:avLst/>
          </a:prstGeom>
        </p:spPr>
      </p:pic>
      <p:sp>
        <p:nvSpPr>
          <p:cNvPr id="44" name="Strzałka: pięciokąt 43">
            <a:extLst>
              <a:ext uri="{FF2B5EF4-FFF2-40B4-BE49-F238E27FC236}">
                <a16:creationId xmlns:a16="http://schemas.microsoft.com/office/drawing/2014/main" id="{9E6B0485-942C-4385-A1A0-0068C41582F3}"/>
              </a:ext>
            </a:extLst>
          </p:cNvPr>
          <p:cNvSpPr/>
          <p:nvPr/>
        </p:nvSpPr>
        <p:spPr>
          <a:xfrm>
            <a:off x="0" y="230733"/>
            <a:ext cx="2622500" cy="425106"/>
          </a:xfrm>
          <a:prstGeom prst="homePlat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5" name="pole tekstowe 44">
            <a:extLst>
              <a:ext uri="{FF2B5EF4-FFF2-40B4-BE49-F238E27FC236}">
                <a16:creationId xmlns:a16="http://schemas.microsoft.com/office/drawing/2014/main" id="{15D954DB-303F-4836-932A-7710759413DA}"/>
              </a:ext>
            </a:extLst>
          </p:cNvPr>
          <p:cNvSpPr txBox="1"/>
          <p:nvPr/>
        </p:nvSpPr>
        <p:spPr>
          <a:xfrm>
            <a:off x="137648" y="245930"/>
            <a:ext cx="2745331" cy="400110"/>
          </a:xfrm>
          <a:prstGeom prst="rect">
            <a:avLst/>
          </a:prstGeom>
        </p:spPr>
        <p:txBody>
          <a:bodyPr wrap="square" rtlCol="0">
            <a:spAutoFit/>
          </a:bodyPr>
          <a:lstStyle/>
          <a:p>
            <a:pPr>
              <a:defRPr sz="2200" b="0" i="0" u="none" strike="noStrike" kern="1200" cap="none" spc="0" normalizeH="0" baseline="0">
                <a:solidFill>
                  <a:prstClr val="black">
                    <a:lumMod val="65000"/>
                    <a:lumOff val="35000"/>
                  </a:prstClr>
                </a:solidFill>
                <a:latin typeface="+mj-lt"/>
                <a:ea typeface="+mj-ea"/>
                <a:cs typeface="+mj-cs"/>
              </a:defRPr>
            </a:pPr>
            <a:r>
              <a:rPr lang="pl-PL" sz="2000" b="1" dirty="0">
                <a:solidFill>
                  <a:schemeClr val="bg1"/>
                </a:solidFill>
                <a:latin typeface="Century Gothic" panose="020B0502020202020204" pitchFamily="34" charset="0"/>
              </a:rPr>
              <a:t>AS-PL EN CIFRAS</a:t>
            </a:r>
          </a:p>
        </p:txBody>
      </p:sp>
      <p:sp>
        <p:nvSpPr>
          <p:cNvPr id="46" name="Strzałka: pagon 45">
            <a:extLst>
              <a:ext uri="{FF2B5EF4-FFF2-40B4-BE49-F238E27FC236}">
                <a16:creationId xmlns:a16="http://schemas.microsoft.com/office/drawing/2014/main" id="{53FBB586-E945-434D-95D0-898A21E76DEA}"/>
              </a:ext>
            </a:extLst>
          </p:cNvPr>
          <p:cNvSpPr/>
          <p:nvPr/>
        </p:nvSpPr>
        <p:spPr>
          <a:xfrm>
            <a:off x="2509307" y="230733"/>
            <a:ext cx="438975" cy="432832"/>
          </a:xfrm>
          <a:prstGeom prst="chevron">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tx1"/>
              </a:solidFill>
            </a:endParaRPr>
          </a:p>
        </p:txBody>
      </p:sp>
      <p:graphicFrame>
        <p:nvGraphicFramePr>
          <p:cNvPr id="47" name="Wykres 46">
            <a:extLst>
              <a:ext uri="{FF2B5EF4-FFF2-40B4-BE49-F238E27FC236}">
                <a16:creationId xmlns:a16="http://schemas.microsoft.com/office/drawing/2014/main" id="{17198929-B7C0-4B4C-A1EB-7D0265689B1C}"/>
              </a:ext>
            </a:extLst>
          </p:cNvPr>
          <p:cNvGraphicFramePr/>
          <p:nvPr>
            <p:extLst>
              <p:ext uri="{D42A27DB-BD31-4B8C-83A1-F6EECF244321}">
                <p14:modId xmlns:p14="http://schemas.microsoft.com/office/powerpoint/2010/main" val="1362458622"/>
              </p:ext>
            </p:extLst>
          </p:nvPr>
        </p:nvGraphicFramePr>
        <p:xfrm>
          <a:off x="5832551" y="256933"/>
          <a:ext cx="6559950" cy="4723247"/>
        </p:xfrm>
        <a:graphic>
          <a:graphicData uri="http://schemas.openxmlformats.org/drawingml/2006/chart">
            <c:chart xmlns:c="http://schemas.openxmlformats.org/drawingml/2006/chart" xmlns:r="http://schemas.openxmlformats.org/officeDocument/2006/relationships" r:id="rId4"/>
          </a:graphicData>
        </a:graphic>
      </p:graphicFrame>
      <p:sp>
        <p:nvSpPr>
          <p:cNvPr id="32" name="pole tekstowe 31">
            <a:extLst>
              <a:ext uri="{FF2B5EF4-FFF2-40B4-BE49-F238E27FC236}">
                <a16:creationId xmlns:a16="http://schemas.microsoft.com/office/drawing/2014/main" id="{71CCFFF6-B0C1-4317-8531-69D6575DA82D}"/>
              </a:ext>
            </a:extLst>
          </p:cNvPr>
          <p:cNvSpPr txBox="1"/>
          <p:nvPr/>
        </p:nvSpPr>
        <p:spPr>
          <a:xfrm>
            <a:off x="8288433" y="2184055"/>
            <a:ext cx="1737976" cy="1477328"/>
          </a:xfrm>
          <a:prstGeom prst="rect">
            <a:avLst/>
          </a:prstGeom>
          <a:noFill/>
        </p:spPr>
        <p:txBody>
          <a:bodyPr wrap="none" rtlCol="0">
            <a:spAutoFit/>
          </a:bodyPr>
          <a:lstStyle/>
          <a:p>
            <a:pPr algn="ctr"/>
            <a:r>
              <a:rPr lang="pl-PL" sz="7200" b="1" dirty="0">
                <a:solidFill>
                  <a:srgbClr val="7F7F7F"/>
                </a:solidFill>
                <a:latin typeface="Century Gothic" panose="020B0502020202020204" pitchFamily="34" charset="0"/>
              </a:rPr>
              <a:t>364</a:t>
            </a:r>
          </a:p>
          <a:p>
            <a:pPr algn="ctr"/>
            <a:r>
              <a:rPr lang="pl-PL" b="1" dirty="0" err="1">
                <a:solidFill>
                  <a:srgbClr val="7F7F7F"/>
                </a:solidFill>
                <a:latin typeface="Century Gothic" panose="020B0502020202020204" pitchFamily="34" charset="0"/>
              </a:rPr>
              <a:t>personas</a:t>
            </a:r>
            <a:endParaRPr lang="pl-PL" sz="4800" b="1" dirty="0">
              <a:solidFill>
                <a:srgbClr val="7F7F7F"/>
              </a:solidFill>
              <a:latin typeface="Century Gothic" panose="020B0502020202020204" pitchFamily="34" charset="0"/>
            </a:endParaRPr>
          </a:p>
        </p:txBody>
      </p:sp>
    </p:spTree>
    <p:extLst>
      <p:ext uri="{BB962C8B-B14F-4D97-AF65-F5344CB8AC3E}">
        <p14:creationId xmlns:p14="http://schemas.microsoft.com/office/powerpoint/2010/main" val="56836939"/>
      </p:ext>
    </p:extLst>
  </p:cSld>
  <p:clrMapOvr>
    <a:masterClrMapping/>
  </p:clrMapOvr>
  <mc:AlternateContent xmlns:mc="http://schemas.openxmlformats.org/markup-compatibility/2006" xmlns:p159="http://schemas.microsoft.com/office/powerpoint/2015/09/main">
    <mc:Choice Requires="p159">
      <p:transition spd="slow" advClick="0" advTm="7000">
        <p159:morph option="byObject"/>
      </p:transition>
    </mc:Choice>
    <mc:Fallback xmlns="">
      <p:transition spd="slow" advClick="0"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7">
                                            <p:graphicEl>
                                              <a:chart seriesIdx="-3" categoryIdx="-3" bldStep="gridLegend"/>
                                            </p:graphicEl>
                                          </p:spTgt>
                                        </p:tgtEl>
                                        <p:attrNameLst>
                                          <p:attrName>style.visibility</p:attrName>
                                        </p:attrNameLst>
                                      </p:cBhvr>
                                      <p:to>
                                        <p:strVal val="visible"/>
                                      </p:to>
                                    </p:set>
                                    <p:animEffect transition="in" filter="dissolve">
                                      <p:cBhvr>
                                        <p:cTn id="7" dur="500"/>
                                        <p:tgtEl>
                                          <p:spTgt spid="47">
                                            <p:graphicEl>
                                              <a:chart seriesIdx="-3" categoryIdx="-3" bldStep="gridLegend"/>
                                            </p:graphicEl>
                                          </p:spTgt>
                                        </p:tgtEl>
                                      </p:cBhvr>
                                    </p:animEffect>
                                  </p:childTnLst>
                                </p:cTn>
                              </p:par>
                            </p:childTnLst>
                          </p:cTn>
                        </p:par>
                        <p:par>
                          <p:cTn id="8" fill="hold">
                            <p:stCondLst>
                              <p:cond delay="500"/>
                            </p:stCondLst>
                            <p:childTnLst>
                              <p:par>
                                <p:cTn id="9" presetID="9" presetClass="entr" presetSubtype="0" fill="hold" grpId="0" nodeType="afterEffect">
                                  <p:stCondLst>
                                    <p:cond delay="500"/>
                                  </p:stCondLst>
                                  <p:childTnLst>
                                    <p:set>
                                      <p:cBhvr>
                                        <p:cTn id="10" dur="1" fill="hold">
                                          <p:stCondLst>
                                            <p:cond delay="0"/>
                                          </p:stCondLst>
                                        </p:cTn>
                                        <p:tgtEl>
                                          <p:spTgt spid="47">
                                            <p:graphicEl>
                                              <a:chart seriesIdx="-4" categoryIdx="0" bldStep="category"/>
                                            </p:graphicEl>
                                          </p:spTgt>
                                        </p:tgtEl>
                                        <p:attrNameLst>
                                          <p:attrName>style.visibility</p:attrName>
                                        </p:attrNameLst>
                                      </p:cBhvr>
                                      <p:to>
                                        <p:strVal val="visible"/>
                                      </p:to>
                                    </p:set>
                                    <p:animEffect transition="in" filter="dissolve">
                                      <p:cBhvr>
                                        <p:cTn id="11" dur="500"/>
                                        <p:tgtEl>
                                          <p:spTgt spid="47">
                                            <p:graphicEl>
                                              <a:chart seriesIdx="-4" categoryIdx="0" bldStep="category"/>
                                            </p:graphicEl>
                                          </p:spTgt>
                                        </p:tgtEl>
                                      </p:cBhvr>
                                    </p:animEffect>
                                  </p:childTnLst>
                                </p:cTn>
                              </p:par>
                            </p:childTnLst>
                          </p:cTn>
                        </p:par>
                        <p:par>
                          <p:cTn id="12" fill="hold">
                            <p:stCondLst>
                              <p:cond delay="1500"/>
                            </p:stCondLst>
                            <p:childTnLst>
                              <p:par>
                                <p:cTn id="13" presetID="9" presetClass="entr" presetSubtype="0" fill="hold" grpId="0" nodeType="afterEffect">
                                  <p:stCondLst>
                                    <p:cond delay="500"/>
                                  </p:stCondLst>
                                  <p:childTnLst>
                                    <p:set>
                                      <p:cBhvr>
                                        <p:cTn id="14" dur="1" fill="hold">
                                          <p:stCondLst>
                                            <p:cond delay="0"/>
                                          </p:stCondLst>
                                        </p:cTn>
                                        <p:tgtEl>
                                          <p:spTgt spid="47">
                                            <p:graphicEl>
                                              <a:chart seriesIdx="-4" categoryIdx="1" bldStep="category"/>
                                            </p:graphicEl>
                                          </p:spTgt>
                                        </p:tgtEl>
                                        <p:attrNameLst>
                                          <p:attrName>style.visibility</p:attrName>
                                        </p:attrNameLst>
                                      </p:cBhvr>
                                      <p:to>
                                        <p:strVal val="visible"/>
                                      </p:to>
                                    </p:set>
                                    <p:animEffect transition="in" filter="dissolve">
                                      <p:cBhvr>
                                        <p:cTn id="15" dur="500"/>
                                        <p:tgtEl>
                                          <p:spTgt spid="47">
                                            <p:graphicEl>
                                              <a:chart seriesIdx="-4" categoryIdx="1" bldStep="category"/>
                                            </p:graphicEl>
                                          </p:spTgt>
                                        </p:tgtEl>
                                      </p:cBhvr>
                                    </p:animEffect>
                                  </p:childTnLst>
                                </p:cTn>
                              </p:par>
                            </p:childTnLst>
                          </p:cTn>
                        </p:par>
                        <p:par>
                          <p:cTn id="16" fill="hold">
                            <p:stCondLst>
                              <p:cond delay="2500"/>
                            </p:stCondLst>
                            <p:childTnLst>
                              <p:par>
                                <p:cTn id="17" presetID="9" presetClass="entr" presetSubtype="0" fill="hold" grpId="0" nodeType="afterEffect">
                                  <p:stCondLst>
                                    <p:cond delay="500"/>
                                  </p:stCondLst>
                                  <p:childTnLst>
                                    <p:set>
                                      <p:cBhvr>
                                        <p:cTn id="18" dur="1" fill="hold">
                                          <p:stCondLst>
                                            <p:cond delay="0"/>
                                          </p:stCondLst>
                                        </p:cTn>
                                        <p:tgtEl>
                                          <p:spTgt spid="47">
                                            <p:graphicEl>
                                              <a:chart seriesIdx="-4" categoryIdx="2" bldStep="category"/>
                                            </p:graphicEl>
                                          </p:spTgt>
                                        </p:tgtEl>
                                        <p:attrNameLst>
                                          <p:attrName>style.visibility</p:attrName>
                                        </p:attrNameLst>
                                      </p:cBhvr>
                                      <p:to>
                                        <p:strVal val="visible"/>
                                      </p:to>
                                    </p:set>
                                    <p:animEffect transition="in" filter="dissolve">
                                      <p:cBhvr>
                                        <p:cTn id="19" dur="500"/>
                                        <p:tgtEl>
                                          <p:spTgt spid="47">
                                            <p:graphicEl>
                                              <a:chart seriesIdx="-4" categoryIdx="2" bldStep="category"/>
                                            </p:graphicEl>
                                          </p:spTgt>
                                        </p:tgtEl>
                                      </p:cBhvr>
                                    </p:animEffect>
                                  </p:childTnLst>
                                </p:cTn>
                              </p:par>
                            </p:childTnLst>
                          </p:cTn>
                        </p:par>
                        <p:par>
                          <p:cTn id="20" fill="hold">
                            <p:stCondLst>
                              <p:cond delay="3500"/>
                            </p:stCondLst>
                            <p:childTnLst>
                              <p:par>
                                <p:cTn id="21" presetID="9" presetClass="entr" presetSubtype="0" fill="hold" grpId="0" nodeType="afterEffect">
                                  <p:stCondLst>
                                    <p:cond delay="500"/>
                                  </p:stCondLst>
                                  <p:childTnLst>
                                    <p:set>
                                      <p:cBhvr>
                                        <p:cTn id="22" dur="1" fill="hold">
                                          <p:stCondLst>
                                            <p:cond delay="0"/>
                                          </p:stCondLst>
                                        </p:cTn>
                                        <p:tgtEl>
                                          <p:spTgt spid="47">
                                            <p:graphicEl>
                                              <a:chart seriesIdx="-4" categoryIdx="3" bldStep="category"/>
                                            </p:graphicEl>
                                          </p:spTgt>
                                        </p:tgtEl>
                                        <p:attrNameLst>
                                          <p:attrName>style.visibility</p:attrName>
                                        </p:attrNameLst>
                                      </p:cBhvr>
                                      <p:to>
                                        <p:strVal val="visible"/>
                                      </p:to>
                                    </p:set>
                                    <p:animEffect transition="in" filter="dissolve">
                                      <p:cBhvr>
                                        <p:cTn id="23" dur="500"/>
                                        <p:tgtEl>
                                          <p:spTgt spid="47">
                                            <p:graphicEl>
                                              <a:chart seriesIdx="-4" categoryIdx="3" bldStep="category"/>
                                            </p:graphicEl>
                                          </p:spTgt>
                                        </p:tgtEl>
                                      </p:cBhvr>
                                    </p:animEffect>
                                  </p:childTnLst>
                                </p:cTn>
                              </p:par>
                            </p:childTnLst>
                          </p:cTn>
                        </p:par>
                        <p:par>
                          <p:cTn id="24" fill="hold">
                            <p:stCondLst>
                              <p:cond delay="4500"/>
                            </p:stCondLst>
                            <p:childTnLst>
                              <p:par>
                                <p:cTn id="25" presetID="9" presetClass="entr" presetSubtype="0" fill="hold" grpId="0" nodeType="afterEffect">
                                  <p:stCondLst>
                                    <p:cond delay="500"/>
                                  </p:stCondLst>
                                  <p:childTnLst>
                                    <p:set>
                                      <p:cBhvr>
                                        <p:cTn id="26" dur="1" fill="hold">
                                          <p:stCondLst>
                                            <p:cond delay="0"/>
                                          </p:stCondLst>
                                        </p:cTn>
                                        <p:tgtEl>
                                          <p:spTgt spid="47">
                                            <p:graphicEl>
                                              <a:chart seriesIdx="-4" categoryIdx="4" bldStep="category"/>
                                            </p:graphicEl>
                                          </p:spTgt>
                                        </p:tgtEl>
                                        <p:attrNameLst>
                                          <p:attrName>style.visibility</p:attrName>
                                        </p:attrNameLst>
                                      </p:cBhvr>
                                      <p:to>
                                        <p:strVal val="visible"/>
                                      </p:to>
                                    </p:set>
                                    <p:animEffect transition="in" filter="dissolve">
                                      <p:cBhvr>
                                        <p:cTn id="27" dur="500"/>
                                        <p:tgtEl>
                                          <p:spTgt spid="47">
                                            <p:graphicEl>
                                              <a:chart seriesIdx="-4" categoryIdx="4" bldStep="category"/>
                                            </p:graphicEl>
                                          </p:spTgt>
                                        </p:tgtEl>
                                      </p:cBhvr>
                                    </p:animEffect>
                                  </p:childTnLst>
                                </p:cTn>
                              </p:par>
                            </p:childTnLst>
                          </p:cTn>
                        </p:par>
                        <p:par>
                          <p:cTn id="28" fill="hold">
                            <p:stCondLst>
                              <p:cond delay="5500"/>
                            </p:stCondLst>
                            <p:childTnLst>
                              <p:par>
                                <p:cTn id="29" presetID="14" presetClass="entr" presetSubtype="10" fill="hold" grpId="0" nodeType="after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randombar(horizontal)">
                                      <p:cBhvr>
                                        <p:cTn id="31" dur="500"/>
                                        <p:tgtEl>
                                          <p:spTgt spid="32"/>
                                        </p:tgtEl>
                                      </p:cBhvr>
                                    </p:animEffect>
                                  </p:childTnLst>
                                </p:cTn>
                              </p:par>
                            </p:childTnLst>
                          </p:cTn>
                        </p:par>
                        <p:par>
                          <p:cTn id="32" fill="hold">
                            <p:stCondLst>
                              <p:cond delay="6000"/>
                            </p:stCondLst>
                            <p:childTnLst>
                              <p:par>
                                <p:cTn id="33" presetID="22" presetClass="entr" presetSubtype="8" fill="hold" nodeType="after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ipe(left)">
                                      <p:cBhvr>
                                        <p:cTn id="35" dur="500"/>
                                        <p:tgtEl>
                                          <p:spTgt spid="3"/>
                                        </p:tgtEl>
                                      </p:cBhvr>
                                    </p:animEffect>
                                  </p:childTnLst>
                                </p:cTn>
                              </p:par>
                            </p:childTnLst>
                          </p:cTn>
                        </p:par>
                        <p:par>
                          <p:cTn id="36" fill="hold">
                            <p:stCondLst>
                              <p:cond delay="6500"/>
                            </p:stCondLst>
                            <p:childTnLst>
                              <p:par>
                                <p:cTn id="37" presetID="22" presetClass="entr" presetSubtype="8" fill="hold" grpId="0" nodeType="after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left)">
                                      <p:cBhvr>
                                        <p:cTn id="39" dur="250"/>
                                        <p:tgtEl>
                                          <p:spTgt spid="24"/>
                                        </p:tgtEl>
                                      </p:cBhvr>
                                    </p:animEffect>
                                  </p:childTnLst>
                                </p:cTn>
                              </p:par>
                            </p:childTnLst>
                          </p:cTn>
                        </p:par>
                        <p:par>
                          <p:cTn id="40" fill="hold">
                            <p:stCondLst>
                              <p:cond delay="6750"/>
                            </p:stCondLst>
                            <p:childTnLst>
                              <p:par>
                                <p:cTn id="41" presetID="22" presetClass="entr" presetSubtype="8" fill="hold"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wipe(left)">
                                      <p:cBhvr>
                                        <p:cTn id="43" dur="500"/>
                                        <p:tgtEl>
                                          <p:spTgt spid="20"/>
                                        </p:tgtEl>
                                      </p:cBhvr>
                                    </p:animEffect>
                                  </p:childTnLst>
                                </p:cTn>
                              </p:par>
                            </p:childTnLst>
                          </p:cTn>
                        </p:par>
                        <p:par>
                          <p:cTn id="44" fill="hold">
                            <p:stCondLst>
                              <p:cond delay="7250"/>
                            </p:stCondLst>
                            <p:childTnLst>
                              <p:par>
                                <p:cTn id="45" presetID="22" presetClass="entr" presetSubtype="8" fill="hold" grpId="0" nodeType="after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ipe(left)">
                                      <p:cBhvr>
                                        <p:cTn id="47" dur="2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Graphic spid="47" grpId="0" uiExpand="1">
        <p:bldSub>
          <a:bldChart bld="category"/>
        </p:bldSub>
      </p:bldGraphic>
      <p:bldP spid="3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FDF8CAA5-788C-4159-AADD-8B5055581F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13550" cy="6858000"/>
          </a:xfrm>
          <a:prstGeom prst="rect">
            <a:avLst/>
          </a:prstGeom>
        </p:spPr>
      </p:pic>
      <p:sp>
        <p:nvSpPr>
          <p:cNvPr id="14" name="pole tekstowe 13">
            <a:extLst>
              <a:ext uri="{FF2B5EF4-FFF2-40B4-BE49-F238E27FC236}">
                <a16:creationId xmlns:a16="http://schemas.microsoft.com/office/drawing/2014/main" id="{5A9B550F-B4E2-4B5F-B4AC-43CB0283BC9B}"/>
              </a:ext>
            </a:extLst>
          </p:cNvPr>
          <p:cNvSpPr txBox="1"/>
          <p:nvPr/>
        </p:nvSpPr>
        <p:spPr>
          <a:xfrm>
            <a:off x="6537502" y="1155513"/>
            <a:ext cx="5410199" cy="707886"/>
          </a:xfrm>
          <a:prstGeom prst="rect">
            <a:avLst/>
          </a:prstGeom>
        </p:spPr>
        <p:txBody>
          <a:bodyPr wrap="square" rtlCol="0">
            <a:spAutoFit/>
          </a:bodyPr>
          <a:lstStyle/>
          <a:p>
            <a:pPr algn="ctr">
              <a:defRPr sz="2200" b="0" i="0" u="none" strike="noStrike" kern="1200" cap="none" spc="0" normalizeH="0" baseline="0">
                <a:solidFill>
                  <a:prstClr val="black">
                    <a:lumMod val="65000"/>
                    <a:lumOff val="35000"/>
                  </a:prstClr>
                </a:solidFill>
                <a:latin typeface="+mj-lt"/>
                <a:ea typeface="+mj-ea"/>
                <a:cs typeface="+mj-cs"/>
              </a:defRPr>
            </a:pPr>
            <a:r>
              <a:rPr lang="es-ES" sz="2000" dirty="0">
                <a:solidFill>
                  <a:prstClr val="black">
                    <a:lumMod val="65000"/>
                    <a:lumOff val="35000"/>
                  </a:prstClr>
                </a:solidFill>
                <a:latin typeface="Century Gothic" panose="020B0502020202020204" pitchFamily="34" charset="0"/>
              </a:rPr>
              <a:t>ESPACIO DE ALMACENAMIENTO</a:t>
            </a:r>
          </a:p>
          <a:p>
            <a:pPr algn="ctr">
              <a:defRPr sz="2200" b="0" i="0" u="none" strike="noStrike" kern="1200" cap="none" spc="0" normalizeH="0" baseline="0">
                <a:solidFill>
                  <a:prstClr val="black">
                    <a:lumMod val="65000"/>
                    <a:lumOff val="35000"/>
                  </a:prstClr>
                </a:solidFill>
                <a:latin typeface="+mj-lt"/>
                <a:ea typeface="+mj-ea"/>
                <a:cs typeface="+mj-cs"/>
              </a:defRPr>
            </a:pPr>
            <a:r>
              <a:rPr lang="es-ES" sz="2000" dirty="0">
                <a:solidFill>
                  <a:prstClr val="black">
                    <a:lumMod val="65000"/>
                    <a:lumOff val="35000"/>
                  </a:prstClr>
                </a:solidFill>
                <a:latin typeface="Century Gothic" panose="020B0502020202020204" pitchFamily="34" charset="0"/>
              </a:rPr>
              <a:t>A TRAVÉS DE LOS AÑOS</a:t>
            </a:r>
          </a:p>
        </p:txBody>
      </p:sp>
      <p:sp>
        <p:nvSpPr>
          <p:cNvPr id="11" name="Strzałka: pięciokąt 10">
            <a:extLst>
              <a:ext uri="{FF2B5EF4-FFF2-40B4-BE49-F238E27FC236}">
                <a16:creationId xmlns:a16="http://schemas.microsoft.com/office/drawing/2014/main" id="{25724B6B-6390-4FD2-9E46-508F4478D556}"/>
              </a:ext>
            </a:extLst>
          </p:cNvPr>
          <p:cNvSpPr/>
          <p:nvPr/>
        </p:nvSpPr>
        <p:spPr>
          <a:xfrm flipH="1">
            <a:off x="9613275" y="230733"/>
            <a:ext cx="2578522" cy="425106"/>
          </a:xfrm>
          <a:prstGeom prst="homePlat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5" name="pole tekstowe 14">
            <a:extLst>
              <a:ext uri="{FF2B5EF4-FFF2-40B4-BE49-F238E27FC236}">
                <a16:creationId xmlns:a16="http://schemas.microsoft.com/office/drawing/2014/main" id="{43571F3A-EEAD-4B40-8DD2-2A0EFC45440B}"/>
              </a:ext>
            </a:extLst>
          </p:cNvPr>
          <p:cNvSpPr txBox="1"/>
          <p:nvPr/>
        </p:nvSpPr>
        <p:spPr>
          <a:xfrm flipH="1">
            <a:off x="9613275" y="245930"/>
            <a:ext cx="2474890" cy="400110"/>
          </a:xfrm>
          <a:prstGeom prst="rect">
            <a:avLst/>
          </a:prstGeom>
        </p:spPr>
        <p:txBody>
          <a:bodyPr wrap="square" rtlCol="0">
            <a:spAutoFit/>
          </a:bodyPr>
          <a:lstStyle/>
          <a:p>
            <a:pPr algn="r">
              <a:defRPr sz="2200" b="0" i="0" u="none" strike="noStrike" kern="1200" cap="none" spc="0" normalizeH="0" baseline="0">
                <a:solidFill>
                  <a:prstClr val="black">
                    <a:lumMod val="65000"/>
                    <a:lumOff val="35000"/>
                  </a:prstClr>
                </a:solidFill>
                <a:latin typeface="+mj-lt"/>
                <a:ea typeface="+mj-ea"/>
                <a:cs typeface="+mj-cs"/>
              </a:defRPr>
            </a:pPr>
            <a:r>
              <a:rPr lang="pl-PL" sz="2000" b="1" dirty="0">
                <a:solidFill>
                  <a:schemeClr val="bg1"/>
                </a:solidFill>
                <a:latin typeface="Century Gothic" panose="020B0502020202020204" pitchFamily="34" charset="0"/>
              </a:rPr>
              <a:t> AS-PL </a:t>
            </a:r>
            <a:r>
              <a:rPr lang="es-ES" sz="2000" b="1" dirty="0">
                <a:solidFill>
                  <a:schemeClr val="bg1"/>
                </a:solidFill>
                <a:latin typeface="Century Gothic" panose="020B0502020202020204" pitchFamily="34" charset="0"/>
              </a:rPr>
              <a:t>EN CIFRAS</a:t>
            </a:r>
            <a:endParaRPr lang="pl-PL" sz="2000" b="1" dirty="0">
              <a:solidFill>
                <a:schemeClr val="bg1"/>
              </a:solidFill>
              <a:latin typeface="Century Gothic" panose="020B0502020202020204" pitchFamily="34" charset="0"/>
            </a:endParaRPr>
          </a:p>
        </p:txBody>
      </p:sp>
      <p:sp>
        <p:nvSpPr>
          <p:cNvPr id="16" name="Strzałka: pagon 15">
            <a:extLst>
              <a:ext uri="{FF2B5EF4-FFF2-40B4-BE49-F238E27FC236}">
                <a16:creationId xmlns:a16="http://schemas.microsoft.com/office/drawing/2014/main" id="{8B0CA519-D299-45C9-8C78-106DF292FB2A}"/>
              </a:ext>
            </a:extLst>
          </p:cNvPr>
          <p:cNvSpPr/>
          <p:nvPr/>
        </p:nvSpPr>
        <p:spPr>
          <a:xfrm flipH="1">
            <a:off x="9280720" y="230733"/>
            <a:ext cx="438975" cy="432832"/>
          </a:xfrm>
          <a:prstGeom prst="chevron">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tx1"/>
              </a:solidFill>
            </a:endParaRPr>
          </a:p>
        </p:txBody>
      </p:sp>
      <p:graphicFrame>
        <p:nvGraphicFramePr>
          <p:cNvPr id="8" name="Wykres 7">
            <a:extLst>
              <a:ext uri="{FF2B5EF4-FFF2-40B4-BE49-F238E27FC236}">
                <a16:creationId xmlns:a16="http://schemas.microsoft.com/office/drawing/2014/main" id="{DDCB83B1-679B-4AC2-8F11-CA2FCBE1E6BF}"/>
              </a:ext>
            </a:extLst>
          </p:cNvPr>
          <p:cNvGraphicFramePr/>
          <p:nvPr>
            <p:extLst>
              <p:ext uri="{D42A27DB-BD31-4B8C-83A1-F6EECF244321}">
                <p14:modId xmlns:p14="http://schemas.microsoft.com/office/powerpoint/2010/main" val="737309371"/>
              </p:ext>
            </p:extLst>
          </p:nvPr>
        </p:nvGraphicFramePr>
        <p:xfrm>
          <a:off x="5918788" y="1801553"/>
          <a:ext cx="6273212" cy="491078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36121581"/>
      </p:ext>
    </p:extLst>
  </p:cSld>
  <p:clrMapOvr>
    <a:masterClrMapping/>
  </p:clrMapOvr>
  <mc:AlternateContent xmlns:mc="http://schemas.openxmlformats.org/markup-compatibility/2006" xmlns:p159="http://schemas.microsoft.com/office/powerpoint/2015/09/main">
    <mc:Choice Requires="p159">
      <p:transition spd="slow" advClick="0" advTm="5000">
        <p159:morph option="byObject"/>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
                                            <p:graphicEl>
                                              <a:chart seriesIdx="-3" categoryIdx="-3" bldStep="gridLegend"/>
                                            </p:graphicEl>
                                          </p:spTgt>
                                        </p:tgtEl>
                                        <p:attrNameLst>
                                          <p:attrName>style.visibility</p:attrName>
                                        </p:attrNameLst>
                                      </p:cBhvr>
                                      <p:to>
                                        <p:strVal val="visible"/>
                                      </p:to>
                                    </p:set>
                                    <p:animEffect transition="in" filter="wipe(left)">
                                      <p:cBhvr>
                                        <p:cTn id="11" dur="500"/>
                                        <p:tgtEl>
                                          <p:spTgt spid="8">
                                            <p:graphicEl>
                                              <a:chart seriesIdx="-3" categoryIdx="-3" bldStep="gridLegend"/>
                                            </p:graphic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8">
                                            <p:graphicEl>
                                              <a:chart seriesIdx="-4" categoryIdx="0" bldStep="category"/>
                                            </p:graphicEl>
                                          </p:spTgt>
                                        </p:tgtEl>
                                        <p:attrNameLst>
                                          <p:attrName>style.visibility</p:attrName>
                                        </p:attrNameLst>
                                      </p:cBhvr>
                                      <p:to>
                                        <p:strVal val="visible"/>
                                      </p:to>
                                    </p:set>
                                    <p:animEffect transition="in" filter="wipe(left)">
                                      <p:cBhvr>
                                        <p:cTn id="15" dur="500"/>
                                        <p:tgtEl>
                                          <p:spTgt spid="8">
                                            <p:graphicEl>
                                              <a:chart seriesIdx="-4" categoryIdx="0" bldStep="category"/>
                                            </p:graphicEl>
                                          </p:spTgt>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8">
                                            <p:graphicEl>
                                              <a:chart seriesIdx="-4" categoryIdx="1" bldStep="category"/>
                                            </p:graphicEl>
                                          </p:spTgt>
                                        </p:tgtEl>
                                        <p:attrNameLst>
                                          <p:attrName>style.visibility</p:attrName>
                                        </p:attrNameLst>
                                      </p:cBhvr>
                                      <p:to>
                                        <p:strVal val="visible"/>
                                      </p:to>
                                    </p:set>
                                    <p:animEffect transition="in" filter="wipe(left)">
                                      <p:cBhvr>
                                        <p:cTn id="19" dur="500"/>
                                        <p:tgtEl>
                                          <p:spTgt spid="8">
                                            <p:graphicEl>
                                              <a:chart seriesIdx="-4" categoryIdx="1" bldStep="category"/>
                                            </p:graphicEl>
                                          </p:spTgt>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8">
                                            <p:graphicEl>
                                              <a:chart seriesIdx="-4" categoryIdx="2" bldStep="category"/>
                                            </p:graphicEl>
                                          </p:spTgt>
                                        </p:tgtEl>
                                        <p:attrNameLst>
                                          <p:attrName>style.visibility</p:attrName>
                                        </p:attrNameLst>
                                      </p:cBhvr>
                                      <p:to>
                                        <p:strVal val="visible"/>
                                      </p:to>
                                    </p:set>
                                    <p:animEffect transition="in" filter="wipe(left)">
                                      <p:cBhvr>
                                        <p:cTn id="23" dur="500"/>
                                        <p:tgtEl>
                                          <p:spTgt spid="8">
                                            <p:graphicEl>
                                              <a:chart seriesIdx="-4" categoryIdx="2" bldStep="category"/>
                                            </p:graphicEl>
                                          </p:spTgt>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8">
                                            <p:graphicEl>
                                              <a:chart seriesIdx="-4" categoryIdx="3" bldStep="category"/>
                                            </p:graphicEl>
                                          </p:spTgt>
                                        </p:tgtEl>
                                        <p:attrNameLst>
                                          <p:attrName>style.visibility</p:attrName>
                                        </p:attrNameLst>
                                      </p:cBhvr>
                                      <p:to>
                                        <p:strVal val="visible"/>
                                      </p:to>
                                    </p:set>
                                    <p:animEffect transition="in" filter="wipe(left)">
                                      <p:cBhvr>
                                        <p:cTn id="27" dur="500"/>
                                        <p:tgtEl>
                                          <p:spTgt spid="8">
                                            <p:graphicEl>
                                              <a:chart seriesIdx="-4" categoryIdx="3" bldStep="category"/>
                                            </p:graphicEl>
                                          </p:spTgt>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8">
                                            <p:graphicEl>
                                              <a:chart seriesIdx="-4" categoryIdx="4" bldStep="category"/>
                                            </p:graphicEl>
                                          </p:spTgt>
                                        </p:tgtEl>
                                        <p:attrNameLst>
                                          <p:attrName>style.visibility</p:attrName>
                                        </p:attrNameLst>
                                      </p:cBhvr>
                                      <p:to>
                                        <p:strVal val="visible"/>
                                      </p:to>
                                    </p:set>
                                    <p:animEffect transition="in" filter="wipe(left)">
                                      <p:cBhvr>
                                        <p:cTn id="31" dur="500"/>
                                        <p:tgtEl>
                                          <p:spTgt spid="8">
                                            <p:graphicEl>
                                              <a:chart seriesIdx="-4" categoryIdx="4"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Graphic spid="8" grpId="0">
        <p:bldSub>
          <a:bldChart bld="category"/>
        </p:bldSub>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pole tekstowe 13">
            <a:extLst>
              <a:ext uri="{FF2B5EF4-FFF2-40B4-BE49-F238E27FC236}">
                <a16:creationId xmlns:a16="http://schemas.microsoft.com/office/drawing/2014/main" id="{5A9B550F-B4E2-4B5F-B4AC-43CB0283BC9B}"/>
              </a:ext>
            </a:extLst>
          </p:cNvPr>
          <p:cNvSpPr txBox="1"/>
          <p:nvPr/>
        </p:nvSpPr>
        <p:spPr>
          <a:xfrm>
            <a:off x="1509161" y="217561"/>
            <a:ext cx="3371643" cy="523220"/>
          </a:xfrm>
          <a:prstGeom prst="rect">
            <a:avLst/>
          </a:prstGeom>
        </p:spPr>
        <p:txBody>
          <a:bodyPr wrap="square" rtlCol="0">
            <a:spAutoFit/>
          </a:bodyPr>
          <a:lstStyle/>
          <a:p>
            <a:pPr algn="ctr">
              <a:defRPr sz="2200" b="0" i="0" u="none" strike="noStrike" kern="1200" cap="none" spc="0" normalizeH="0" baseline="0">
                <a:solidFill>
                  <a:prstClr val="black">
                    <a:lumMod val="65000"/>
                    <a:lumOff val="35000"/>
                  </a:prstClr>
                </a:solidFill>
                <a:latin typeface="+mj-lt"/>
                <a:ea typeface="+mj-ea"/>
                <a:cs typeface="+mj-cs"/>
              </a:defRPr>
            </a:pPr>
            <a:r>
              <a:rPr lang="es-ES" sz="1400" dirty="0">
                <a:solidFill>
                  <a:prstClr val="black">
                    <a:lumMod val="65000"/>
                    <a:lumOff val="35000"/>
                  </a:prstClr>
                </a:solidFill>
                <a:latin typeface="Century Gothic" panose="020B0502020202020204" pitchFamily="34" charset="0"/>
              </a:rPr>
              <a:t>ESPACIO DE ALMACENAMIENTO</a:t>
            </a:r>
          </a:p>
          <a:p>
            <a:pPr algn="ctr">
              <a:defRPr sz="2200" b="0" i="0" u="none" strike="noStrike" kern="1200" cap="none" spc="0" normalizeH="0" baseline="0">
                <a:solidFill>
                  <a:prstClr val="black">
                    <a:lumMod val="65000"/>
                    <a:lumOff val="35000"/>
                  </a:prstClr>
                </a:solidFill>
                <a:latin typeface="+mj-lt"/>
                <a:ea typeface="+mj-ea"/>
                <a:cs typeface="+mj-cs"/>
              </a:defRPr>
            </a:pPr>
            <a:r>
              <a:rPr lang="es-ES" sz="1400" dirty="0">
                <a:solidFill>
                  <a:prstClr val="black">
                    <a:lumMod val="65000"/>
                    <a:lumOff val="35000"/>
                  </a:prstClr>
                </a:solidFill>
                <a:latin typeface="Century Gothic" panose="020B0502020202020204" pitchFamily="34" charset="0"/>
              </a:rPr>
              <a:t>A TRAVÉS DE LOS AÑOS</a:t>
            </a:r>
          </a:p>
        </p:txBody>
      </p:sp>
      <p:pic>
        <p:nvPicPr>
          <p:cNvPr id="3" name="Obraz 2">
            <a:extLst>
              <a:ext uri="{FF2B5EF4-FFF2-40B4-BE49-F238E27FC236}">
                <a16:creationId xmlns:a16="http://schemas.microsoft.com/office/drawing/2014/main" id="{425CC6C6-E6DD-4E17-8D30-14BFE234BEEA}"/>
              </a:ext>
            </a:extLst>
          </p:cNvPr>
          <p:cNvPicPr>
            <a:picLocks noChangeAspect="1"/>
          </p:cNvPicPr>
          <p:nvPr/>
        </p:nvPicPr>
        <p:blipFill rotWithShape="1">
          <a:blip r:embed="rId3">
            <a:extLst>
              <a:ext uri="{28A0092B-C50C-407E-A947-70E740481C1C}">
                <a14:useLocalDpi xmlns:a14="http://schemas.microsoft.com/office/drawing/2010/main" val="0"/>
              </a:ext>
            </a:extLst>
          </a:blip>
          <a:srcRect l="50227"/>
          <a:stretch/>
        </p:blipFill>
        <p:spPr>
          <a:xfrm>
            <a:off x="6125771" y="2322"/>
            <a:ext cx="6066230" cy="6855677"/>
          </a:xfrm>
          <a:prstGeom prst="rect">
            <a:avLst/>
          </a:prstGeom>
        </p:spPr>
      </p:pic>
      <p:sp>
        <p:nvSpPr>
          <p:cNvPr id="20" name="Strzałka: pięciokąt 19">
            <a:extLst>
              <a:ext uri="{FF2B5EF4-FFF2-40B4-BE49-F238E27FC236}">
                <a16:creationId xmlns:a16="http://schemas.microsoft.com/office/drawing/2014/main" id="{0F542CD1-68CD-4543-962E-CB25BEC17A32}"/>
              </a:ext>
            </a:extLst>
          </p:cNvPr>
          <p:cNvSpPr/>
          <p:nvPr/>
        </p:nvSpPr>
        <p:spPr>
          <a:xfrm flipH="1">
            <a:off x="9613275" y="230733"/>
            <a:ext cx="2578522" cy="425106"/>
          </a:xfrm>
          <a:prstGeom prst="homePlat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1" name="pole tekstowe 20">
            <a:extLst>
              <a:ext uri="{FF2B5EF4-FFF2-40B4-BE49-F238E27FC236}">
                <a16:creationId xmlns:a16="http://schemas.microsoft.com/office/drawing/2014/main" id="{40BBBB5D-7EDD-4B46-9C6D-60F4A11D5831}"/>
              </a:ext>
            </a:extLst>
          </p:cNvPr>
          <p:cNvSpPr txBox="1"/>
          <p:nvPr/>
        </p:nvSpPr>
        <p:spPr>
          <a:xfrm flipH="1">
            <a:off x="9613275" y="245930"/>
            <a:ext cx="2474890" cy="400110"/>
          </a:xfrm>
          <a:prstGeom prst="rect">
            <a:avLst/>
          </a:prstGeom>
        </p:spPr>
        <p:txBody>
          <a:bodyPr wrap="square" rtlCol="0">
            <a:spAutoFit/>
          </a:bodyPr>
          <a:lstStyle/>
          <a:p>
            <a:pPr algn="r">
              <a:defRPr sz="2200" b="0" i="0" u="none" strike="noStrike" kern="1200" cap="none" spc="0" normalizeH="0" baseline="0">
                <a:solidFill>
                  <a:prstClr val="black">
                    <a:lumMod val="65000"/>
                    <a:lumOff val="35000"/>
                  </a:prstClr>
                </a:solidFill>
                <a:latin typeface="+mj-lt"/>
                <a:ea typeface="+mj-ea"/>
                <a:cs typeface="+mj-cs"/>
              </a:defRPr>
            </a:pPr>
            <a:r>
              <a:rPr lang="pl-PL" sz="2000" b="1" dirty="0">
                <a:solidFill>
                  <a:schemeClr val="bg1"/>
                </a:solidFill>
                <a:latin typeface="Century Gothic" panose="020B0502020202020204" pitchFamily="34" charset="0"/>
              </a:rPr>
              <a:t> AS-PL </a:t>
            </a:r>
            <a:r>
              <a:rPr lang="es-ES" sz="2000" b="1" dirty="0">
                <a:solidFill>
                  <a:schemeClr val="bg1"/>
                </a:solidFill>
                <a:latin typeface="Century Gothic" panose="020B0502020202020204" pitchFamily="34" charset="0"/>
              </a:rPr>
              <a:t>EN CIFRAS</a:t>
            </a:r>
            <a:endParaRPr lang="pl-PL" sz="2000" b="1" dirty="0">
              <a:solidFill>
                <a:schemeClr val="bg1"/>
              </a:solidFill>
              <a:latin typeface="Century Gothic" panose="020B0502020202020204" pitchFamily="34" charset="0"/>
            </a:endParaRPr>
          </a:p>
        </p:txBody>
      </p:sp>
      <p:sp>
        <p:nvSpPr>
          <p:cNvPr id="22" name="Strzałka: pagon 21">
            <a:extLst>
              <a:ext uri="{FF2B5EF4-FFF2-40B4-BE49-F238E27FC236}">
                <a16:creationId xmlns:a16="http://schemas.microsoft.com/office/drawing/2014/main" id="{B4283BAE-CD50-42AF-AB81-36EC45241BF3}"/>
              </a:ext>
            </a:extLst>
          </p:cNvPr>
          <p:cNvSpPr/>
          <p:nvPr/>
        </p:nvSpPr>
        <p:spPr>
          <a:xfrm flipH="1">
            <a:off x="9280720" y="230733"/>
            <a:ext cx="438975" cy="432832"/>
          </a:xfrm>
          <a:prstGeom prst="chevron">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tx1"/>
              </a:solidFill>
            </a:endParaRPr>
          </a:p>
        </p:txBody>
      </p:sp>
      <p:graphicFrame>
        <p:nvGraphicFramePr>
          <p:cNvPr id="18" name="Wykres 17">
            <a:extLst>
              <a:ext uri="{FF2B5EF4-FFF2-40B4-BE49-F238E27FC236}">
                <a16:creationId xmlns:a16="http://schemas.microsoft.com/office/drawing/2014/main" id="{1AE26AC1-E4D3-42D2-811C-B618F6D3D36A}"/>
              </a:ext>
            </a:extLst>
          </p:cNvPr>
          <p:cNvGraphicFramePr/>
          <p:nvPr>
            <p:extLst>
              <p:ext uri="{D42A27DB-BD31-4B8C-83A1-F6EECF244321}">
                <p14:modId xmlns:p14="http://schemas.microsoft.com/office/powerpoint/2010/main" val="788740479"/>
              </p:ext>
            </p:extLst>
          </p:nvPr>
        </p:nvGraphicFramePr>
        <p:xfrm>
          <a:off x="453962" y="740781"/>
          <a:ext cx="5612267" cy="287357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9" name="Wykres 18">
            <a:extLst>
              <a:ext uri="{FF2B5EF4-FFF2-40B4-BE49-F238E27FC236}">
                <a16:creationId xmlns:a16="http://schemas.microsoft.com/office/drawing/2014/main" id="{BB027BD6-DC29-4F7D-A04D-2A6FD7BC249D}"/>
              </a:ext>
            </a:extLst>
          </p:cNvPr>
          <p:cNvGraphicFramePr/>
          <p:nvPr>
            <p:extLst>
              <p:ext uri="{D42A27DB-BD31-4B8C-83A1-F6EECF244321}">
                <p14:modId xmlns:p14="http://schemas.microsoft.com/office/powerpoint/2010/main" val="3479099952"/>
              </p:ext>
            </p:extLst>
          </p:nvPr>
        </p:nvGraphicFramePr>
        <p:xfrm>
          <a:off x="1002741" y="3689208"/>
          <a:ext cx="4384481" cy="3109302"/>
        </p:xfrm>
        <a:graphic>
          <a:graphicData uri="http://schemas.openxmlformats.org/drawingml/2006/chart">
            <c:chart xmlns:c="http://schemas.openxmlformats.org/drawingml/2006/chart" xmlns:r="http://schemas.openxmlformats.org/officeDocument/2006/relationships" r:id="rId5"/>
          </a:graphicData>
        </a:graphic>
      </p:graphicFrame>
      <p:sp>
        <p:nvSpPr>
          <p:cNvPr id="6" name="pole tekstowe 5">
            <a:extLst>
              <a:ext uri="{FF2B5EF4-FFF2-40B4-BE49-F238E27FC236}">
                <a16:creationId xmlns:a16="http://schemas.microsoft.com/office/drawing/2014/main" id="{6435CC09-BB9F-47BA-B2FB-ACAC4BF9EF1F}"/>
              </a:ext>
            </a:extLst>
          </p:cNvPr>
          <p:cNvSpPr txBox="1"/>
          <p:nvPr/>
        </p:nvSpPr>
        <p:spPr>
          <a:xfrm>
            <a:off x="2291528" y="4777322"/>
            <a:ext cx="1806905" cy="954107"/>
          </a:xfrm>
          <a:prstGeom prst="rect">
            <a:avLst/>
          </a:prstGeom>
          <a:noFill/>
        </p:spPr>
        <p:txBody>
          <a:bodyPr wrap="none" rtlCol="0">
            <a:spAutoFit/>
          </a:bodyPr>
          <a:lstStyle/>
          <a:p>
            <a:pPr algn="ctr"/>
            <a:r>
              <a:rPr lang="pl-PL" sz="3600" b="1" dirty="0">
                <a:solidFill>
                  <a:srgbClr val="7F7F7F"/>
                </a:solidFill>
                <a:latin typeface="Century Gothic" panose="020B0502020202020204" pitchFamily="34" charset="0"/>
              </a:rPr>
              <a:t>17 000</a:t>
            </a:r>
            <a:r>
              <a:rPr lang="pl-PL" sz="1050" b="1" dirty="0">
                <a:solidFill>
                  <a:srgbClr val="7F7F7F"/>
                </a:solidFill>
                <a:latin typeface="Century Gothic" panose="020B0502020202020204" pitchFamily="34" charset="0"/>
              </a:rPr>
              <a:t>m</a:t>
            </a:r>
            <a:r>
              <a:rPr lang="pl-PL" sz="1050" b="1" baseline="30000" dirty="0">
                <a:solidFill>
                  <a:srgbClr val="7F7F7F"/>
                </a:solidFill>
                <a:latin typeface="Century Gothic" panose="020B0502020202020204" pitchFamily="34" charset="0"/>
              </a:rPr>
              <a:t>2 </a:t>
            </a:r>
          </a:p>
          <a:p>
            <a:pPr algn="ctr"/>
            <a:r>
              <a:rPr lang="pl-PL" sz="1000" b="1" dirty="0">
                <a:solidFill>
                  <a:srgbClr val="7F7F7F"/>
                </a:solidFill>
                <a:latin typeface="Century Gothic" panose="020B0502020202020204" pitchFamily="34" charset="0"/>
              </a:rPr>
              <a:t>del </a:t>
            </a:r>
            <a:r>
              <a:rPr lang="pl-PL" sz="1000" b="1" dirty="0" err="1">
                <a:solidFill>
                  <a:srgbClr val="7F7F7F"/>
                </a:solidFill>
                <a:latin typeface="Century Gothic" panose="020B0502020202020204" pitchFamily="34" charset="0"/>
              </a:rPr>
              <a:t>espacio</a:t>
            </a:r>
            <a:r>
              <a:rPr lang="pl-PL" sz="1000" b="1" dirty="0">
                <a:solidFill>
                  <a:srgbClr val="7F7F7F"/>
                </a:solidFill>
                <a:latin typeface="Century Gothic" panose="020B0502020202020204" pitchFamily="34" charset="0"/>
              </a:rPr>
              <a:t> </a:t>
            </a:r>
          </a:p>
          <a:p>
            <a:pPr algn="ctr"/>
            <a:r>
              <a:rPr lang="pl-PL" sz="1000" b="1" dirty="0">
                <a:solidFill>
                  <a:srgbClr val="7F7F7F"/>
                </a:solidFill>
                <a:latin typeface="Century Gothic" panose="020B0502020202020204" pitchFamily="34" charset="0"/>
              </a:rPr>
              <a:t>de </a:t>
            </a:r>
            <a:r>
              <a:rPr lang="pl-PL" sz="1000" b="1" dirty="0" err="1">
                <a:solidFill>
                  <a:srgbClr val="7F7F7F"/>
                </a:solidFill>
                <a:latin typeface="Century Gothic" panose="020B0502020202020204" pitchFamily="34" charset="0"/>
              </a:rPr>
              <a:t>almacenamiento</a:t>
            </a:r>
            <a:endParaRPr lang="pl-PL" sz="1000" b="1" dirty="0">
              <a:solidFill>
                <a:srgbClr val="7F7F7F"/>
              </a:solidFill>
              <a:latin typeface="Century Gothic" panose="020B0502020202020204" pitchFamily="34" charset="0"/>
            </a:endParaRPr>
          </a:p>
        </p:txBody>
      </p:sp>
    </p:spTree>
    <p:extLst>
      <p:ext uri="{BB962C8B-B14F-4D97-AF65-F5344CB8AC3E}">
        <p14:creationId xmlns:p14="http://schemas.microsoft.com/office/powerpoint/2010/main" val="343169102"/>
      </p:ext>
    </p:extLst>
  </p:cSld>
  <p:clrMapOvr>
    <a:masterClrMapping/>
  </p:clrMapOvr>
  <mc:AlternateContent xmlns:mc="http://schemas.openxmlformats.org/markup-compatibility/2006" xmlns:p159="http://schemas.microsoft.com/office/powerpoint/2015/09/main">
    <mc:Choice Requires="p159">
      <p:transition spd="slow" advClick="0" advTm="0">
        <p159:morph option="byObjec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9">
                                            <p:graphicEl>
                                              <a:chart seriesIdx="-3" categoryIdx="-3" bldStep="gridLegend"/>
                                            </p:graphicEl>
                                          </p:spTgt>
                                        </p:tgtEl>
                                        <p:attrNameLst>
                                          <p:attrName>style.visibility</p:attrName>
                                        </p:attrNameLst>
                                      </p:cBhvr>
                                      <p:to>
                                        <p:strVal val="visible"/>
                                      </p:to>
                                    </p:set>
                                    <p:animEffect transition="in" filter="dissolve">
                                      <p:cBhvr>
                                        <p:cTn id="11" dur="500"/>
                                        <p:tgtEl>
                                          <p:spTgt spid="19">
                                            <p:graphicEl>
                                              <a:chart seriesIdx="-3" categoryIdx="-3" bldStep="gridLegend"/>
                                            </p:graphicEl>
                                          </p:spTgt>
                                        </p:tgtEl>
                                      </p:cBhvr>
                                    </p:animEffect>
                                  </p:childTnLst>
                                </p:cTn>
                              </p:par>
                            </p:childTnLst>
                          </p:cTn>
                        </p:par>
                        <p:par>
                          <p:cTn id="12" fill="hold">
                            <p:stCondLst>
                              <p:cond delay="1000"/>
                            </p:stCondLst>
                            <p:childTnLst>
                              <p:par>
                                <p:cTn id="13" presetID="9" presetClass="entr" presetSubtype="0" fill="hold" grpId="0" nodeType="afterEffect">
                                  <p:stCondLst>
                                    <p:cond delay="500"/>
                                  </p:stCondLst>
                                  <p:childTnLst>
                                    <p:set>
                                      <p:cBhvr>
                                        <p:cTn id="14" dur="1" fill="hold">
                                          <p:stCondLst>
                                            <p:cond delay="0"/>
                                          </p:stCondLst>
                                        </p:cTn>
                                        <p:tgtEl>
                                          <p:spTgt spid="19">
                                            <p:graphicEl>
                                              <a:chart seriesIdx="0" categoryIdx="0" bldStep="ptInCategory"/>
                                            </p:graphicEl>
                                          </p:spTgt>
                                        </p:tgtEl>
                                        <p:attrNameLst>
                                          <p:attrName>style.visibility</p:attrName>
                                        </p:attrNameLst>
                                      </p:cBhvr>
                                      <p:to>
                                        <p:strVal val="visible"/>
                                      </p:to>
                                    </p:set>
                                    <p:animEffect transition="in" filter="dissolve">
                                      <p:cBhvr>
                                        <p:cTn id="15" dur="500"/>
                                        <p:tgtEl>
                                          <p:spTgt spid="19">
                                            <p:graphicEl>
                                              <a:chart seriesIdx="0" categoryIdx="0" bldStep="ptInCategory"/>
                                            </p:graphicEl>
                                          </p:spTgt>
                                        </p:tgtEl>
                                      </p:cBhvr>
                                    </p:animEffect>
                                  </p:childTnLst>
                                </p:cTn>
                              </p:par>
                            </p:childTnLst>
                          </p:cTn>
                        </p:par>
                        <p:par>
                          <p:cTn id="16" fill="hold">
                            <p:stCondLst>
                              <p:cond delay="2000"/>
                            </p:stCondLst>
                            <p:childTnLst>
                              <p:par>
                                <p:cTn id="17" presetID="9" presetClass="entr" presetSubtype="0" fill="hold" grpId="0" nodeType="afterEffect">
                                  <p:stCondLst>
                                    <p:cond delay="500"/>
                                  </p:stCondLst>
                                  <p:childTnLst>
                                    <p:set>
                                      <p:cBhvr>
                                        <p:cTn id="18" dur="1" fill="hold">
                                          <p:stCondLst>
                                            <p:cond delay="0"/>
                                          </p:stCondLst>
                                        </p:cTn>
                                        <p:tgtEl>
                                          <p:spTgt spid="19">
                                            <p:graphicEl>
                                              <a:chart seriesIdx="0" categoryIdx="1" bldStep="ptInCategory"/>
                                            </p:graphicEl>
                                          </p:spTgt>
                                        </p:tgtEl>
                                        <p:attrNameLst>
                                          <p:attrName>style.visibility</p:attrName>
                                        </p:attrNameLst>
                                      </p:cBhvr>
                                      <p:to>
                                        <p:strVal val="visible"/>
                                      </p:to>
                                    </p:set>
                                    <p:animEffect transition="in" filter="dissolve">
                                      <p:cBhvr>
                                        <p:cTn id="19" dur="500"/>
                                        <p:tgtEl>
                                          <p:spTgt spid="19">
                                            <p:graphicEl>
                                              <a:chart seriesIdx="0" categoryIdx="1" bldStep="ptInCategory"/>
                                            </p:graphicEl>
                                          </p:spTgt>
                                        </p:tgtEl>
                                      </p:cBhvr>
                                    </p:animEffect>
                                  </p:childTnLst>
                                </p:cTn>
                              </p:par>
                            </p:childTnLst>
                          </p:cTn>
                        </p:par>
                        <p:par>
                          <p:cTn id="20" fill="hold">
                            <p:stCondLst>
                              <p:cond delay="3000"/>
                            </p:stCondLst>
                            <p:childTnLst>
                              <p:par>
                                <p:cTn id="21" presetID="9" presetClass="entr" presetSubtype="0" fill="hold" grpId="0" nodeType="afterEffect">
                                  <p:stCondLst>
                                    <p:cond delay="500"/>
                                  </p:stCondLst>
                                  <p:childTnLst>
                                    <p:set>
                                      <p:cBhvr>
                                        <p:cTn id="22" dur="1" fill="hold">
                                          <p:stCondLst>
                                            <p:cond delay="0"/>
                                          </p:stCondLst>
                                        </p:cTn>
                                        <p:tgtEl>
                                          <p:spTgt spid="19">
                                            <p:graphicEl>
                                              <a:chart seriesIdx="0" categoryIdx="2" bldStep="ptInCategory"/>
                                            </p:graphicEl>
                                          </p:spTgt>
                                        </p:tgtEl>
                                        <p:attrNameLst>
                                          <p:attrName>style.visibility</p:attrName>
                                        </p:attrNameLst>
                                      </p:cBhvr>
                                      <p:to>
                                        <p:strVal val="visible"/>
                                      </p:to>
                                    </p:set>
                                    <p:animEffect transition="in" filter="dissolve">
                                      <p:cBhvr>
                                        <p:cTn id="23" dur="500"/>
                                        <p:tgtEl>
                                          <p:spTgt spid="19">
                                            <p:graphicEl>
                                              <a:chart seriesIdx="0" categoryIdx="2" bldStep="ptInCategory"/>
                                            </p:graphicEl>
                                          </p:spTgt>
                                        </p:tgtEl>
                                      </p:cBhvr>
                                    </p:animEffect>
                                  </p:childTnLst>
                                </p:cTn>
                              </p:par>
                            </p:childTnLst>
                          </p:cTn>
                        </p:par>
                        <p:par>
                          <p:cTn id="24" fill="hold">
                            <p:stCondLst>
                              <p:cond delay="4000"/>
                            </p:stCondLst>
                            <p:childTnLst>
                              <p:par>
                                <p:cTn id="25" presetID="9" presetClass="entr" presetSubtype="0" fill="hold" grpId="0" nodeType="afterEffect">
                                  <p:stCondLst>
                                    <p:cond delay="500"/>
                                  </p:stCondLst>
                                  <p:childTnLst>
                                    <p:set>
                                      <p:cBhvr>
                                        <p:cTn id="26" dur="1" fill="hold">
                                          <p:stCondLst>
                                            <p:cond delay="0"/>
                                          </p:stCondLst>
                                        </p:cTn>
                                        <p:tgtEl>
                                          <p:spTgt spid="19">
                                            <p:graphicEl>
                                              <a:chart seriesIdx="0" categoryIdx="3" bldStep="ptInCategory"/>
                                            </p:graphicEl>
                                          </p:spTgt>
                                        </p:tgtEl>
                                        <p:attrNameLst>
                                          <p:attrName>style.visibility</p:attrName>
                                        </p:attrNameLst>
                                      </p:cBhvr>
                                      <p:to>
                                        <p:strVal val="visible"/>
                                      </p:to>
                                    </p:set>
                                    <p:animEffect transition="in" filter="dissolve">
                                      <p:cBhvr>
                                        <p:cTn id="27" dur="500"/>
                                        <p:tgtEl>
                                          <p:spTgt spid="19">
                                            <p:graphicEl>
                                              <a:chart seriesIdx="0" categoryIdx="3" bldStep="ptInCategory"/>
                                            </p:graphicEl>
                                          </p:spTgt>
                                        </p:tgtEl>
                                      </p:cBhvr>
                                    </p:animEffect>
                                  </p:childTnLst>
                                </p:cTn>
                              </p:par>
                            </p:childTnLst>
                          </p:cTn>
                        </p:par>
                        <p:par>
                          <p:cTn id="28" fill="hold">
                            <p:stCondLst>
                              <p:cond delay="5000"/>
                            </p:stCondLst>
                            <p:childTnLst>
                              <p:par>
                                <p:cTn id="29" presetID="9" presetClass="entr" presetSubtype="0" fill="hold" grpId="0" nodeType="afterEffect">
                                  <p:stCondLst>
                                    <p:cond delay="500"/>
                                  </p:stCondLst>
                                  <p:childTnLst>
                                    <p:set>
                                      <p:cBhvr>
                                        <p:cTn id="30" dur="1" fill="hold">
                                          <p:stCondLst>
                                            <p:cond delay="0"/>
                                          </p:stCondLst>
                                        </p:cTn>
                                        <p:tgtEl>
                                          <p:spTgt spid="19">
                                            <p:graphicEl>
                                              <a:chart seriesIdx="0" categoryIdx="4" bldStep="ptInCategory"/>
                                            </p:graphicEl>
                                          </p:spTgt>
                                        </p:tgtEl>
                                        <p:attrNameLst>
                                          <p:attrName>style.visibility</p:attrName>
                                        </p:attrNameLst>
                                      </p:cBhvr>
                                      <p:to>
                                        <p:strVal val="visible"/>
                                      </p:to>
                                    </p:set>
                                    <p:animEffect transition="in" filter="dissolve">
                                      <p:cBhvr>
                                        <p:cTn id="31" dur="500"/>
                                        <p:tgtEl>
                                          <p:spTgt spid="19">
                                            <p:graphicEl>
                                              <a:chart seriesIdx="0" categoryIdx="4" bldStep="ptInCategory"/>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19">
                                            <p:graphicEl>
                                              <a:chart seriesIdx="0" categoryIdx="5" bldStep="ptInCategory"/>
                                            </p:graphicEl>
                                          </p:spTgt>
                                        </p:tgtEl>
                                        <p:attrNameLst>
                                          <p:attrName>style.visibility</p:attrName>
                                        </p:attrNameLst>
                                      </p:cBhvr>
                                      <p:to>
                                        <p:strVal val="visible"/>
                                      </p:to>
                                    </p:set>
                                    <p:animEffect transition="in" filter="dissolve">
                                      <p:cBhvr>
                                        <p:cTn id="36" dur="500"/>
                                        <p:tgtEl>
                                          <p:spTgt spid="19">
                                            <p:graphicEl>
                                              <a:chart seriesIdx="0" categoryIdx="5" bldStep="ptIn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9" grpId="0" uiExpand="1">
        <p:bldSub>
          <a:bldChart bld="categoryEl"/>
        </p:bldSub>
      </p:bldGraphic>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Wykres 26">
            <a:extLst>
              <a:ext uri="{FF2B5EF4-FFF2-40B4-BE49-F238E27FC236}">
                <a16:creationId xmlns:a16="http://schemas.microsoft.com/office/drawing/2014/main" id="{84C97C88-FBBF-4528-8811-B395EDC67F16}"/>
              </a:ext>
            </a:extLst>
          </p:cNvPr>
          <p:cNvGraphicFramePr/>
          <p:nvPr>
            <p:extLst>
              <p:ext uri="{D42A27DB-BD31-4B8C-83A1-F6EECF244321}">
                <p14:modId xmlns:p14="http://schemas.microsoft.com/office/powerpoint/2010/main" val="972954284"/>
              </p:ext>
            </p:extLst>
          </p:nvPr>
        </p:nvGraphicFramePr>
        <p:xfrm>
          <a:off x="7664986" y="236991"/>
          <a:ext cx="4384481" cy="3109302"/>
        </p:xfrm>
        <a:graphic>
          <a:graphicData uri="http://schemas.openxmlformats.org/drawingml/2006/chart">
            <c:chart xmlns:c="http://schemas.openxmlformats.org/drawingml/2006/chart" xmlns:r="http://schemas.openxmlformats.org/officeDocument/2006/relationships" r:id="rId2"/>
          </a:graphicData>
        </a:graphic>
      </p:graphicFrame>
      <p:pic>
        <p:nvPicPr>
          <p:cNvPr id="18" name="Obraz 17">
            <a:extLst>
              <a:ext uri="{FF2B5EF4-FFF2-40B4-BE49-F238E27FC236}">
                <a16:creationId xmlns:a16="http://schemas.microsoft.com/office/drawing/2014/main" id="{1705966F-9144-4579-BC35-2213AA6F1C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4" y="5265752"/>
            <a:ext cx="12192000" cy="1600199"/>
          </a:xfrm>
          <a:prstGeom prst="rect">
            <a:avLst/>
          </a:prstGeom>
        </p:spPr>
      </p:pic>
      <p:sp>
        <p:nvSpPr>
          <p:cNvPr id="19" name="pole tekstowe 18">
            <a:extLst>
              <a:ext uri="{FF2B5EF4-FFF2-40B4-BE49-F238E27FC236}">
                <a16:creationId xmlns:a16="http://schemas.microsoft.com/office/drawing/2014/main" id="{6E8581DA-65E8-458F-AF27-4EDBAF6F536B}"/>
              </a:ext>
            </a:extLst>
          </p:cNvPr>
          <p:cNvSpPr txBox="1"/>
          <p:nvPr/>
        </p:nvSpPr>
        <p:spPr>
          <a:xfrm>
            <a:off x="777952" y="3822846"/>
            <a:ext cx="2440092" cy="1015663"/>
          </a:xfrm>
          <a:prstGeom prst="rect">
            <a:avLst/>
          </a:prstGeom>
        </p:spPr>
        <p:txBody>
          <a:bodyPr wrap="none" rtlCol="0">
            <a:spAutoFit/>
          </a:bodyPr>
          <a:lstStyle/>
          <a:p>
            <a:pPr algn="ctr"/>
            <a:r>
              <a:rPr lang="pl-PL" sz="6000" b="1" spc="-150" dirty="0">
                <a:solidFill>
                  <a:schemeClr val="tx1">
                    <a:lumMod val="65000"/>
                    <a:lumOff val="35000"/>
                  </a:schemeClr>
                </a:solidFill>
                <a:latin typeface="Century Gothic" panose="020B0502020202020204" pitchFamily="34" charset="0"/>
              </a:rPr>
              <a:t>16 000</a:t>
            </a:r>
          </a:p>
        </p:txBody>
      </p:sp>
      <p:sp>
        <p:nvSpPr>
          <p:cNvPr id="23" name="pole tekstowe 22">
            <a:extLst>
              <a:ext uri="{FF2B5EF4-FFF2-40B4-BE49-F238E27FC236}">
                <a16:creationId xmlns:a16="http://schemas.microsoft.com/office/drawing/2014/main" id="{BF4ED6EA-6D6D-4D38-8F5B-A3BBEB262C4C}"/>
              </a:ext>
            </a:extLst>
          </p:cNvPr>
          <p:cNvSpPr txBox="1"/>
          <p:nvPr/>
        </p:nvSpPr>
        <p:spPr>
          <a:xfrm>
            <a:off x="8999746" y="3771025"/>
            <a:ext cx="2678940" cy="1107996"/>
          </a:xfrm>
          <a:prstGeom prst="rect">
            <a:avLst/>
          </a:prstGeom>
        </p:spPr>
        <p:txBody>
          <a:bodyPr wrap="none" rtlCol="0">
            <a:spAutoFit/>
          </a:bodyPr>
          <a:lstStyle/>
          <a:p>
            <a:pPr algn="ctr"/>
            <a:r>
              <a:rPr lang="pl-PL" sz="6600" b="1" spc="-150" dirty="0">
                <a:solidFill>
                  <a:schemeClr val="tx1">
                    <a:lumMod val="65000"/>
                    <a:lumOff val="35000"/>
                  </a:schemeClr>
                </a:solidFill>
                <a:latin typeface="Century Gothic" panose="020B0502020202020204" pitchFamily="34" charset="0"/>
              </a:rPr>
              <a:t>74 750</a:t>
            </a:r>
          </a:p>
        </p:txBody>
      </p:sp>
      <p:pic>
        <p:nvPicPr>
          <p:cNvPr id="24" name="Obraz 23">
            <a:extLst>
              <a:ext uri="{FF2B5EF4-FFF2-40B4-BE49-F238E27FC236}">
                <a16:creationId xmlns:a16="http://schemas.microsoft.com/office/drawing/2014/main" id="{646B187B-FFA7-41BE-BD21-A6D15B7342AC}"/>
              </a:ext>
            </a:extLst>
          </p:cNvPr>
          <p:cNvPicPr>
            <a:picLocks noChangeAspect="1"/>
          </p:cNvPicPr>
          <p:nvPr/>
        </p:nvPicPr>
        <p:blipFill rotWithShape="1">
          <a:blip r:embed="rId4">
            <a:extLst>
              <a:ext uri="{28A0092B-C50C-407E-A947-70E740481C1C}">
                <a14:useLocalDpi xmlns:a14="http://schemas.microsoft.com/office/drawing/2010/main" val="0"/>
              </a:ext>
            </a:extLst>
          </a:blip>
          <a:srcRect l="79933" t="49050" r="14510" b="39734"/>
          <a:stretch/>
        </p:blipFill>
        <p:spPr>
          <a:xfrm>
            <a:off x="1667032" y="5216527"/>
            <a:ext cx="619132" cy="374647"/>
          </a:xfrm>
          <a:prstGeom prst="rect">
            <a:avLst/>
          </a:prstGeom>
        </p:spPr>
      </p:pic>
      <p:pic>
        <p:nvPicPr>
          <p:cNvPr id="26" name="Obraz 25">
            <a:extLst>
              <a:ext uri="{FF2B5EF4-FFF2-40B4-BE49-F238E27FC236}">
                <a16:creationId xmlns:a16="http://schemas.microsoft.com/office/drawing/2014/main" id="{DE490724-859F-42C3-9B27-D7B05B7F58DD}"/>
              </a:ext>
            </a:extLst>
          </p:cNvPr>
          <p:cNvPicPr>
            <a:picLocks noChangeAspect="1"/>
          </p:cNvPicPr>
          <p:nvPr/>
        </p:nvPicPr>
        <p:blipFill>
          <a:blip r:embed="rId5">
            <a:extLst>
              <a:ext uri="{28A0092B-C50C-407E-A947-70E740481C1C}">
                <a14:useLocalDpi xmlns:a14="http://schemas.microsoft.com/office/drawing/2010/main" val="0"/>
              </a:ext>
            </a:extLst>
          </a:blip>
          <a:srcRect t="1795" b="1795"/>
          <a:stretch/>
        </p:blipFill>
        <p:spPr>
          <a:xfrm>
            <a:off x="3974691" y="3578224"/>
            <a:ext cx="4195916" cy="3340097"/>
          </a:xfrm>
          <a:prstGeom prst="rect">
            <a:avLst/>
          </a:prstGeom>
        </p:spPr>
      </p:pic>
      <p:sp>
        <p:nvSpPr>
          <p:cNvPr id="32" name="pole tekstowe 31">
            <a:extLst>
              <a:ext uri="{FF2B5EF4-FFF2-40B4-BE49-F238E27FC236}">
                <a16:creationId xmlns:a16="http://schemas.microsoft.com/office/drawing/2014/main" id="{39ECFAB3-43D6-4B83-A30D-E7B54E40BA39}"/>
              </a:ext>
            </a:extLst>
          </p:cNvPr>
          <p:cNvSpPr txBox="1"/>
          <p:nvPr/>
        </p:nvSpPr>
        <p:spPr>
          <a:xfrm>
            <a:off x="4072220" y="5823486"/>
            <a:ext cx="3994859" cy="707886"/>
          </a:xfrm>
          <a:prstGeom prst="rect">
            <a:avLst/>
          </a:prstGeom>
        </p:spPr>
        <p:txBody>
          <a:bodyPr wrap="square" rtlCol="0">
            <a:spAutoFit/>
          </a:bodyPr>
          <a:lstStyle/>
          <a:p>
            <a:pPr algn="ctr"/>
            <a:r>
              <a:rPr lang="pl-PL" sz="2000" b="1" dirty="0">
                <a:solidFill>
                  <a:srgbClr val="FF0000"/>
                </a:solidFill>
                <a:latin typeface="Century Gothic" panose="020B0502020202020204" pitchFamily="34" charset="0"/>
              </a:rPr>
              <a:t>PEDIDOS REALIZADOS</a:t>
            </a:r>
            <a:br>
              <a:rPr lang="pl-PL" sz="2000" b="1" dirty="0">
                <a:solidFill>
                  <a:srgbClr val="FF0000"/>
                </a:solidFill>
                <a:latin typeface="Century Gothic" panose="020B0502020202020204" pitchFamily="34" charset="0"/>
              </a:rPr>
            </a:br>
            <a:r>
              <a:rPr lang="pl-PL" sz="2000" b="1" dirty="0">
                <a:solidFill>
                  <a:srgbClr val="FF0000"/>
                </a:solidFill>
                <a:latin typeface="Century Gothic" panose="020B0502020202020204" pitchFamily="34" charset="0"/>
              </a:rPr>
              <a:t>POR MES</a:t>
            </a:r>
          </a:p>
        </p:txBody>
      </p:sp>
      <p:sp>
        <p:nvSpPr>
          <p:cNvPr id="33" name="pole tekstowe 32">
            <a:extLst>
              <a:ext uri="{FF2B5EF4-FFF2-40B4-BE49-F238E27FC236}">
                <a16:creationId xmlns:a16="http://schemas.microsoft.com/office/drawing/2014/main" id="{6AA19158-6543-40C6-A799-D9EA79D27AEE}"/>
              </a:ext>
            </a:extLst>
          </p:cNvPr>
          <p:cNvSpPr txBox="1"/>
          <p:nvPr/>
        </p:nvSpPr>
        <p:spPr>
          <a:xfrm>
            <a:off x="1336839" y="5775732"/>
            <a:ext cx="1279516" cy="707886"/>
          </a:xfrm>
          <a:prstGeom prst="rect">
            <a:avLst/>
          </a:prstGeom>
        </p:spPr>
        <p:txBody>
          <a:bodyPr wrap="none" rtlCol="0">
            <a:spAutoFit/>
          </a:bodyPr>
          <a:lstStyle/>
          <a:p>
            <a:pPr algn="ctr"/>
            <a:r>
              <a:rPr lang="pl-PL" sz="2000" b="1" dirty="0">
                <a:solidFill>
                  <a:schemeClr val="tx1">
                    <a:lumMod val="65000"/>
                    <a:lumOff val="35000"/>
                  </a:schemeClr>
                </a:solidFill>
                <a:latin typeface="Century Gothic" panose="020B0502020202020204" pitchFamily="34" charset="0"/>
              </a:rPr>
              <a:t>LUGARES</a:t>
            </a:r>
            <a:br>
              <a:rPr lang="pl-PL" sz="2000" b="1" dirty="0">
                <a:solidFill>
                  <a:schemeClr val="tx1">
                    <a:lumMod val="65000"/>
                    <a:lumOff val="35000"/>
                  </a:schemeClr>
                </a:solidFill>
                <a:latin typeface="Century Gothic" panose="020B0502020202020204" pitchFamily="34" charset="0"/>
              </a:rPr>
            </a:br>
            <a:r>
              <a:rPr lang="pl-PL" sz="2000" b="1" dirty="0">
                <a:solidFill>
                  <a:schemeClr val="tx1">
                    <a:lumMod val="65000"/>
                    <a:lumOff val="35000"/>
                  </a:schemeClr>
                </a:solidFill>
                <a:latin typeface="Century Gothic" panose="020B0502020202020204" pitchFamily="34" charset="0"/>
              </a:rPr>
              <a:t>DE PALET</a:t>
            </a:r>
          </a:p>
        </p:txBody>
      </p:sp>
      <p:sp>
        <p:nvSpPr>
          <p:cNvPr id="34" name="pole tekstowe 33">
            <a:extLst>
              <a:ext uri="{FF2B5EF4-FFF2-40B4-BE49-F238E27FC236}">
                <a16:creationId xmlns:a16="http://schemas.microsoft.com/office/drawing/2014/main" id="{604BB6E5-DB11-478B-93A5-98A8B6998951}"/>
              </a:ext>
            </a:extLst>
          </p:cNvPr>
          <p:cNvSpPr txBox="1"/>
          <p:nvPr/>
        </p:nvSpPr>
        <p:spPr>
          <a:xfrm>
            <a:off x="8620544" y="5823486"/>
            <a:ext cx="3310522" cy="707886"/>
          </a:xfrm>
          <a:prstGeom prst="rect">
            <a:avLst/>
          </a:prstGeom>
        </p:spPr>
        <p:txBody>
          <a:bodyPr wrap="none" rtlCol="0">
            <a:spAutoFit/>
          </a:bodyPr>
          <a:lstStyle/>
          <a:p>
            <a:pPr algn="ctr"/>
            <a:r>
              <a:rPr lang="es-ES" sz="2000" b="1" dirty="0">
                <a:solidFill>
                  <a:schemeClr val="tx1">
                    <a:lumMod val="65000"/>
                    <a:lumOff val="35000"/>
                  </a:schemeClr>
                </a:solidFill>
                <a:latin typeface="Century Gothic" panose="020B0502020202020204" pitchFamily="34" charset="0"/>
              </a:rPr>
              <a:t>DIFERENTES PRODUCTOS </a:t>
            </a:r>
          </a:p>
          <a:p>
            <a:pPr algn="ctr"/>
            <a:r>
              <a:rPr lang="es-ES" sz="2000" b="1" dirty="0">
                <a:solidFill>
                  <a:schemeClr val="tx1">
                    <a:lumMod val="65000"/>
                    <a:lumOff val="35000"/>
                  </a:schemeClr>
                </a:solidFill>
                <a:latin typeface="Century Gothic" panose="020B0502020202020204" pitchFamily="34" charset="0"/>
              </a:rPr>
              <a:t>EMPAQUETADOS POR DÍA</a:t>
            </a:r>
          </a:p>
        </p:txBody>
      </p:sp>
      <p:pic>
        <p:nvPicPr>
          <p:cNvPr id="35" name="Obraz 34">
            <a:extLst>
              <a:ext uri="{FF2B5EF4-FFF2-40B4-BE49-F238E27FC236}">
                <a16:creationId xmlns:a16="http://schemas.microsoft.com/office/drawing/2014/main" id="{FE9EB845-D683-43D8-B222-CBE82BE32E0A}"/>
              </a:ext>
            </a:extLst>
          </p:cNvPr>
          <p:cNvPicPr>
            <a:picLocks noChangeAspect="1"/>
          </p:cNvPicPr>
          <p:nvPr/>
        </p:nvPicPr>
        <p:blipFill rotWithShape="1">
          <a:blip r:embed="rId6">
            <a:extLst>
              <a:ext uri="{28A0092B-C50C-407E-A947-70E740481C1C}">
                <a14:useLocalDpi xmlns:a14="http://schemas.microsoft.com/office/drawing/2010/main" val="0"/>
              </a:ext>
            </a:extLst>
          </a:blip>
          <a:srcRect l="40500" t="78541" r="43142"/>
          <a:stretch/>
        </p:blipFill>
        <p:spPr>
          <a:xfrm>
            <a:off x="9980529" y="5137484"/>
            <a:ext cx="590550" cy="423124"/>
          </a:xfrm>
          <a:prstGeom prst="rect">
            <a:avLst/>
          </a:prstGeom>
        </p:spPr>
      </p:pic>
      <p:sp>
        <p:nvSpPr>
          <p:cNvPr id="36" name="pole tekstowe 35">
            <a:extLst>
              <a:ext uri="{FF2B5EF4-FFF2-40B4-BE49-F238E27FC236}">
                <a16:creationId xmlns:a16="http://schemas.microsoft.com/office/drawing/2014/main" id="{4306ACFB-D420-423C-9EA7-267AF02EEF17}"/>
              </a:ext>
            </a:extLst>
          </p:cNvPr>
          <p:cNvSpPr txBox="1"/>
          <p:nvPr/>
        </p:nvSpPr>
        <p:spPr>
          <a:xfrm>
            <a:off x="4776691" y="3769744"/>
            <a:ext cx="2916183" cy="1200329"/>
          </a:xfrm>
          <a:prstGeom prst="rect">
            <a:avLst/>
          </a:prstGeom>
        </p:spPr>
        <p:txBody>
          <a:bodyPr wrap="none" rtlCol="0">
            <a:spAutoFit/>
          </a:bodyPr>
          <a:lstStyle/>
          <a:p>
            <a:pPr algn="ctr"/>
            <a:r>
              <a:rPr lang="pl-PL" sz="7200" b="1" spc="-150" dirty="0">
                <a:solidFill>
                  <a:srgbClr val="FF0000"/>
                </a:solidFill>
                <a:latin typeface="Century Gothic" panose="020B0502020202020204" pitchFamily="34" charset="0"/>
              </a:rPr>
              <a:t>13 000</a:t>
            </a:r>
            <a:endParaRPr lang="pl-PL" sz="11500" b="1" spc="-150" dirty="0">
              <a:solidFill>
                <a:srgbClr val="FF0000"/>
              </a:solidFill>
              <a:latin typeface="Century Gothic" panose="020B0502020202020204" pitchFamily="34" charset="0"/>
            </a:endParaRPr>
          </a:p>
        </p:txBody>
      </p:sp>
      <p:sp>
        <p:nvSpPr>
          <p:cNvPr id="21" name="pole tekstowe 20">
            <a:extLst>
              <a:ext uri="{FF2B5EF4-FFF2-40B4-BE49-F238E27FC236}">
                <a16:creationId xmlns:a16="http://schemas.microsoft.com/office/drawing/2014/main" id="{1499686D-ACBD-4CCD-8240-0C3B4FC0A87B}"/>
              </a:ext>
            </a:extLst>
          </p:cNvPr>
          <p:cNvSpPr txBox="1"/>
          <p:nvPr/>
        </p:nvSpPr>
        <p:spPr>
          <a:xfrm>
            <a:off x="1509161" y="217561"/>
            <a:ext cx="3371643" cy="523220"/>
          </a:xfrm>
          <a:prstGeom prst="rect">
            <a:avLst/>
          </a:prstGeom>
        </p:spPr>
        <p:txBody>
          <a:bodyPr wrap="square" rtlCol="0">
            <a:spAutoFit/>
          </a:bodyPr>
          <a:lstStyle/>
          <a:p>
            <a:pPr algn="ctr">
              <a:defRPr sz="2200" b="0" i="0" u="none" strike="noStrike" kern="1200" cap="none" spc="0" normalizeH="0" baseline="0">
                <a:solidFill>
                  <a:prstClr val="black">
                    <a:lumMod val="65000"/>
                    <a:lumOff val="35000"/>
                  </a:prstClr>
                </a:solidFill>
                <a:latin typeface="+mj-lt"/>
                <a:ea typeface="+mj-ea"/>
                <a:cs typeface="+mj-cs"/>
              </a:defRPr>
            </a:pPr>
            <a:r>
              <a:rPr lang="es-ES" sz="1400" dirty="0">
                <a:solidFill>
                  <a:prstClr val="black">
                    <a:lumMod val="65000"/>
                    <a:lumOff val="35000"/>
                  </a:prstClr>
                </a:solidFill>
                <a:latin typeface="Century Gothic" panose="020B0502020202020204" pitchFamily="34" charset="0"/>
              </a:rPr>
              <a:t>ESPACIO DE ALMACENAMIENTO</a:t>
            </a:r>
          </a:p>
          <a:p>
            <a:pPr algn="ctr">
              <a:defRPr sz="2200" b="0" i="0" u="none" strike="noStrike" kern="1200" cap="none" spc="0" normalizeH="0" baseline="0">
                <a:solidFill>
                  <a:prstClr val="black">
                    <a:lumMod val="65000"/>
                    <a:lumOff val="35000"/>
                  </a:prstClr>
                </a:solidFill>
                <a:latin typeface="+mj-lt"/>
                <a:ea typeface="+mj-ea"/>
                <a:cs typeface="+mj-cs"/>
              </a:defRPr>
            </a:pPr>
            <a:r>
              <a:rPr lang="es-ES" sz="1400" dirty="0">
                <a:solidFill>
                  <a:prstClr val="black">
                    <a:lumMod val="65000"/>
                    <a:lumOff val="35000"/>
                  </a:prstClr>
                </a:solidFill>
                <a:latin typeface="Century Gothic" panose="020B0502020202020204" pitchFamily="34" charset="0"/>
              </a:rPr>
              <a:t>A TRAVÉS DE LOS AÑOS</a:t>
            </a:r>
          </a:p>
        </p:txBody>
      </p:sp>
      <p:sp>
        <p:nvSpPr>
          <p:cNvPr id="25" name="pole tekstowe 24">
            <a:extLst>
              <a:ext uri="{FF2B5EF4-FFF2-40B4-BE49-F238E27FC236}">
                <a16:creationId xmlns:a16="http://schemas.microsoft.com/office/drawing/2014/main" id="{C8279D48-1BE2-4577-9A17-09DCC98F61FC}"/>
              </a:ext>
            </a:extLst>
          </p:cNvPr>
          <p:cNvSpPr txBox="1"/>
          <p:nvPr/>
        </p:nvSpPr>
        <p:spPr>
          <a:xfrm>
            <a:off x="8972211" y="1339128"/>
            <a:ext cx="1806905" cy="954107"/>
          </a:xfrm>
          <a:prstGeom prst="rect">
            <a:avLst/>
          </a:prstGeom>
          <a:noFill/>
        </p:spPr>
        <p:txBody>
          <a:bodyPr wrap="none" rtlCol="0">
            <a:spAutoFit/>
          </a:bodyPr>
          <a:lstStyle/>
          <a:p>
            <a:pPr algn="ctr"/>
            <a:r>
              <a:rPr lang="pl-PL" sz="3600" b="1" dirty="0">
                <a:solidFill>
                  <a:srgbClr val="7F7F7F"/>
                </a:solidFill>
                <a:latin typeface="Century Gothic" panose="020B0502020202020204" pitchFamily="34" charset="0"/>
              </a:rPr>
              <a:t>17 000</a:t>
            </a:r>
            <a:r>
              <a:rPr lang="pl-PL" sz="1050" b="1" dirty="0">
                <a:solidFill>
                  <a:srgbClr val="7F7F7F"/>
                </a:solidFill>
                <a:latin typeface="Century Gothic" panose="020B0502020202020204" pitchFamily="34" charset="0"/>
              </a:rPr>
              <a:t>m</a:t>
            </a:r>
            <a:r>
              <a:rPr lang="pl-PL" sz="1050" b="1" baseline="30000" dirty="0">
                <a:solidFill>
                  <a:srgbClr val="7F7F7F"/>
                </a:solidFill>
                <a:latin typeface="Century Gothic" panose="020B0502020202020204" pitchFamily="34" charset="0"/>
              </a:rPr>
              <a:t>2 </a:t>
            </a:r>
          </a:p>
          <a:p>
            <a:pPr algn="ctr"/>
            <a:r>
              <a:rPr lang="pl-PL" sz="1000" b="1" dirty="0">
                <a:solidFill>
                  <a:srgbClr val="7F7F7F"/>
                </a:solidFill>
                <a:latin typeface="Century Gothic" panose="020B0502020202020204" pitchFamily="34" charset="0"/>
              </a:rPr>
              <a:t>del </a:t>
            </a:r>
            <a:r>
              <a:rPr lang="pl-PL" sz="1000" b="1" dirty="0" err="1">
                <a:solidFill>
                  <a:srgbClr val="7F7F7F"/>
                </a:solidFill>
                <a:latin typeface="Century Gothic" panose="020B0502020202020204" pitchFamily="34" charset="0"/>
              </a:rPr>
              <a:t>espacio</a:t>
            </a:r>
            <a:r>
              <a:rPr lang="pl-PL" sz="1000" b="1" dirty="0">
                <a:solidFill>
                  <a:srgbClr val="7F7F7F"/>
                </a:solidFill>
                <a:latin typeface="Century Gothic" panose="020B0502020202020204" pitchFamily="34" charset="0"/>
              </a:rPr>
              <a:t> </a:t>
            </a:r>
          </a:p>
          <a:p>
            <a:pPr algn="ctr"/>
            <a:r>
              <a:rPr lang="pl-PL" sz="1000" b="1" dirty="0">
                <a:solidFill>
                  <a:srgbClr val="7F7F7F"/>
                </a:solidFill>
                <a:latin typeface="Century Gothic" panose="020B0502020202020204" pitchFamily="34" charset="0"/>
              </a:rPr>
              <a:t>de </a:t>
            </a:r>
            <a:r>
              <a:rPr lang="pl-PL" sz="1000" b="1" dirty="0" err="1">
                <a:solidFill>
                  <a:srgbClr val="7F7F7F"/>
                </a:solidFill>
                <a:latin typeface="Century Gothic" panose="020B0502020202020204" pitchFamily="34" charset="0"/>
              </a:rPr>
              <a:t>almacenamiento</a:t>
            </a:r>
            <a:endParaRPr lang="pl-PL" sz="1000" b="1" dirty="0">
              <a:solidFill>
                <a:srgbClr val="7F7F7F"/>
              </a:solidFill>
              <a:latin typeface="Century Gothic" panose="020B0502020202020204" pitchFamily="34" charset="0"/>
            </a:endParaRPr>
          </a:p>
        </p:txBody>
      </p:sp>
      <p:graphicFrame>
        <p:nvGraphicFramePr>
          <p:cNvPr id="28" name="Wykres 27">
            <a:extLst>
              <a:ext uri="{FF2B5EF4-FFF2-40B4-BE49-F238E27FC236}">
                <a16:creationId xmlns:a16="http://schemas.microsoft.com/office/drawing/2014/main" id="{561E8C01-AD79-4A7E-9634-D64B34E5F4AD}"/>
              </a:ext>
            </a:extLst>
          </p:cNvPr>
          <p:cNvGraphicFramePr/>
          <p:nvPr>
            <p:extLst>
              <p:ext uri="{D42A27DB-BD31-4B8C-83A1-F6EECF244321}">
                <p14:modId xmlns:p14="http://schemas.microsoft.com/office/powerpoint/2010/main" val="2125228299"/>
              </p:ext>
            </p:extLst>
          </p:nvPr>
        </p:nvGraphicFramePr>
        <p:xfrm>
          <a:off x="453962" y="740781"/>
          <a:ext cx="5612267" cy="2873571"/>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4082326951"/>
      </p:ext>
    </p:extLst>
  </p:cSld>
  <p:clrMapOvr>
    <a:masterClrMapping/>
  </p:clrMapOvr>
  <mc:AlternateContent xmlns:mc="http://schemas.openxmlformats.org/markup-compatibility/2006" xmlns:p159="http://schemas.microsoft.com/office/powerpoint/2015/09/main">
    <mc:Choice Requires="p159">
      <p:transition spd="slow" advClick="0" advTm="7000">
        <p159:morph option="byObject"/>
      </p:transition>
    </mc:Choice>
    <mc:Fallback xmlns="">
      <p:transition spd="slow" advClick="0"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250"/>
                                        <p:tgtEl>
                                          <p:spTgt spid="19"/>
                                        </p:tgtEl>
                                      </p:cBhvr>
                                    </p:animEffect>
                                  </p:childTnLst>
                                </p:cTn>
                              </p:par>
                            </p:childTnLst>
                          </p:cTn>
                        </p:par>
                        <p:par>
                          <p:cTn id="12" fill="hold">
                            <p:stCondLst>
                              <p:cond delay="750"/>
                            </p:stCondLst>
                            <p:childTnLst>
                              <p:par>
                                <p:cTn id="13" presetID="22" presetClass="entr" presetSubtype="1"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up)">
                                      <p:cBhvr>
                                        <p:cTn id="15" dur="250"/>
                                        <p:tgtEl>
                                          <p:spTgt spid="24"/>
                                        </p:tgtEl>
                                      </p:cBhvr>
                                    </p:animEffect>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250"/>
                                        <p:tgtEl>
                                          <p:spTgt spid="33"/>
                                        </p:tgtEl>
                                      </p:cBhvr>
                                    </p:animEffect>
                                  </p:childTnLst>
                                </p:cTn>
                              </p:par>
                            </p:childTnLst>
                          </p:cTn>
                        </p:par>
                        <p:par>
                          <p:cTn id="20" fill="hold">
                            <p:stCondLst>
                              <p:cond delay="1250"/>
                            </p:stCondLst>
                            <p:childTnLst>
                              <p:par>
                                <p:cTn id="21" presetID="10" presetClass="entr" presetSubtype="0" fill="hold" grpId="0" nodeType="after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fade">
                                      <p:cBhvr>
                                        <p:cTn id="23" dur="250"/>
                                        <p:tgtEl>
                                          <p:spTgt spid="36"/>
                                        </p:tgtEl>
                                      </p:cBhvr>
                                    </p:animEffect>
                                  </p:childTnLst>
                                </p:cTn>
                              </p:par>
                            </p:childTnLst>
                          </p:cTn>
                        </p:par>
                        <p:par>
                          <p:cTn id="24" fill="hold">
                            <p:stCondLst>
                              <p:cond delay="1500"/>
                            </p:stCondLst>
                            <p:childTnLst>
                              <p:par>
                                <p:cTn id="25" presetID="10" presetClass="entr" presetSubtype="0" fill="hold" nodeType="after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350"/>
                                        <p:tgtEl>
                                          <p:spTgt spid="26"/>
                                        </p:tgtEl>
                                      </p:cBhvr>
                                    </p:animEffect>
                                  </p:childTnLst>
                                </p:cTn>
                              </p:par>
                            </p:childTnLst>
                          </p:cTn>
                        </p:par>
                        <p:par>
                          <p:cTn id="28" fill="hold">
                            <p:stCondLst>
                              <p:cond delay="1850"/>
                            </p:stCondLst>
                            <p:childTnLst>
                              <p:par>
                                <p:cTn id="29" presetID="10" presetClass="entr" presetSubtype="0" fill="hold" grpId="0" nodeType="after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250"/>
                                        <p:tgtEl>
                                          <p:spTgt spid="32"/>
                                        </p:tgtEl>
                                      </p:cBhvr>
                                    </p:animEffect>
                                  </p:childTnLst>
                                </p:cTn>
                              </p:par>
                            </p:childTnLst>
                          </p:cTn>
                        </p:par>
                        <p:par>
                          <p:cTn id="32" fill="hold">
                            <p:stCondLst>
                              <p:cond delay="2100"/>
                            </p:stCondLst>
                            <p:childTnLst>
                              <p:par>
                                <p:cTn id="33" presetID="10" presetClass="entr" presetSubtype="0" fill="hold" grpId="0"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250"/>
                                        <p:tgtEl>
                                          <p:spTgt spid="23"/>
                                        </p:tgtEl>
                                      </p:cBhvr>
                                    </p:animEffect>
                                  </p:childTnLst>
                                </p:cTn>
                              </p:par>
                            </p:childTnLst>
                          </p:cTn>
                        </p:par>
                        <p:par>
                          <p:cTn id="36" fill="hold">
                            <p:stCondLst>
                              <p:cond delay="2350"/>
                            </p:stCondLst>
                            <p:childTnLst>
                              <p:par>
                                <p:cTn id="37" presetID="22" presetClass="entr" presetSubtype="1" fill="hold"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up)">
                                      <p:cBhvr>
                                        <p:cTn id="39" dur="250"/>
                                        <p:tgtEl>
                                          <p:spTgt spid="35"/>
                                        </p:tgtEl>
                                      </p:cBhvr>
                                    </p:animEffect>
                                  </p:childTnLst>
                                </p:cTn>
                              </p:par>
                            </p:childTnLst>
                          </p:cTn>
                        </p:par>
                        <p:par>
                          <p:cTn id="40" fill="hold">
                            <p:stCondLst>
                              <p:cond delay="2600"/>
                            </p:stCondLst>
                            <p:childTnLst>
                              <p:par>
                                <p:cTn id="41" presetID="10" presetClass="entr" presetSubtype="0" fill="hold" grpId="0" nodeType="after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fade">
                                      <p:cBhvr>
                                        <p:cTn id="43" dur="25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3" grpId="0"/>
      <p:bldP spid="32" grpId="0"/>
      <p:bldP spid="33" grpId="0"/>
      <p:bldP spid="34" grpId="0"/>
      <p:bldP spid="3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Sześciokąt 34">
            <a:extLst>
              <a:ext uri="{FF2B5EF4-FFF2-40B4-BE49-F238E27FC236}">
                <a16:creationId xmlns:a16="http://schemas.microsoft.com/office/drawing/2014/main" id="{D00DBD60-9ADA-4F29-B76A-DB5BF1A59E8F}"/>
              </a:ext>
            </a:extLst>
          </p:cNvPr>
          <p:cNvSpPr/>
          <p:nvPr/>
        </p:nvSpPr>
        <p:spPr>
          <a:xfrm rot="1106717">
            <a:off x="2426692" y="433746"/>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6" name="Sześciokąt 35">
            <a:extLst>
              <a:ext uri="{FF2B5EF4-FFF2-40B4-BE49-F238E27FC236}">
                <a16:creationId xmlns:a16="http://schemas.microsoft.com/office/drawing/2014/main" id="{D6FCF4D5-3201-405A-86FE-5C4054447BA7}"/>
              </a:ext>
            </a:extLst>
          </p:cNvPr>
          <p:cNvSpPr/>
          <p:nvPr/>
        </p:nvSpPr>
        <p:spPr>
          <a:xfrm rot="1106717">
            <a:off x="4884142" y="-6155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7" name="Sześciokąt 36">
            <a:extLst>
              <a:ext uri="{FF2B5EF4-FFF2-40B4-BE49-F238E27FC236}">
                <a16:creationId xmlns:a16="http://schemas.microsoft.com/office/drawing/2014/main" id="{C2009C17-A6B3-4108-9CA4-E4F7A6BA24DB}"/>
              </a:ext>
            </a:extLst>
          </p:cNvPr>
          <p:cNvSpPr/>
          <p:nvPr/>
        </p:nvSpPr>
        <p:spPr>
          <a:xfrm rot="1106717">
            <a:off x="3236317" y="-1946179"/>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8" name="Sześciokąt 37">
            <a:extLst>
              <a:ext uri="{FF2B5EF4-FFF2-40B4-BE49-F238E27FC236}">
                <a16:creationId xmlns:a16="http://schemas.microsoft.com/office/drawing/2014/main" id="{C2D9390C-4701-4A23-BC2E-783381112405}"/>
              </a:ext>
            </a:extLst>
          </p:cNvPr>
          <p:cNvSpPr/>
          <p:nvPr/>
        </p:nvSpPr>
        <p:spPr>
          <a:xfrm rot="1106717">
            <a:off x="-1683762" y="-994332"/>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9" name="Sześciokąt 38">
            <a:extLst>
              <a:ext uri="{FF2B5EF4-FFF2-40B4-BE49-F238E27FC236}">
                <a16:creationId xmlns:a16="http://schemas.microsoft.com/office/drawing/2014/main" id="{5EA88915-7B9A-4A2D-A9A4-0DD036CFF5ED}"/>
              </a:ext>
            </a:extLst>
          </p:cNvPr>
          <p:cNvSpPr/>
          <p:nvPr/>
        </p:nvSpPr>
        <p:spPr>
          <a:xfrm rot="1106717">
            <a:off x="-859434" y="3301438"/>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0" name="Sześciokąt 39">
            <a:extLst>
              <a:ext uri="{FF2B5EF4-FFF2-40B4-BE49-F238E27FC236}">
                <a16:creationId xmlns:a16="http://schemas.microsoft.com/office/drawing/2014/main" id="{38FA71C2-1C27-4A81-A7A6-2390408CE065}"/>
              </a:ext>
            </a:extLst>
          </p:cNvPr>
          <p:cNvSpPr/>
          <p:nvPr/>
        </p:nvSpPr>
        <p:spPr>
          <a:xfrm rot="1106717">
            <a:off x="1612555" y="2794106"/>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1" name="Sześciokąt 40">
            <a:extLst>
              <a:ext uri="{FF2B5EF4-FFF2-40B4-BE49-F238E27FC236}">
                <a16:creationId xmlns:a16="http://schemas.microsoft.com/office/drawing/2014/main" id="{C2FE095B-31A7-4C13-BA97-8727BE913307}"/>
              </a:ext>
            </a:extLst>
          </p:cNvPr>
          <p:cNvSpPr/>
          <p:nvPr/>
        </p:nvSpPr>
        <p:spPr>
          <a:xfrm rot="1106717">
            <a:off x="-59334" y="921513"/>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2" name="Sześciokąt 41">
            <a:extLst>
              <a:ext uri="{FF2B5EF4-FFF2-40B4-BE49-F238E27FC236}">
                <a16:creationId xmlns:a16="http://schemas.microsoft.com/office/drawing/2014/main" id="{EE9C0E23-E0EB-40ED-B73B-741F4E46E75E}"/>
              </a:ext>
            </a:extLst>
          </p:cNvPr>
          <p:cNvSpPr/>
          <p:nvPr/>
        </p:nvSpPr>
        <p:spPr>
          <a:xfrm rot="1106717">
            <a:off x="-2506332" y="1409280"/>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3" name="Sześciokąt 42">
            <a:extLst>
              <a:ext uri="{FF2B5EF4-FFF2-40B4-BE49-F238E27FC236}">
                <a16:creationId xmlns:a16="http://schemas.microsoft.com/office/drawing/2014/main" id="{256BA812-237B-4CB3-985E-D64145241A93}"/>
              </a:ext>
            </a:extLst>
          </p:cNvPr>
          <p:cNvSpPr/>
          <p:nvPr/>
        </p:nvSpPr>
        <p:spPr>
          <a:xfrm rot="1106717">
            <a:off x="4073588" y="231116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4" name="Sześciokąt 43">
            <a:extLst>
              <a:ext uri="{FF2B5EF4-FFF2-40B4-BE49-F238E27FC236}">
                <a16:creationId xmlns:a16="http://schemas.microsoft.com/office/drawing/2014/main" id="{B4ED94C3-1085-446B-A48C-6C28E389EFEF}"/>
              </a:ext>
            </a:extLst>
          </p:cNvPr>
          <p:cNvSpPr/>
          <p:nvPr/>
        </p:nvSpPr>
        <p:spPr>
          <a:xfrm rot="1106717">
            <a:off x="3267571" y="4684790"/>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5" name="Sześciokąt 44">
            <a:extLst>
              <a:ext uri="{FF2B5EF4-FFF2-40B4-BE49-F238E27FC236}">
                <a16:creationId xmlns:a16="http://schemas.microsoft.com/office/drawing/2014/main" id="{C46DFB90-C7BC-4155-95D2-FBE012EA2C5A}"/>
              </a:ext>
            </a:extLst>
          </p:cNvPr>
          <p:cNvSpPr/>
          <p:nvPr/>
        </p:nvSpPr>
        <p:spPr>
          <a:xfrm rot="1106717">
            <a:off x="810121" y="5161040"/>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6" name="Sześciokąt 45">
            <a:extLst>
              <a:ext uri="{FF2B5EF4-FFF2-40B4-BE49-F238E27FC236}">
                <a16:creationId xmlns:a16="http://schemas.microsoft.com/office/drawing/2014/main" id="{6578EC02-3866-49F0-B594-A8D95E3A307C}"/>
              </a:ext>
            </a:extLst>
          </p:cNvPr>
          <p:cNvSpPr/>
          <p:nvPr/>
        </p:nvSpPr>
        <p:spPr>
          <a:xfrm rot="1106717">
            <a:off x="-1644832" y="568648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7" name="Sześciokąt 46">
            <a:extLst>
              <a:ext uri="{FF2B5EF4-FFF2-40B4-BE49-F238E27FC236}">
                <a16:creationId xmlns:a16="http://schemas.microsoft.com/office/drawing/2014/main" id="{04C41FBC-C5F0-408E-B959-1CBE6A6A09C8}"/>
              </a:ext>
            </a:extLst>
          </p:cNvPr>
          <p:cNvSpPr/>
          <p:nvPr/>
        </p:nvSpPr>
        <p:spPr>
          <a:xfrm rot="1106717">
            <a:off x="770269" y="-1439362"/>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3" name="Sześciokąt 12">
            <a:extLst>
              <a:ext uri="{FF2B5EF4-FFF2-40B4-BE49-F238E27FC236}">
                <a16:creationId xmlns:a16="http://schemas.microsoft.com/office/drawing/2014/main" id="{DD1A6E32-4B16-43C4-9653-A15F869A26A0}"/>
              </a:ext>
            </a:extLst>
          </p:cNvPr>
          <p:cNvSpPr/>
          <p:nvPr/>
        </p:nvSpPr>
        <p:spPr>
          <a:xfrm rot="1106717">
            <a:off x="-2506332" y="1409280"/>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 name="pole tekstowe 2">
            <a:extLst>
              <a:ext uri="{FF2B5EF4-FFF2-40B4-BE49-F238E27FC236}">
                <a16:creationId xmlns:a16="http://schemas.microsoft.com/office/drawing/2014/main" id="{5739AEA8-ACE9-4402-937C-72DE3E8D0D99}"/>
              </a:ext>
            </a:extLst>
          </p:cNvPr>
          <p:cNvSpPr txBox="1"/>
          <p:nvPr/>
        </p:nvSpPr>
        <p:spPr>
          <a:xfrm>
            <a:off x="3529441" y="3013501"/>
            <a:ext cx="5133136" cy="830997"/>
          </a:xfrm>
          <a:prstGeom prst="rect">
            <a:avLst/>
          </a:prstGeom>
        </p:spPr>
        <p:txBody>
          <a:bodyPr wrap="none" rtlCol="0">
            <a:spAutoFit/>
          </a:bodyPr>
          <a:lstStyle/>
          <a:p>
            <a:pPr algn="ctr"/>
            <a:r>
              <a:rPr lang="pl-PL" sz="4800" b="1" dirty="0">
                <a:latin typeface="Century Gothic" panose="020B0502020202020204" pitchFamily="34" charset="0"/>
              </a:rPr>
              <a:t>OFERTA DE AS-PL</a:t>
            </a:r>
          </a:p>
        </p:txBody>
      </p:sp>
    </p:spTree>
    <p:extLst>
      <p:ext uri="{BB962C8B-B14F-4D97-AF65-F5344CB8AC3E}">
        <p14:creationId xmlns:p14="http://schemas.microsoft.com/office/powerpoint/2010/main" val="1706124126"/>
      </p:ext>
    </p:extLst>
  </p:cSld>
  <p:clrMapOvr>
    <a:masterClrMapping/>
  </p:clrMapOvr>
  <p:transition spd="slow" advClick="0" advTm="1000">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02EEC0A6-9D20-4BE0-83E9-99658CB143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91267844"/>
      </p:ext>
    </p:extLst>
  </p:cSld>
  <p:clrMapOvr>
    <a:masterClrMapping/>
  </p:clrMapOvr>
  <mc:AlternateContent xmlns:mc="http://schemas.openxmlformats.org/markup-compatibility/2006" xmlns:p15="http://schemas.microsoft.com/office/powerpoint/2012/main">
    <mc:Choice Requires="p15">
      <p:transition spd="med" advClick="0" advTm="1000">
        <p15:prstTrans prst="peelOff"/>
      </p:transition>
    </mc:Choice>
    <mc:Fallback xmlns="">
      <p:transition spd="med" advClick="0" advTm="1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Sześciokąt 31">
            <a:extLst>
              <a:ext uri="{FF2B5EF4-FFF2-40B4-BE49-F238E27FC236}">
                <a16:creationId xmlns:a16="http://schemas.microsoft.com/office/drawing/2014/main" id="{FBA95DE5-92A5-4C80-8A2E-6AC0958F4F40}"/>
              </a:ext>
            </a:extLst>
          </p:cNvPr>
          <p:cNvSpPr/>
          <p:nvPr/>
        </p:nvSpPr>
        <p:spPr>
          <a:xfrm rot="20493283" flipH="1">
            <a:off x="9415456" y="911297"/>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3" name="Sześciokąt 32">
            <a:extLst>
              <a:ext uri="{FF2B5EF4-FFF2-40B4-BE49-F238E27FC236}">
                <a16:creationId xmlns:a16="http://schemas.microsoft.com/office/drawing/2014/main" id="{3BE2EEF5-E429-456F-A857-671D7516C230}"/>
              </a:ext>
            </a:extLst>
          </p:cNvPr>
          <p:cNvSpPr/>
          <p:nvPr/>
        </p:nvSpPr>
        <p:spPr>
          <a:xfrm rot="20493283" flipH="1">
            <a:off x="11869125" y="1404719"/>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4" name="Sześciokąt 33">
            <a:extLst>
              <a:ext uri="{FF2B5EF4-FFF2-40B4-BE49-F238E27FC236}">
                <a16:creationId xmlns:a16="http://schemas.microsoft.com/office/drawing/2014/main" id="{6503A02F-FEE3-4710-9800-569BDB76A0E6}"/>
              </a:ext>
            </a:extLst>
          </p:cNvPr>
          <p:cNvSpPr/>
          <p:nvPr/>
        </p:nvSpPr>
        <p:spPr>
          <a:xfrm rot="20493283" flipH="1">
            <a:off x="11058254" y="-98795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5" name="Sześciokąt 34">
            <a:extLst>
              <a:ext uri="{FF2B5EF4-FFF2-40B4-BE49-F238E27FC236}">
                <a16:creationId xmlns:a16="http://schemas.microsoft.com/office/drawing/2014/main" id="{059FA309-DC3F-4376-B9DF-30D37FE4D210}"/>
              </a:ext>
            </a:extLst>
          </p:cNvPr>
          <p:cNvSpPr/>
          <p:nvPr/>
        </p:nvSpPr>
        <p:spPr>
          <a:xfrm rot="20493283" flipH="1">
            <a:off x="6111197" y="-1947902"/>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7" name="Sześciokąt 36">
            <a:extLst>
              <a:ext uri="{FF2B5EF4-FFF2-40B4-BE49-F238E27FC236}">
                <a16:creationId xmlns:a16="http://schemas.microsoft.com/office/drawing/2014/main" id="{21563625-42DD-4EB2-8F64-7F9045CEB3E8}"/>
              </a:ext>
            </a:extLst>
          </p:cNvPr>
          <p:cNvSpPr/>
          <p:nvPr/>
        </p:nvSpPr>
        <p:spPr>
          <a:xfrm rot="20493283" flipH="1">
            <a:off x="5278587" y="2303332"/>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1" name="Sześciokąt 40">
            <a:extLst>
              <a:ext uri="{FF2B5EF4-FFF2-40B4-BE49-F238E27FC236}">
                <a16:creationId xmlns:a16="http://schemas.microsoft.com/office/drawing/2014/main" id="{BA57D887-F377-4B2D-BD71-66930157A42E}"/>
              </a:ext>
            </a:extLst>
          </p:cNvPr>
          <p:cNvSpPr/>
          <p:nvPr/>
        </p:nvSpPr>
        <p:spPr>
          <a:xfrm rot="20493283" flipH="1">
            <a:off x="7742121" y="2800483"/>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2" name="Sześciokąt 41">
            <a:extLst>
              <a:ext uri="{FF2B5EF4-FFF2-40B4-BE49-F238E27FC236}">
                <a16:creationId xmlns:a16="http://schemas.microsoft.com/office/drawing/2014/main" id="{14A32409-2098-43C4-A543-4F4D3FAE9034}"/>
              </a:ext>
            </a:extLst>
          </p:cNvPr>
          <p:cNvSpPr/>
          <p:nvPr/>
        </p:nvSpPr>
        <p:spPr>
          <a:xfrm rot="20493283" flipH="1">
            <a:off x="6925334" y="421978"/>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3" name="Sześciokąt 42">
            <a:extLst>
              <a:ext uri="{FF2B5EF4-FFF2-40B4-BE49-F238E27FC236}">
                <a16:creationId xmlns:a16="http://schemas.microsoft.com/office/drawing/2014/main" id="{D63E5238-E3A3-421A-8015-4331F1649635}"/>
              </a:ext>
            </a:extLst>
          </p:cNvPr>
          <p:cNvSpPr/>
          <p:nvPr/>
        </p:nvSpPr>
        <p:spPr>
          <a:xfrm rot="20493283" flipH="1">
            <a:off x="4472577" y="-67932"/>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4" name="Sześciokąt 43">
            <a:extLst>
              <a:ext uri="{FF2B5EF4-FFF2-40B4-BE49-F238E27FC236}">
                <a16:creationId xmlns:a16="http://schemas.microsoft.com/office/drawing/2014/main" id="{B8DA1E15-A929-449A-92D6-A84265957724}"/>
              </a:ext>
            </a:extLst>
          </p:cNvPr>
          <p:cNvSpPr/>
          <p:nvPr/>
        </p:nvSpPr>
        <p:spPr>
          <a:xfrm rot="20493283" flipH="1">
            <a:off x="10206314" y="329390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5" name="Sześciokąt 44">
            <a:extLst>
              <a:ext uri="{FF2B5EF4-FFF2-40B4-BE49-F238E27FC236}">
                <a16:creationId xmlns:a16="http://schemas.microsoft.com/office/drawing/2014/main" id="{5572302A-D1A3-40F9-BD78-FE20B7776742}"/>
              </a:ext>
            </a:extLst>
          </p:cNvPr>
          <p:cNvSpPr/>
          <p:nvPr/>
        </p:nvSpPr>
        <p:spPr>
          <a:xfrm rot="20493283" flipH="1">
            <a:off x="11010193" y="5674155"/>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6" name="Sześciokąt 45">
            <a:extLst>
              <a:ext uri="{FF2B5EF4-FFF2-40B4-BE49-F238E27FC236}">
                <a16:creationId xmlns:a16="http://schemas.microsoft.com/office/drawing/2014/main" id="{8603AE52-280D-4CA2-86F0-976743F32F35}"/>
              </a:ext>
            </a:extLst>
          </p:cNvPr>
          <p:cNvSpPr/>
          <p:nvPr/>
        </p:nvSpPr>
        <p:spPr>
          <a:xfrm rot="20493283" flipH="1">
            <a:off x="8536760" y="515980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7" name="Sześciokąt 46">
            <a:extLst>
              <a:ext uri="{FF2B5EF4-FFF2-40B4-BE49-F238E27FC236}">
                <a16:creationId xmlns:a16="http://schemas.microsoft.com/office/drawing/2014/main" id="{73CB442E-93D1-4307-A326-B55DBBAB4940}"/>
              </a:ext>
            </a:extLst>
          </p:cNvPr>
          <p:cNvSpPr/>
          <p:nvPr/>
        </p:nvSpPr>
        <p:spPr>
          <a:xfrm rot="20493283" flipH="1">
            <a:off x="6088542" y="4672038"/>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8" name="Sześciokąt 47">
            <a:extLst>
              <a:ext uri="{FF2B5EF4-FFF2-40B4-BE49-F238E27FC236}">
                <a16:creationId xmlns:a16="http://schemas.microsoft.com/office/drawing/2014/main" id="{86003A86-F853-4B80-B1D4-9CBD7E10352C}"/>
              </a:ext>
            </a:extLst>
          </p:cNvPr>
          <p:cNvSpPr/>
          <p:nvPr/>
        </p:nvSpPr>
        <p:spPr>
          <a:xfrm rot="20493283" flipH="1">
            <a:off x="8590866" y="-1449576"/>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12" name="Obraz 11">
            <a:extLst>
              <a:ext uri="{FF2B5EF4-FFF2-40B4-BE49-F238E27FC236}">
                <a16:creationId xmlns:a16="http://schemas.microsoft.com/office/drawing/2014/main" id="{6DB3FED8-51CA-48F0-A31C-D99A2CA15466}"/>
              </a:ext>
            </a:extLst>
          </p:cNvPr>
          <p:cNvPicPr>
            <a:picLocks noChangeAspect="1"/>
          </p:cNvPicPr>
          <p:nvPr/>
        </p:nvPicPr>
        <p:blipFill rotWithShape="1">
          <a:blip r:embed="rId2">
            <a:extLst>
              <a:ext uri="{28A0092B-C50C-407E-A947-70E740481C1C}">
                <a14:useLocalDpi xmlns:a14="http://schemas.microsoft.com/office/drawing/2010/main" val="0"/>
              </a:ext>
            </a:extLst>
          </a:blip>
          <a:srcRect l="23812" t="47494" r="56801" b="1224"/>
          <a:stretch/>
        </p:blipFill>
        <p:spPr>
          <a:xfrm>
            <a:off x="1231912" y="2441482"/>
            <a:ext cx="3806662" cy="2861945"/>
          </a:xfrm>
          <a:prstGeom prst="ellipse">
            <a:avLst/>
          </a:prstGeom>
        </p:spPr>
      </p:pic>
      <p:pic>
        <p:nvPicPr>
          <p:cNvPr id="13" name="Obraz 12">
            <a:extLst>
              <a:ext uri="{FF2B5EF4-FFF2-40B4-BE49-F238E27FC236}">
                <a16:creationId xmlns:a16="http://schemas.microsoft.com/office/drawing/2014/main" id="{9D906776-D098-4945-A3E5-5E746CED80BD}"/>
              </a:ext>
            </a:extLst>
          </p:cNvPr>
          <p:cNvPicPr>
            <a:picLocks noChangeAspect="1"/>
          </p:cNvPicPr>
          <p:nvPr/>
        </p:nvPicPr>
        <p:blipFill rotWithShape="1">
          <a:blip r:embed="rId2">
            <a:extLst>
              <a:ext uri="{28A0092B-C50C-407E-A947-70E740481C1C}">
                <a14:useLocalDpi xmlns:a14="http://schemas.microsoft.com/office/drawing/2010/main" val="0"/>
              </a:ext>
            </a:extLst>
          </a:blip>
          <a:srcRect l="39190" t="123" r="41423" b="48595"/>
          <a:stretch/>
        </p:blipFill>
        <p:spPr>
          <a:xfrm>
            <a:off x="1308934" y="2519043"/>
            <a:ext cx="3806662" cy="2861945"/>
          </a:xfrm>
          <a:prstGeom prst="ellipse">
            <a:avLst/>
          </a:prstGeom>
        </p:spPr>
      </p:pic>
      <p:pic>
        <p:nvPicPr>
          <p:cNvPr id="15" name="Obraz 14">
            <a:extLst>
              <a:ext uri="{FF2B5EF4-FFF2-40B4-BE49-F238E27FC236}">
                <a16:creationId xmlns:a16="http://schemas.microsoft.com/office/drawing/2014/main" id="{E067D32D-99B2-4F40-9424-56E65A4141EF}"/>
              </a:ext>
            </a:extLst>
          </p:cNvPr>
          <p:cNvPicPr>
            <a:picLocks noChangeAspect="1"/>
          </p:cNvPicPr>
          <p:nvPr/>
        </p:nvPicPr>
        <p:blipFill rotWithShape="1">
          <a:blip r:embed="rId2">
            <a:extLst>
              <a:ext uri="{28A0092B-C50C-407E-A947-70E740481C1C}">
                <a14:useLocalDpi xmlns:a14="http://schemas.microsoft.com/office/drawing/2010/main" val="0"/>
              </a:ext>
            </a:extLst>
          </a:blip>
          <a:srcRect l="75099" t="2826" r="13580" b="50000"/>
          <a:stretch/>
        </p:blipFill>
        <p:spPr>
          <a:xfrm>
            <a:off x="3086623" y="2169979"/>
            <a:ext cx="2222867" cy="2632713"/>
          </a:xfrm>
          <a:prstGeom prst="ellipse">
            <a:avLst/>
          </a:prstGeom>
        </p:spPr>
      </p:pic>
      <p:pic>
        <p:nvPicPr>
          <p:cNvPr id="17" name="Obraz 16">
            <a:extLst>
              <a:ext uri="{FF2B5EF4-FFF2-40B4-BE49-F238E27FC236}">
                <a16:creationId xmlns:a16="http://schemas.microsoft.com/office/drawing/2014/main" id="{3DF93551-704A-49F6-983E-C82CCD16FC01}"/>
              </a:ext>
            </a:extLst>
          </p:cNvPr>
          <p:cNvPicPr>
            <a:picLocks noChangeAspect="1"/>
          </p:cNvPicPr>
          <p:nvPr/>
        </p:nvPicPr>
        <p:blipFill rotWithShape="1">
          <a:blip r:embed="rId2">
            <a:extLst>
              <a:ext uri="{28A0092B-C50C-407E-A947-70E740481C1C}">
                <a14:useLocalDpi xmlns:a14="http://schemas.microsoft.com/office/drawing/2010/main" val="0"/>
              </a:ext>
            </a:extLst>
          </a:blip>
          <a:srcRect l="88119" t="55539" r="2046" b="-1780"/>
          <a:stretch/>
        </p:blipFill>
        <p:spPr>
          <a:xfrm>
            <a:off x="3184480" y="2612678"/>
            <a:ext cx="1931116" cy="2580611"/>
          </a:xfrm>
          <a:prstGeom prst="ellipse">
            <a:avLst/>
          </a:prstGeom>
        </p:spPr>
      </p:pic>
      <p:pic>
        <p:nvPicPr>
          <p:cNvPr id="16" name="Obraz 15">
            <a:extLst>
              <a:ext uri="{FF2B5EF4-FFF2-40B4-BE49-F238E27FC236}">
                <a16:creationId xmlns:a16="http://schemas.microsoft.com/office/drawing/2014/main" id="{E15F40A7-A80B-45B6-82EB-2C79758A6860}"/>
              </a:ext>
            </a:extLst>
          </p:cNvPr>
          <p:cNvPicPr>
            <a:picLocks noChangeAspect="1"/>
          </p:cNvPicPr>
          <p:nvPr/>
        </p:nvPicPr>
        <p:blipFill rotWithShape="1">
          <a:blip r:embed="rId2">
            <a:extLst>
              <a:ext uri="{28A0092B-C50C-407E-A947-70E740481C1C}">
                <a14:useLocalDpi xmlns:a14="http://schemas.microsoft.com/office/drawing/2010/main" val="0"/>
              </a:ext>
            </a:extLst>
          </a:blip>
          <a:srcRect l="89862" t="-1033" r="303" b="54792"/>
          <a:stretch/>
        </p:blipFill>
        <p:spPr>
          <a:xfrm>
            <a:off x="3264582" y="2299642"/>
            <a:ext cx="1931116" cy="2580611"/>
          </a:xfrm>
          <a:prstGeom prst="ellipse">
            <a:avLst/>
          </a:prstGeom>
        </p:spPr>
      </p:pic>
      <p:pic>
        <p:nvPicPr>
          <p:cNvPr id="14" name="Obraz 13">
            <a:extLst>
              <a:ext uri="{FF2B5EF4-FFF2-40B4-BE49-F238E27FC236}">
                <a16:creationId xmlns:a16="http://schemas.microsoft.com/office/drawing/2014/main" id="{9B93FBE2-A075-4D4B-B4A7-8D9145C4B2D5}"/>
              </a:ext>
            </a:extLst>
          </p:cNvPr>
          <p:cNvPicPr>
            <a:picLocks noChangeAspect="1"/>
          </p:cNvPicPr>
          <p:nvPr/>
        </p:nvPicPr>
        <p:blipFill rotWithShape="1">
          <a:blip r:embed="rId2">
            <a:extLst>
              <a:ext uri="{28A0092B-C50C-407E-A947-70E740481C1C}">
                <a14:useLocalDpi xmlns:a14="http://schemas.microsoft.com/office/drawing/2010/main" val="0"/>
              </a:ext>
            </a:extLst>
          </a:blip>
          <a:srcRect l="59592" t="36593" r="21021" b="-4721"/>
          <a:stretch/>
        </p:blipFill>
        <p:spPr>
          <a:xfrm>
            <a:off x="1992706" y="1781853"/>
            <a:ext cx="3806662" cy="3802033"/>
          </a:xfrm>
          <a:prstGeom prst="ellipse">
            <a:avLst/>
          </a:prstGeom>
        </p:spPr>
      </p:pic>
      <p:pic>
        <p:nvPicPr>
          <p:cNvPr id="11" name="Obraz 10">
            <a:extLst>
              <a:ext uri="{FF2B5EF4-FFF2-40B4-BE49-F238E27FC236}">
                <a16:creationId xmlns:a16="http://schemas.microsoft.com/office/drawing/2014/main" id="{DC582F98-5533-4BF4-A744-682CABF621A1}"/>
              </a:ext>
            </a:extLst>
          </p:cNvPr>
          <p:cNvPicPr>
            <a:picLocks noChangeAspect="1"/>
          </p:cNvPicPr>
          <p:nvPr/>
        </p:nvPicPr>
        <p:blipFill rotWithShape="1">
          <a:blip r:embed="rId2">
            <a:extLst>
              <a:ext uri="{28A0092B-C50C-407E-A947-70E740481C1C}">
                <a14:useLocalDpi xmlns:a14="http://schemas.microsoft.com/office/drawing/2010/main" val="0"/>
              </a:ext>
            </a:extLst>
          </a:blip>
          <a:srcRect l="10329" t="-1322" r="75925" b="30126"/>
          <a:stretch/>
        </p:blipFill>
        <p:spPr>
          <a:xfrm>
            <a:off x="1531188" y="2056318"/>
            <a:ext cx="2698952" cy="3973376"/>
          </a:xfrm>
          <a:prstGeom prst="ellipse">
            <a:avLst/>
          </a:prstGeom>
        </p:spPr>
      </p:pic>
      <p:pic>
        <p:nvPicPr>
          <p:cNvPr id="10" name="Obraz 9">
            <a:extLst>
              <a:ext uri="{FF2B5EF4-FFF2-40B4-BE49-F238E27FC236}">
                <a16:creationId xmlns:a16="http://schemas.microsoft.com/office/drawing/2014/main" id="{04716CA7-41BD-4F03-967D-8BE06C109484}"/>
              </a:ext>
            </a:extLst>
          </p:cNvPr>
          <p:cNvPicPr>
            <a:picLocks noChangeAspect="1"/>
          </p:cNvPicPr>
          <p:nvPr/>
        </p:nvPicPr>
        <p:blipFill rotWithShape="1">
          <a:blip r:embed="rId3">
            <a:extLst>
              <a:ext uri="{28A0092B-C50C-407E-A947-70E740481C1C}">
                <a14:useLocalDpi xmlns:a14="http://schemas.microsoft.com/office/drawing/2010/main" val="0"/>
              </a:ext>
            </a:extLst>
          </a:blip>
          <a:srcRect l="2193" t="57842" r="89670" b="11788"/>
          <a:stretch/>
        </p:blipFill>
        <p:spPr>
          <a:xfrm>
            <a:off x="1243635" y="3279913"/>
            <a:ext cx="1597687" cy="1694938"/>
          </a:xfrm>
          <a:prstGeom prst="ellipse">
            <a:avLst/>
          </a:prstGeom>
        </p:spPr>
      </p:pic>
      <p:sp>
        <p:nvSpPr>
          <p:cNvPr id="36" name="pole tekstowe 35">
            <a:extLst>
              <a:ext uri="{FF2B5EF4-FFF2-40B4-BE49-F238E27FC236}">
                <a16:creationId xmlns:a16="http://schemas.microsoft.com/office/drawing/2014/main" id="{BBA03E83-612F-4936-A9B9-82393BA62E39}"/>
              </a:ext>
            </a:extLst>
          </p:cNvPr>
          <p:cNvSpPr txBox="1"/>
          <p:nvPr/>
        </p:nvSpPr>
        <p:spPr>
          <a:xfrm>
            <a:off x="5834595" y="1962555"/>
            <a:ext cx="5603654" cy="3231654"/>
          </a:xfrm>
          <a:prstGeom prst="rect">
            <a:avLst/>
          </a:prstGeom>
        </p:spPr>
        <p:txBody>
          <a:bodyPr wrap="square" rtlCol="0">
            <a:spAutoFit/>
          </a:bodyPr>
          <a:lstStyle/>
          <a:p>
            <a:pPr algn="just">
              <a:defRPr sz="2200" b="0" i="0" u="none" strike="noStrike" kern="1200" cap="none" spc="0" normalizeH="0" baseline="0">
                <a:solidFill>
                  <a:prstClr val="black">
                    <a:lumMod val="65000"/>
                    <a:lumOff val="35000"/>
                  </a:prstClr>
                </a:solidFill>
                <a:latin typeface="+mj-lt"/>
                <a:ea typeface="+mj-ea"/>
                <a:cs typeface="+mj-cs"/>
              </a:defRPr>
            </a:pPr>
            <a:r>
              <a:rPr lang="pl-PL" b="1" dirty="0">
                <a:solidFill>
                  <a:prstClr val="black">
                    <a:lumMod val="65000"/>
                    <a:lumOff val="35000"/>
                  </a:prstClr>
                </a:solidFill>
                <a:latin typeface="Century Gothic" panose="020B0502020202020204" pitchFamily="34" charset="0"/>
              </a:rPr>
              <a:t>ALTERNADOR</a:t>
            </a:r>
          </a:p>
          <a:p>
            <a:pPr algn="just">
              <a:defRPr sz="2200" b="0" i="0" u="none" strike="noStrike" kern="1200" cap="none" spc="0" normalizeH="0" baseline="0">
                <a:solidFill>
                  <a:prstClr val="black">
                    <a:lumMod val="65000"/>
                    <a:lumOff val="35000"/>
                  </a:prstClr>
                </a:solidFill>
                <a:latin typeface="+mj-lt"/>
                <a:ea typeface="+mj-ea"/>
                <a:cs typeface="+mj-cs"/>
              </a:defRPr>
            </a:pPr>
            <a:endParaRPr lang="pl-PL" b="1" dirty="0">
              <a:solidFill>
                <a:prstClr val="black">
                  <a:lumMod val="65000"/>
                  <a:lumOff val="35000"/>
                </a:prstClr>
              </a:solidFill>
              <a:latin typeface="Century Gothic" panose="020B0502020202020204" pitchFamily="34" charset="0"/>
            </a:endParaRPr>
          </a:p>
          <a:p>
            <a:pPr algn="just">
              <a:defRPr sz="2200" b="0" i="0" u="none" strike="noStrike" kern="1200" cap="none" spc="0" normalizeH="0" baseline="0">
                <a:solidFill>
                  <a:prstClr val="black">
                    <a:lumMod val="65000"/>
                    <a:lumOff val="35000"/>
                  </a:prstClr>
                </a:solidFill>
                <a:latin typeface="+mj-lt"/>
                <a:ea typeface="+mj-ea"/>
                <a:cs typeface="+mj-cs"/>
              </a:defRPr>
            </a:pPr>
            <a:r>
              <a:rPr lang="es-ES" sz="2000" dirty="0">
                <a:solidFill>
                  <a:prstClr val="black">
                    <a:lumMod val="65000"/>
                    <a:lumOff val="35000"/>
                  </a:prstClr>
                </a:solidFill>
                <a:latin typeface="Century Gothic" panose="020B0502020202020204" pitchFamily="34" charset="0"/>
              </a:rPr>
              <a:t>AS-PL ofrece más de </a:t>
            </a:r>
            <a:r>
              <a:rPr lang="pl-PL" sz="2000" b="1" dirty="0">
                <a:solidFill>
                  <a:prstClr val="black">
                    <a:lumMod val="65000"/>
                    <a:lumOff val="35000"/>
                  </a:prstClr>
                </a:solidFill>
                <a:latin typeface="Century Gothic" panose="020B0502020202020204" pitchFamily="34" charset="0"/>
              </a:rPr>
              <a:t>4</a:t>
            </a:r>
            <a:r>
              <a:rPr lang="es-ES" sz="2000" b="1" dirty="0">
                <a:solidFill>
                  <a:prstClr val="black">
                    <a:lumMod val="65000"/>
                    <a:lumOff val="35000"/>
                  </a:prstClr>
                </a:solidFill>
                <a:latin typeface="Century Gothic" panose="020B0502020202020204" pitchFamily="34" charset="0"/>
              </a:rPr>
              <a:t>.</a:t>
            </a:r>
            <a:r>
              <a:rPr lang="pl-PL" sz="2000" b="1" dirty="0">
                <a:solidFill>
                  <a:prstClr val="black">
                    <a:lumMod val="65000"/>
                    <a:lumOff val="35000"/>
                  </a:prstClr>
                </a:solidFill>
                <a:latin typeface="Century Gothic" panose="020B0502020202020204" pitchFamily="34" charset="0"/>
              </a:rPr>
              <a:t>1</a:t>
            </a:r>
            <a:r>
              <a:rPr lang="es-ES" sz="2000" b="1" dirty="0">
                <a:solidFill>
                  <a:prstClr val="black">
                    <a:lumMod val="65000"/>
                    <a:lumOff val="35000"/>
                  </a:prstClr>
                </a:solidFill>
                <a:latin typeface="Century Gothic" panose="020B0502020202020204" pitchFamily="34" charset="0"/>
              </a:rPr>
              <a:t>00</a:t>
            </a:r>
            <a:r>
              <a:rPr lang="es-ES" sz="2000" dirty="0">
                <a:solidFill>
                  <a:prstClr val="black">
                    <a:lumMod val="65000"/>
                    <a:lumOff val="35000"/>
                  </a:prstClr>
                </a:solidFill>
                <a:latin typeface="Century Gothic" panose="020B0502020202020204" pitchFamily="34" charset="0"/>
              </a:rPr>
              <a:t> tipos de alternadores para varios vehículos: turismos, camiones, maquinaria agrícola, barcos, motocicletas y para el mercado industrial. Una selección tan amplia de productos permitió a la empresa convertirse en uno de los proveedores líderes en la industria mundial de repuestos.</a:t>
            </a:r>
          </a:p>
        </p:txBody>
      </p:sp>
      <mc:AlternateContent xmlns:mc="http://schemas.openxmlformats.org/markup-compatibility/2006" xmlns:p14="http://schemas.microsoft.com/office/powerpoint/2010/main">
        <mc:Choice Requires="p14">
          <p:contentPart p14:bwMode="auto" r:id="rId4">
            <p14:nvContentPartPr>
              <p14:cNvPr id="4" name="Pismo odręczne 3">
                <a:extLst>
                  <a:ext uri="{FF2B5EF4-FFF2-40B4-BE49-F238E27FC236}">
                    <a16:creationId xmlns:a16="http://schemas.microsoft.com/office/drawing/2014/main" id="{BAFED485-1C9C-485F-AE6A-91E75D23DD68}"/>
                  </a:ext>
                </a:extLst>
              </p14:cNvPr>
              <p14:cNvContentPartPr/>
              <p14:nvPr/>
            </p14:nvContentPartPr>
            <p14:xfrm>
              <a:off x="18900" y="-343350"/>
              <a:ext cx="360" cy="360"/>
            </p14:xfrm>
          </p:contentPart>
        </mc:Choice>
        <mc:Fallback xmlns="">
          <p:pic>
            <p:nvPicPr>
              <p:cNvPr id="4" name="Pismo odręczne 3">
                <a:extLst>
                  <a:ext uri="{FF2B5EF4-FFF2-40B4-BE49-F238E27FC236}">
                    <a16:creationId xmlns:a16="http://schemas.microsoft.com/office/drawing/2014/main" id="{BAFED485-1C9C-485F-AE6A-91E75D23DD68}"/>
                  </a:ext>
                </a:extLst>
              </p:cNvPr>
              <p:cNvPicPr/>
              <p:nvPr/>
            </p:nvPicPr>
            <p:blipFill>
              <a:blip r:embed="rId6"/>
              <a:stretch>
                <a:fillRect/>
              </a:stretch>
            </p:blipFill>
            <p:spPr>
              <a:xfrm>
                <a:off x="9900" y="-351990"/>
                <a:ext cx="18000" cy="18000"/>
              </a:xfrm>
              <a:prstGeom prst="rect">
                <a:avLst/>
              </a:prstGeom>
            </p:spPr>
          </p:pic>
        </mc:Fallback>
      </mc:AlternateContent>
      <p:sp>
        <p:nvSpPr>
          <p:cNvPr id="38" name="Strzałka: pięciokąt 37">
            <a:extLst>
              <a:ext uri="{FF2B5EF4-FFF2-40B4-BE49-F238E27FC236}">
                <a16:creationId xmlns:a16="http://schemas.microsoft.com/office/drawing/2014/main" id="{02EECEEF-20E7-475F-9C3E-CA8048D63B4C}"/>
              </a:ext>
            </a:extLst>
          </p:cNvPr>
          <p:cNvSpPr/>
          <p:nvPr/>
        </p:nvSpPr>
        <p:spPr>
          <a:xfrm>
            <a:off x="1" y="230733"/>
            <a:ext cx="2622499" cy="425106"/>
          </a:xfrm>
          <a:prstGeom prst="homePlat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9" name="pole tekstowe 38">
            <a:extLst>
              <a:ext uri="{FF2B5EF4-FFF2-40B4-BE49-F238E27FC236}">
                <a16:creationId xmlns:a16="http://schemas.microsoft.com/office/drawing/2014/main" id="{1B4B92CE-2F4A-418E-ABA6-0AE40CF44721}"/>
              </a:ext>
            </a:extLst>
          </p:cNvPr>
          <p:cNvSpPr txBox="1"/>
          <p:nvPr/>
        </p:nvSpPr>
        <p:spPr>
          <a:xfrm>
            <a:off x="137648" y="245930"/>
            <a:ext cx="2244943" cy="400110"/>
          </a:xfrm>
          <a:prstGeom prst="rect">
            <a:avLst/>
          </a:prstGeom>
        </p:spPr>
        <p:txBody>
          <a:bodyPr wrap="square" rtlCol="0">
            <a:spAutoFit/>
          </a:bodyPr>
          <a:lstStyle/>
          <a:p>
            <a:pPr>
              <a:defRPr sz="2200" b="0" i="0" u="none" strike="noStrike" kern="1200" cap="none" spc="0" normalizeH="0" baseline="0">
                <a:solidFill>
                  <a:prstClr val="black">
                    <a:lumMod val="65000"/>
                    <a:lumOff val="35000"/>
                  </a:prstClr>
                </a:solidFill>
                <a:latin typeface="+mj-lt"/>
                <a:ea typeface="+mj-ea"/>
                <a:cs typeface="+mj-cs"/>
              </a:defRPr>
            </a:pPr>
            <a:r>
              <a:rPr lang="pl-PL" sz="2000" b="1" dirty="0">
                <a:solidFill>
                  <a:schemeClr val="bg1"/>
                </a:solidFill>
                <a:latin typeface="Century Gothic" panose="020B0502020202020204" pitchFamily="34" charset="0"/>
              </a:rPr>
              <a:t>OFERTA DE AS-PL</a:t>
            </a:r>
          </a:p>
        </p:txBody>
      </p:sp>
      <p:sp>
        <p:nvSpPr>
          <p:cNvPr id="40" name="Strzałka: pagon 39">
            <a:extLst>
              <a:ext uri="{FF2B5EF4-FFF2-40B4-BE49-F238E27FC236}">
                <a16:creationId xmlns:a16="http://schemas.microsoft.com/office/drawing/2014/main" id="{6B70A26F-0472-483E-94B6-644F6710D760}"/>
              </a:ext>
            </a:extLst>
          </p:cNvPr>
          <p:cNvSpPr/>
          <p:nvPr/>
        </p:nvSpPr>
        <p:spPr>
          <a:xfrm>
            <a:off x="2545465" y="230733"/>
            <a:ext cx="438975" cy="432832"/>
          </a:xfrm>
          <a:prstGeom prst="chevron">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tx1"/>
              </a:solidFill>
            </a:endParaRPr>
          </a:p>
        </p:txBody>
      </p:sp>
    </p:spTree>
    <p:extLst>
      <p:ext uri="{BB962C8B-B14F-4D97-AF65-F5344CB8AC3E}">
        <p14:creationId xmlns:p14="http://schemas.microsoft.com/office/powerpoint/2010/main" val="2374709868"/>
      </p:ext>
    </p:extLst>
  </p:cSld>
  <p:clrMapOvr>
    <a:masterClrMapping/>
  </p:clrMapOvr>
  <mc:AlternateContent xmlns:mc="http://schemas.openxmlformats.org/markup-compatibility/2006" xmlns:p14="http://schemas.microsoft.com/office/powerpoint/2010/main">
    <mc:Choice Requires="p14">
      <p:transition spd="slow" p14:dur="1500" advClick="0" advTm="6000">
        <p:split orient="vert"/>
      </p:transition>
    </mc:Choice>
    <mc:Fallback xmlns="">
      <p:transition spd="slow" advClick="0" advTm="6000">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Sześciokąt 36">
            <a:extLst>
              <a:ext uri="{FF2B5EF4-FFF2-40B4-BE49-F238E27FC236}">
                <a16:creationId xmlns:a16="http://schemas.microsoft.com/office/drawing/2014/main" id="{3A87A85E-A667-4E76-BA4A-B0FDDDADD68D}"/>
              </a:ext>
            </a:extLst>
          </p:cNvPr>
          <p:cNvSpPr/>
          <p:nvPr/>
        </p:nvSpPr>
        <p:spPr>
          <a:xfrm rot="20493283" flipH="1">
            <a:off x="9415456" y="911297"/>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8" name="Sześciokąt 37">
            <a:extLst>
              <a:ext uri="{FF2B5EF4-FFF2-40B4-BE49-F238E27FC236}">
                <a16:creationId xmlns:a16="http://schemas.microsoft.com/office/drawing/2014/main" id="{383E741A-880D-4A74-B844-85CB96831386}"/>
              </a:ext>
            </a:extLst>
          </p:cNvPr>
          <p:cNvSpPr/>
          <p:nvPr/>
        </p:nvSpPr>
        <p:spPr>
          <a:xfrm rot="20493283" flipH="1">
            <a:off x="11869125" y="1404719"/>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9" name="Sześciokąt 38">
            <a:extLst>
              <a:ext uri="{FF2B5EF4-FFF2-40B4-BE49-F238E27FC236}">
                <a16:creationId xmlns:a16="http://schemas.microsoft.com/office/drawing/2014/main" id="{C2FF5357-1AD4-41C6-912D-1E91A7D47E55}"/>
              </a:ext>
            </a:extLst>
          </p:cNvPr>
          <p:cNvSpPr/>
          <p:nvPr/>
        </p:nvSpPr>
        <p:spPr>
          <a:xfrm rot="20493283" flipH="1">
            <a:off x="11058254" y="-98795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0" name="Sześciokąt 39">
            <a:extLst>
              <a:ext uri="{FF2B5EF4-FFF2-40B4-BE49-F238E27FC236}">
                <a16:creationId xmlns:a16="http://schemas.microsoft.com/office/drawing/2014/main" id="{4A5F6816-6CAB-4F04-B3F0-8D17BB36823F}"/>
              </a:ext>
            </a:extLst>
          </p:cNvPr>
          <p:cNvSpPr/>
          <p:nvPr/>
        </p:nvSpPr>
        <p:spPr>
          <a:xfrm rot="20493283" flipH="1">
            <a:off x="6111197" y="-1947902"/>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1" name="Sześciokąt 40">
            <a:extLst>
              <a:ext uri="{FF2B5EF4-FFF2-40B4-BE49-F238E27FC236}">
                <a16:creationId xmlns:a16="http://schemas.microsoft.com/office/drawing/2014/main" id="{5C1C6BF4-FCF9-4FFE-9D8D-1B480FF61131}"/>
              </a:ext>
            </a:extLst>
          </p:cNvPr>
          <p:cNvSpPr/>
          <p:nvPr/>
        </p:nvSpPr>
        <p:spPr>
          <a:xfrm rot="20493283" flipH="1">
            <a:off x="5278587" y="2303332"/>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2" name="Sześciokąt 41">
            <a:extLst>
              <a:ext uri="{FF2B5EF4-FFF2-40B4-BE49-F238E27FC236}">
                <a16:creationId xmlns:a16="http://schemas.microsoft.com/office/drawing/2014/main" id="{ACA9BAEA-0C88-4027-9EB8-661AF3AEE699}"/>
              </a:ext>
            </a:extLst>
          </p:cNvPr>
          <p:cNvSpPr/>
          <p:nvPr/>
        </p:nvSpPr>
        <p:spPr>
          <a:xfrm rot="20493283" flipH="1">
            <a:off x="7742121" y="2800483"/>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3" name="Sześciokąt 42">
            <a:extLst>
              <a:ext uri="{FF2B5EF4-FFF2-40B4-BE49-F238E27FC236}">
                <a16:creationId xmlns:a16="http://schemas.microsoft.com/office/drawing/2014/main" id="{40BF3CF2-50B1-486F-93C8-4B855AC85925}"/>
              </a:ext>
            </a:extLst>
          </p:cNvPr>
          <p:cNvSpPr/>
          <p:nvPr/>
        </p:nvSpPr>
        <p:spPr>
          <a:xfrm rot="20493283" flipH="1">
            <a:off x="6925334" y="421978"/>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4" name="Sześciokąt 43">
            <a:extLst>
              <a:ext uri="{FF2B5EF4-FFF2-40B4-BE49-F238E27FC236}">
                <a16:creationId xmlns:a16="http://schemas.microsoft.com/office/drawing/2014/main" id="{99F41E92-CB26-44AB-BC8D-A40126F09806}"/>
              </a:ext>
            </a:extLst>
          </p:cNvPr>
          <p:cNvSpPr/>
          <p:nvPr/>
        </p:nvSpPr>
        <p:spPr>
          <a:xfrm rot="20493283" flipH="1">
            <a:off x="4472577" y="-67932"/>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5" name="Sześciokąt 44">
            <a:extLst>
              <a:ext uri="{FF2B5EF4-FFF2-40B4-BE49-F238E27FC236}">
                <a16:creationId xmlns:a16="http://schemas.microsoft.com/office/drawing/2014/main" id="{FCD33CA3-FC6C-4F1D-ABF3-99B7D24279E3}"/>
              </a:ext>
            </a:extLst>
          </p:cNvPr>
          <p:cNvSpPr/>
          <p:nvPr/>
        </p:nvSpPr>
        <p:spPr>
          <a:xfrm rot="20493283" flipH="1">
            <a:off x="10206314" y="329390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6" name="Sześciokąt 45">
            <a:extLst>
              <a:ext uri="{FF2B5EF4-FFF2-40B4-BE49-F238E27FC236}">
                <a16:creationId xmlns:a16="http://schemas.microsoft.com/office/drawing/2014/main" id="{6937F388-CC50-4376-9E7D-F09235F5F49F}"/>
              </a:ext>
            </a:extLst>
          </p:cNvPr>
          <p:cNvSpPr/>
          <p:nvPr/>
        </p:nvSpPr>
        <p:spPr>
          <a:xfrm rot="20493283" flipH="1">
            <a:off x="11010193" y="5674155"/>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7" name="Sześciokąt 46">
            <a:extLst>
              <a:ext uri="{FF2B5EF4-FFF2-40B4-BE49-F238E27FC236}">
                <a16:creationId xmlns:a16="http://schemas.microsoft.com/office/drawing/2014/main" id="{D90B47D8-06A8-41D4-BD97-CD1E893E1DAE}"/>
              </a:ext>
            </a:extLst>
          </p:cNvPr>
          <p:cNvSpPr/>
          <p:nvPr/>
        </p:nvSpPr>
        <p:spPr>
          <a:xfrm rot="20493283" flipH="1">
            <a:off x="8536760" y="515980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8" name="Sześciokąt 47">
            <a:extLst>
              <a:ext uri="{FF2B5EF4-FFF2-40B4-BE49-F238E27FC236}">
                <a16:creationId xmlns:a16="http://schemas.microsoft.com/office/drawing/2014/main" id="{E6988727-CA95-4BE4-B2EE-76A5F556159E}"/>
              </a:ext>
            </a:extLst>
          </p:cNvPr>
          <p:cNvSpPr/>
          <p:nvPr/>
        </p:nvSpPr>
        <p:spPr>
          <a:xfrm rot="20493283" flipH="1">
            <a:off x="6088542" y="4672038"/>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9" name="Sześciokąt 48">
            <a:extLst>
              <a:ext uri="{FF2B5EF4-FFF2-40B4-BE49-F238E27FC236}">
                <a16:creationId xmlns:a16="http://schemas.microsoft.com/office/drawing/2014/main" id="{6AA644CF-3A3A-4DA9-9B65-EA17F60332AD}"/>
              </a:ext>
            </a:extLst>
          </p:cNvPr>
          <p:cNvSpPr/>
          <p:nvPr/>
        </p:nvSpPr>
        <p:spPr>
          <a:xfrm rot="20493283" flipH="1">
            <a:off x="8590866" y="-1449576"/>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12" name="Obraz 11">
            <a:extLst>
              <a:ext uri="{FF2B5EF4-FFF2-40B4-BE49-F238E27FC236}">
                <a16:creationId xmlns:a16="http://schemas.microsoft.com/office/drawing/2014/main" id="{6DB3FED8-51CA-48F0-A31C-D99A2CA15466}"/>
              </a:ext>
            </a:extLst>
          </p:cNvPr>
          <p:cNvPicPr>
            <a:picLocks noChangeAspect="1"/>
          </p:cNvPicPr>
          <p:nvPr/>
        </p:nvPicPr>
        <p:blipFill rotWithShape="1">
          <a:blip r:embed="rId2">
            <a:extLst>
              <a:ext uri="{28A0092B-C50C-407E-A947-70E740481C1C}">
                <a14:useLocalDpi xmlns:a14="http://schemas.microsoft.com/office/drawing/2010/main" val="0"/>
              </a:ext>
            </a:extLst>
          </a:blip>
          <a:srcRect l="23812" t="47494" r="56801" b="1224"/>
          <a:stretch/>
        </p:blipFill>
        <p:spPr>
          <a:xfrm>
            <a:off x="2652748" y="2831156"/>
            <a:ext cx="2363638" cy="1777043"/>
          </a:xfrm>
          <a:prstGeom prst="ellipse">
            <a:avLst/>
          </a:prstGeom>
        </p:spPr>
      </p:pic>
      <p:pic>
        <p:nvPicPr>
          <p:cNvPr id="13" name="Obraz 12">
            <a:extLst>
              <a:ext uri="{FF2B5EF4-FFF2-40B4-BE49-F238E27FC236}">
                <a16:creationId xmlns:a16="http://schemas.microsoft.com/office/drawing/2014/main" id="{9D906776-D098-4945-A3E5-5E746CED80BD}"/>
              </a:ext>
            </a:extLst>
          </p:cNvPr>
          <p:cNvPicPr>
            <a:picLocks noChangeAspect="1"/>
          </p:cNvPicPr>
          <p:nvPr/>
        </p:nvPicPr>
        <p:blipFill rotWithShape="1">
          <a:blip r:embed="rId2">
            <a:extLst>
              <a:ext uri="{28A0092B-C50C-407E-A947-70E740481C1C}">
                <a14:useLocalDpi xmlns:a14="http://schemas.microsoft.com/office/drawing/2010/main" val="0"/>
              </a:ext>
            </a:extLst>
          </a:blip>
          <a:srcRect l="39190" t="123" r="41423" b="48595"/>
          <a:stretch/>
        </p:blipFill>
        <p:spPr>
          <a:xfrm>
            <a:off x="4578441" y="2457345"/>
            <a:ext cx="2363638" cy="1777043"/>
          </a:xfrm>
          <a:prstGeom prst="ellipse">
            <a:avLst/>
          </a:prstGeom>
        </p:spPr>
      </p:pic>
      <p:pic>
        <p:nvPicPr>
          <p:cNvPr id="15" name="Obraz 14">
            <a:extLst>
              <a:ext uri="{FF2B5EF4-FFF2-40B4-BE49-F238E27FC236}">
                <a16:creationId xmlns:a16="http://schemas.microsoft.com/office/drawing/2014/main" id="{E067D32D-99B2-4F40-9424-56E65A4141EF}"/>
              </a:ext>
            </a:extLst>
          </p:cNvPr>
          <p:cNvPicPr>
            <a:picLocks noChangeAspect="1"/>
          </p:cNvPicPr>
          <p:nvPr/>
        </p:nvPicPr>
        <p:blipFill rotWithShape="1">
          <a:blip r:embed="rId2">
            <a:extLst>
              <a:ext uri="{28A0092B-C50C-407E-A947-70E740481C1C}">
                <a14:useLocalDpi xmlns:a14="http://schemas.microsoft.com/office/drawing/2010/main" val="0"/>
              </a:ext>
            </a:extLst>
          </a:blip>
          <a:srcRect l="75099" t="2826" r="13580" b="50000"/>
          <a:stretch/>
        </p:blipFill>
        <p:spPr>
          <a:xfrm>
            <a:off x="7543374" y="1873624"/>
            <a:ext cx="1380225" cy="1634706"/>
          </a:xfrm>
          <a:prstGeom prst="ellipse">
            <a:avLst/>
          </a:prstGeom>
        </p:spPr>
      </p:pic>
      <p:pic>
        <p:nvPicPr>
          <p:cNvPr id="17" name="Obraz 16">
            <a:extLst>
              <a:ext uri="{FF2B5EF4-FFF2-40B4-BE49-F238E27FC236}">
                <a16:creationId xmlns:a16="http://schemas.microsoft.com/office/drawing/2014/main" id="{3DF93551-704A-49F6-983E-C82CCD16FC01}"/>
              </a:ext>
            </a:extLst>
          </p:cNvPr>
          <p:cNvPicPr>
            <a:picLocks noChangeAspect="1"/>
          </p:cNvPicPr>
          <p:nvPr/>
        </p:nvPicPr>
        <p:blipFill rotWithShape="1">
          <a:blip r:embed="rId2">
            <a:extLst>
              <a:ext uri="{28A0092B-C50C-407E-A947-70E740481C1C}">
                <a14:useLocalDpi xmlns:a14="http://schemas.microsoft.com/office/drawing/2010/main" val="0"/>
              </a:ext>
            </a:extLst>
          </a:blip>
          <a:srcRect l="88119" t="55539" r="2046" b="-1780"/>
          <a:stretch/>
        </p:blipFill>
        <p:spPr>
          <a:xfrm>
            <a:off x="8646672" y="2544688"/>
            <a:ext cx="1199071" cy="1602356"/>
          </a:xfrm>
          <a:prstGeom prst="ellipse">
            <a:avLst/>
          </a:prstGeom>
        </p:spPr>
      </p:pic>
      <p:pic>
        <p:nvPicPr>
          <p:cNvPr id="16" name="Obraz 15">
            <a:extLst>
              <a:ext uri="{FF2B5EF4-FFF2-40B4-BE49-F238E27FC236}">
                <a16:creationId xmlns:a16="http://schemas.microsoft.com/office/drawing/2014/main" id="{E15F40A7-A80B-45B6-82EB-2C79758A6860}"/>
              </a:ext>
            </a:extLst>
          </p:cNvPr>
          <p:cNvPicPr>
            <a:picLocks noChangeAspect="1"/>
          </p:cNvPicPr>
          <p:nvPr/>
        </p:nvPicPr>
        <p:blipFill rotWithShape="1">
          <a:blip r:embed="rId2">
            <a:extLst>
              <a:ext uri="{28A0092B-C50C-407E-A947-70E740481C1C}">
                <a14:useLocalDpi xmlns:a14="http://schemas.microsoft.com/office/drawing/2010/main" val="0"/>
              </a:ext>
            </a:extLst>
          </a:blip>
          <a:srcRect l="89862" t="-1033" r="303" b="54792"/>
          <a:stretch/>
        </p:blipFill>
        <p:spPr>
          <a:xfrm>
            <a:off x="9296524" y="1436555"/>
            <a:ext cx="1199071" cy="1602356"/>
          </a:xfrm>
          <a:prstGeom prst="ellipse">
            <a:avLst/>
          </a:prstGeom>
        </p:spPr>
      </p:pic>
      <p:pic>
        <p:nvPicPr>
          <p:cNvPr id="14" name="Obraz 13">
            <a:extLst>
              <a:ext uri="{FF2B5EF4-FFF2-40B4-BE49-F238E27FC236}">
                <a16:creationId xmlns:a16="http://schemas.microsoft.com/office/drawing/2014/main" id="{9B93FBE2-A075-4D4B-B4A7-8D9145C4B2D5}"/>
              </a:ext>
            </a:extLst>
          </p:cNvPr>
          <p:cNvPicPr>
            <a:picLocks noChangeAspect="1"/>
          </p:cNvPicPr>
          <p:nvPr/>
        </p:nvPicPr>
        <p:blipFill rotWithShape="1">
          <a:blip r:embed="rId2">
            <a:extLst>
              <a:ext uri="{28A0092B-C50C-407E-A947-70E740481C1C}">
                <a14:useLocalDpi xmlns:a14="http://schemas.microsoft.com/office/drawing/2010/main" val="0"/>
              </a:ext>
            </a:extLst>
          </a:blip>
          <a:srcRect l="59592" t="36593" r="21021" b="-4721"/>
          <a:stretch/>
        </p:blipFill>
        <p:spPr>
          <a:xfrm>
            <a:off x="6118809" y="1873624"/>
            <a:ext cx="2363638" cy="2360764"/>
          </a:xfrm>
          <a:prstGeom prst="ellipse">
            <a:avLst/>
          </a:prstGeom>
        </p:spPr>
      </p:pic>
      <p:pic>
        <p:nvPicPr>
          <p:cNvPr id="11" name="Obraz 10">
            <a:extLst>
              <a:ext uri="{FF2B5EF4-FFF2-40B4-BE49-F238E27FC236}">
                <a16:creationId xmlns:a16="http://schemas.microsoft.com/office/drawing/2014/main" id="{DC582F98-5533-4BF4-A744-682CABF621A1}"/>
              </a:ext>
            </a:extLst>
          </p:cNvPr>
          <p:cNvPicPr>
            <a:picLocks noChangeAspect="1"/>
          </p:cNvPicPr>
          <p:nvPr/>
        </p:nvPicPr>
        <p:blipFill rotWithShape="1">
          <a:blip r:embed="rId2">
            <a:extLst>
              <a:ext uri="{28A0092B-C50C-407E-A947-70E740481C1C}">
                <a14:useLocalDpi xmlns:a14="http://schemas.microsoft.com/office/drawing/2010/main" val="0"/>
              </a:ext>
            </a:extLst>
          </a:blip>
          <a:srcRect l="10329" t="-1322" r="75925" b="30126"/>
          <a:stretch/>
        </p:blipFill>
        <p:spPr>
          <a:xfrm>
            <a:off x="1354156" y="2904481"/>
            <a:ext cx="1675837" cy="2467154"/>
          </a:xfrm>
          <a:prstGeom prst="ellipse">
            <a:avLst/>
          </a:prstGeom>
        </p:spPr>
      </p:pic>
      <p:pic>
        <p:nvPicPr>
          <p:cNvPr id="10" name="Obraz 9">
            <a:extLst>
              <a:ext uri="{FF2B5EF4-FFF2-40B4-BE49-F238E27FC236}">
                <a16:creationId xmlns:a16="http://schemas.microsoft.com/office/drawing/2014/main" id="{04716CA7-41BD-4F03-967D-8BE06C109484}"/>
              </a:ext>
            </a:extLst>
          </p:cNvPr>
          <p:cNvPicPr>
            <a:picLocks noChangeAspect="1"/>
          </p:cNvPicPr>
          <p:nvPr/>
        </p:nvPicPr>
        <p:blipFill rotWithShape="1">
          <a:blip r:embed="rId3">
            <a:extLst>
              <a:ext uri="{28A0092B-C50C-407E-A947-70E740481C1C}">
                <a14:useLocalDpi xmlns:a14="http://schemas.microsoft.com/office/drawing/2010/main" val="0"/>
              </a:ext>
            </a:extLst>
          </a:blip>
          <a:srcRect l="2193" t="57842" r="89670" b="11788"/>
          <a:stretch/>
        </p:blipFill>
        <p:spPr>
          <a:xfrm>
            <a:off x="451259" y="3872797"/>
            <a:ext cx="992038" cy="1052423"/>
          </a:xfrm>
          <a:prstGeom prst="ellipse">
            <a:avLst/>
          </a:prstGeom>
        </p:spPr>
      </p:pic>
      <p:sp>
        <p:nvSpPr>
          <p:cNvPr id="30" name="pole tekstowe 29">
            <a:extLst>
              <a:ext uri="{FF2B5EF4-FFF2-40B4-BE49-F238E27FC236}">
                <a16:creationId xmlns:a16="http://schemas.microsoft.com/office/drawing/2014/main" id="{EEF9D65A-AC6D-44D5-A2BE-516230D971B2}"/>
              </a:ext>
            </a:extLst>
          </p:cNvPr>
          <p:cNvSpPr txBox="1"/>
          <p:nvPr/>
        </p:nvSpPr>
        <p:spPr>
          <a:xfrm>
            <a:off x="137648" y="245930"/>
            <a:ext cx="2745331" cy="400110"/>
          </a:xfrm>
          <a:prstGeom prst="rect">
            <a:avLst/>
          </a:prstGeom>
        </p:spPr>
        <p:txBody>
          <a:bodyPr wrap="square" rtlCol="0">
            <a:spAutoFit/>
          </a:bodyPr>
          <a:lstStyle/>
          <a:p>
            <a:pPr>
              <a:defRPr sz="2200" b="0" i="0" u="none" strike="noStrike" kern="1200" cap="none" spc="0" normalizeH="0" baseline="0">
                <a:solidFill>
                  <a:prstClr val="black">
                    <a:lumMod val="65000"/>
                    <a:lumOff val="35000"/>
                  </a:prstClr>
                </a:solidFill>
                <a:latin typeface="+mj-lt"/>
                <a:ea typeface="+mj-ea"/>
                <a:cs typeface="+mj-cs"/>
              </a:defRPr>
            </a:pPr>
            <a:r>
              <a:rPr lang="pl-PL" sz="2000" b="1" dirty="0">
                <a:solidFill>
                  <a:schemeClr val="bg1"/>
                </a:solidFill>
                <a:latin typeface="Century Gothic" panose="020B0502020202020204" pitchFamily="34" charset="0"/>
              </a:rPr>
              <a:t>OFERTA FIRMY</a:t>
            </a:r>
          </a:p>
        </p:txBody>
      </p:sp>
      <p:sp>
        <p:nvSpPr>
          <p:cNvPr id="26" name="Strzałka: pięciokąt 25">
            <a:extLst>
              <a:ext uri="{FF2B5EF4-FFF2-40B4-BE49-F238E27FC236}">
                <a16:creationId xmlns:a16="http://schemas.microsoft.com/office/drawing/2014/main" id="{831AEA3F-9E0D-44F9-99EE-5440BDF41C5B}"/>
              </a:ext>
            </a:extLst>
          </p:cNvPr>
          <p:cNvSpPr/>
          <p:nvPr/>
        </p:nvSpPr>
        <p:spPr>
          <a:xfrm>
            <a:off x="1" y="230733"/>
            <a:ext cx="2622499" cy="425106"/>
          </a:xfrm>
          <a:prstGeom prst="homePlat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7" name="pole tekstowe 26">
            <a:extLst>
              <a:ext uri="{FF2B5EF4-FFF2-40B4-BE49-F238E27FC236}">
                <a16:creationId xmlns:a16="http://schemas.microsoft.com/office/drawing/2014/main" id="{10AB15A2-D732-4C80-A73F-B7320F6592B2}"/>
              </a:ext>
            </a:extLst>
          </p:cNvPr>
          <p:cNvSpPr txBox="1"/>
          <p:nvPr/>
        </p:nvSpPr>
        <p:spPr>
          <a:xfrm>
            <a:off x="137648" y="245930"/>
            <a:ext cx="2244943" cy="400110"/>
          </a:xfrm>
          <a:prstGeom prst="rect">
            <a:avLst/>
          </a:prstGeom>
        </p:spPr>
        <p:txBody>
          <a:bodyPr wrap="square" rtlCol="0">
            <a:spAutoFit/>
          </a:bodyPr>
          <a:lstStyle/>
          <a:p>
            <a:pPr>
              <a:defRPr sz="2200" b="0" i="0" u="none" strike="noStrike" kern="1200" cap="none" spc="0" normalizeH="0" baseline="0">
                <a:solidFill>
                  <a:prstClr val="black">
                    <a:lumMod val="65000"/>
                    <a:lumOff val="35000"/>
                  </a:prstClr>
                </a:solidFill>
                <a:latin typeface="+mj-lt"/>
                <a:ea typeface="+mj-ea"/>
                <a:cs typeface="+mj-cs"/>
              </a:defRPr>
            </a:pPr>
            <a:r>
              <a:rPr lang="pl-PL" sz="2000" b="1" dirty="0">
                <a:solidFill>
                  <a:schemeClr val="bg1"/>
                </a:solidFill>
                <a:latin typeface="Century Gothic" panose="020B0502020202020204" pitchFamily="34" charset="0"/>
              </a:rPr>
              <a:t>OFERTA DE AS-PL</a:t>
            </a:r>
          </a:p>
        </p:txBody>
      </p:sp>
      <p:sp>
        <p:nvSpPr>
          <p:cNvPr id="28" name="Strzałka: pagon 27">
            <a:extLst>
              <a:ext uri="{FF2B5EF4-FFF2-40B4-BE49-F238E27FC236}">
                <a16:creationId xmlns:a16="http://schemas.microsoft.com/office/drawing/2014/main" id="{C4144EF0-87C3-410E-9A20-B1C4D526859A}"/>
              </a:ext>
            </a:extLst>
          </p:cNvPr>
          <p:cNvSpPr/>
          <p:nvPr/>
        </p:nvSpPr>
        <p:spPr>
          <a:xfrm>
            <a:off x="2545465" y="230733"/>
            <a:ext cx="438975" cy="432832"/>
          </a:xfrm>
          <a:prstGeom prst="chevron">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tx1"/>
              </a:solidFill>
            </a:endParaRPr>
          </a:p>
        </p:txBody>
      </p:sp>
    </p:spTree>
    <p:extLst>
      <p:ext uri="{BB962C8B-B14F-4D97-AF65-F5344CB8AC3E}">
        <p14:creationId xmlns:p14="http://schemas.microsoft.com/office/powerpoint/2010/main" val="2345081895"/>
      </p:ext>
    </p:extLst>
  </p:cSld>
  <p:clrMapOvr>
    <a:masterClrMapping/>
  </p:clrMapOvr>
  <mc:AlternateContent xmlns:mc="http://schemas.openxmlformats.org/markup-compatibility/2006" xmlns:p159="http://schemas.microsoft.com/office/powerpoint/2015/09/main">
    <mc:Choice Requires="p159">
      <p:transition spd="slow" advClick="0" advTm="1300">
        <p159:morph option="byObject"/>
      </p:transition>
    </mc:Choice>
    <mc:Fallback xmlns="">
      <p:transition spd="slow" advClick="0" advTm="13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Obraz 36">
            <a:extLst>
              <a:ext uri="{FF2B5EF4-FFF2-40B4-BE49-F238E27FC236}">
                <a16:creationId xmlns:a16="http://schemas.microsoft.com/office/drawing/2014/main" id="{B201DA2C-B4BD-43B1-99FB-64B97E433EC8}"/>
              </a:ext>
            </a:extLst>
          </p:cNvPr>
          <p:cNvPicPr>
            <a:picLocks noChangeAspect="1"/>
          </p:cNvPicPr>
          <p:nvPr/>
        </p:nvPicPr>
        <p:blipFill rotWithShape="1">
          <a:blip r:embed="rId2">
            <a:extLst>
              <a:ext uri="{28A0092B-C50C-407E-A947-70E740481C1C}">
                <a14:useLocalDpi xmlns:a14="http://schemas.microsoft.com/office/drawing/2010/main" val="0"/>
              </a:ext>
            </a:extLst>
          </a:blip>
          <a:srcRect l="76119" t="21947" r="10657" b="46319"/>
          <a:stretch/>
        </p:blipFill>
        <p:spPr>
          <a:xfrm>
            <a:off x="2352024" y="2507814"/>
            <a:ext cx="2596514" cy="1890018"/>
          </a:xfrm>
          <a:prstGeom prst="ellipse">
            <a:avLst/>
          </a:prstGeom>
        </p:spPr>
      </p:pic>
      <p:grpSp>
        <p:nvGrpSpPr>
          <p:cNvPr id="19" name="Grupa 18">
            <a:extLst>
              <a:ext uri="{FF2B5EF4-FFF2-40B4-BE49-F238E27FC236}">
                <a16:creationId xmlns:a16="http://schemas.microsoft.com/office/drawing/2014/main" id="{B3263C41-603C-4D8A-A1BC-3531149B8D60}"/>
              </a:ext>
            </a:extLst>
          </p:cNvPr>
          <p:cNvGrpSpPr/>
          <p:nvPr/>
        </p:nvGrpSpPr>
        <p:grpSpPr>
          <a:xfrm flipH="1">
            <a:off x="4471979" y="-1946179"/>
            <a:ext cx="10176335" cy="10051623"/>
            <a:chOff x="-2506332" y="-1946179"/>
            <a:chExt cx="10176335" cy="10051623"/>
          </a:xfrm>
        </p:grpSpPr>
        <p:sp>
          <p:nvSpPr>
            <p:cNvPr id="24" name="Sześciokąt 23">
              <a:extLst>
                <a:ext uri="{FF2B5EF4-FFF2-40B4-BE49-F238E27FC236}">
                  <a16:creationId xmlns:a16="http://schemas.microsoft.com/office/drawing/2014/main" id="{333D23C5-8A37-4D34-96F0-F5A318307B02}"/>
                </a:ext>
              </a:extLst>
            </p:cNvPr>
            <p:cNvSpPr/>
            <p:nvPr/>
          </p:nvSpPr>
          <p:spPr>
            <a:xfrm rot="1106717">
              <a:off x="2426692" y="433746"/>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25" name="Sześciokąt 24">
              <a:extLst>
                <a:ext uri="{FF2B5EF4-FFF2-40B4-BE49-F238E27FC236}">
                  <a16:creationId xmlns:a16="http://schemas.microsoft.com/office/drawing/2014/main" id="{B7988B63-BD70-4C9C-9797-E14D5EB0E201}"/>
                </a:ext>
              </a:extLst>
            </p:cNvPr>
            <p:cNvSpPr/>
            <p:nvPr/>
          </p:nvSpPr>
          <p:spPr>
            <a:xfrm rot="1106717">
              <a:off x="4884142" y="-6155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6" name="Sześciokąt 25">
              <a:extLst>
                <a:ext uri="{FF2B5EF4-FFF2-40B4-BE49-F238E27FC236}">
                  <a16:creationId xmlns:a16="http://schemas.microsoft.com/office/drawing/2014/main" id="{B190292E-CD3F-498F-BF32-723DD80EDE95}"/>
                </a:ext>
              </a:extLst>
            </p:cNvPr>
            <p:cNvSpPr/>
            <p:nvPr/>
          </p:nvSpPr>
          <p:spPr>
            <a:xfrm rot="1106717">
              <a:off x="3236317" y="-1946179"/>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7" name="Sześciokąt 26">
              <a:extLst>
                <a:ext uri="{FF2B5EF4-FFF2-40B4-BE49-F238E27FC236}">
                  <a16:creationId xmlns:a16="http://schemas.microsoft.com/office/drawing/2014/main" id="{61A8A92B-B4A3-4D1C-B3C4-06065A04E201}"/>
                </a:ext>
              </a:extLst>
            </p:cNvPr>
            <p:cNvSpPr/>
            <p:nvPr/>
          </p:nvSpPr>
          <p:spPr>
            <a:xfrm rot="1106717">
              <a:off x="-1683762" y="-994332"/>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8" name="Sześciokąt 27">
              <a:extLst>
                <a:ext uri="{FF2B5EF4-FFF2-40B4-BE49-F238E27FC236}">
                  <a16:creationId xmlns:a16="http://schemas.microsoft.com/office/drawing/2014/main" id="{32127080-68DC-4448-A8D8-C4CEB395C29F}"/>
                </a:ext>
              </a:extLst>
            </p:cNvPr>
            <p:cNvSpPr/>
            <p:nvPr/>
          </p:nvSpPr>
          <p:spPr>
            <a:xfrm rot="1106717">
              <a:off x="-859434" y="3301438"/>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9" name="Sześciokąt 28">
              <a:extLst>
                <a:ext uri="{FF2B5EF4-FFF2-40B4-BE49-F238E27FC236}">
                  <a16:creationId xmlns:a16="http://schemas.microsoft.com/office/drawing/2014/main" id="{DDE007A9-1116-49B7-AD0A-F10C19AC2FC1}"/>
                </a:ext>
              </a:extLst>
            </p:cNvPr>
            <p:cNvSpPr/>
            <p:nvPr/>
          </p:nvSpPr>
          <p:spPr>
            <a:xfrm rot="1106717">
              <a:off x="1612555" y="2794106"/>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0" name="Sześciokąt 29">
              <a:extLst>
                <a:ext uri="{FF2B5EF4-FFF2-40B4-BE49-F238E27FC236}">
                  <a16:creationId xmlns:a16="http://schemas.microsoft.com/office/drawing/2014/main" id="{412D1A2E-EA9F-4570-A66A-47B1D4A7A620}"/>
                </a:ext>
              </a:extLst>
            </p:cNvPr>
            <p:cNvSpPr/>
            <p:nvPr/>
          </p:nvSpPr>
          <p:spPr>
            <a:xfrm rot="1106717">
              <a:off x="-59334" y="921513"/>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1" name="Sześciokąt 30">
              <a:extLst>
                <a:ext uri="{FF2B5EF4-FFF2-40B4-BE49-F238E27FC236}">
                  <a16:creationId xmlns:a16="http://schemas.microsoft.com/office/drawing/2014/main" id="{CE109F26-0E27-47ED-BA2C-F97FCF3EEE6C}"/>
                </a:ext>
              </a:extLst>
            </p:cNvPr>
            <p:cNvSpPr/>
            <p:nvPr/>
          </p:nvSpPr>
          <p:spPr>
            <a:xfrm rot="1106717">
              <a:off x="-2506332" y="1409280"/>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2" name="Sześciokąt 31">
              <a:extLst>
                <a:ext uri="{FF2B5EF4-FFF2-40B4-BE49-F238E27FC236}">
                  <a16:creationId xmlns:a16="http://schemas.microsoft.com/office/drawing/2014/main" id="{25AB72FE-1D53-48CE-9064-BF78B4C7DA3B}"/>
                </a:ext>
              </a:extLst>
            </p:cNvPr>
            <p:cNvSpPr/>
            <p:nvPr/>
          </p:nvSpPr>
          <p:spPr>
            <a:xfrm rot="1106717">
              <a:off x="4073588" y="231116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3" name="Sześciokąt 32">
              <a:extLst>
                <a:ext uri="{FF2B5EF4-FFF2-40B4-BE49-F238E27FC236}">
                  <a16:creationId xmlns:a16="http://schemas.microsoft.com/office/drawing/2014/main" id="{1C2423CB-086D-46CB-8DCA-B146C97772E7}"/>
                </a:ext>
              </a:extLst>
            </p:cNvPr>
            <p:cNvSpPr/>
            <p:nvPr/>
          </p:nvSpPr>
          <p:spPr>
            <a:xfrm rot="1106717">
              <a:off x="3267571" y="4684790"/>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4" name="Sześciokąt 33">
              <a:extLst>
                <a:ext uri="{FF2B5EF4-FFF2-40B4-BE49-F238E27FC236}">
                  <a16:creationId xmlns:a16="http://schemas.microsoft.com/office/drawing/2014/main" id="{7B21902B-4147-4684-A963-7C8F4C42CE04}"/>
                </a:ext>
              </a:extLst>
            </p:cNvPr>
            <p:cNvSpPr/>
            <p:nvPr/>
          </p:nvSpPr>
          <p:spPr>
            <a:xfrm rot="1106717">
              <a:off x="810121" y="5161040"/>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5" name="Sześciokąt 34">
              <a:extLst>
                <a:ext uri="{FF2B5EF4-FFF2-40B4-BE49-F238E27FC236}">
                  <a16:creationId xmlns:a16="http://schemas.microsoft.com/office/drawing/2014/main" id="{A4BA0637-4D22-4BAF-AD7F-F2F291A645A3}"/>
                </a:ext>
              </a:extLst>
            </p:cNvPr>
            <p:cNvSpPr/>
            <p:nvPr/>
          </p:nvSpPr>
          <p:spPr>
            <a:xfrm rot="1106717">
              <a:off x="-1644832" y="568648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6" name="Sześciokąt 35">
              <a:extLst>
                <a:ext uri="{FF2B5EF4-FFF2-40B4-BE49-F238E27FC236}">
                  <a16:creationId xmlns:a16="http://schemas.microsoft.com/office/drawing/2014/main" id="{1686C5BF-6EB3-4ADF-8987-CA91C95FFE39}"/>
                </a:ext>
              </a:extLst>
            </p:cNvPr>
            <p:cNvSpPr/>
            <p:nvPr/>
          </p:nvSpPr>
          <p:spPr>
            <a:xfrm rot="1106717">
              <a:off x="770269" y="-1439362"/>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pic>
        <p:nvPicPr>
          <p:cNvPr id="10" name="Obraz 9">
            <a:extLst>
              <a:ext uri="{FF2B5EF4-FFF2-40B4-BE49-F238E27FC236}">
                <a16:creationId xmlns:a16="http://schemas.microsoft.com/office/drawing/2014/main" id="{35A299CD-82DB-457B-B5CE-3B1D0DC4C250}"/>
              </a:ext>
            </a:extLst>
          </p:cNvPr>
          <p:cNvPicPr>
            <a:picLocks noChangeAspect="1"/>
          </p:cNvPicPr>
          <p:nvPr/>
        </p:nvPicPr>
        <p:blipFill rotWithShape="1">
          <a:blip r:embed="rId2">
            <a:extLst>
              <a:ext uri="{28A0092B-C50C-407E-A947-70E740481C1C}">
                <a14:useLocalDpi xmlns:a14="http://schemas.microsoft.com/office/drawing/2010/main" val="0"/>
              </a:ext>
            </a:extLst>
          </a:blip>
          <a:srcRect l="67752" t="18266" r="26011" b="50000"/>
          <a:stretch/>
        </p:blipFill>
        <p:spPr>
          <a:xfrm>
            <a:off x="3993705" y="2933555"/>
            <a:ext cx="1224626" cy="1890018"/>
          </a:xfrm>
          <a:prstGeom prst="ellipse">
            <a:avLst/>
          </a:prstGeom>
        </p:spPr>
      </p:pic>
      <p:pic>
        <p:nvPicPr>
          <p:cNvPr id="8" name="Obraz 7">
            <a:extLst>
              <a:ext uri="{FF2B5EF4-FFF2-40B4-BE49-F238E27FC236}">
                <a16:creationId xmlns:a16="http://schemas.microsoft.com/office/drawing/2014/main" id="{424ABADE-EE91-4BC9-B692-B7380F92F5FE}"/>
              </a:ext>
            </a:extLst>
          </p:cNvPr>
          <p:cNvPicPr>
            <a:picLocks noChangeAspect="1"/>
          </p:cNvPicPr>
          <p:nvPr/>
        </p:nvPicPr>
        <p:blipFill rotWithShape="1">
          <a:blip r:embed="rId3">
            <a:extLst>
              <a:ext uri="{28A0092B-C50C-407E-A947-70E740481C1C}">
                <a14:useLocalDpi xmlns:a14="http://schemas.microsoft.com/office/drawing/2010/main" val="0"/>
              </a:ext>
            </a:extLst>
          </a:blip>
          <a:srcRect l="42420" t="40136" r="45894" b="33576"/>
          <a:stretch/>
        </p:blipFill>
        <p:spPr>
          <a:xfrm>
            <a:off x="1435209" y="3323347"/>
            <a:ext cx="2294234" cy="1565659"/>
          </a:xfrm>
          <a:prstGeom prst="ellipse">
            <a:avLst/>
          </a:prstGeom>
        </p:spPr>
      </p:pic>
      <p:pic>
        <p:nvPicPr>
          <p:cNvPr id="11" name="Obraz 10">
            <a:extLst>
              <a:ext uri="{FF2B5EF4-FFF2-40B4-BE49-F238E27FC236}">
                <a16:creationId xmlns:a16="http://schemas.microsoft.com/office/drawing/2014/main" id="{EBD58A68-0E93-411A-95D8-5AA334F85FCE}"/>
              </a:ext>
            </a:extLst>
          </p:cNvPr>
          <p:cNvPicPr>
            <a:picLocks noChangeAspect="1"/>
          </p:cNvPicPr>
          <p:nvPr/>
        </p:nvPicPr>
        <p:blipFill rotWithShape="1">
          <a:blip r:embed="rId2">
            <a:extLst>
              <a:ext uri="{28A0092B-C50C-407E-A947-70E740481C1C}">
                <a14:useLocalDpi xmlns:a14="http://schemas.microsoft.com/office/drawing/2010/main" val="0"/>
              </a:ext>
            </a:extLst>
          </a:blip>
          <a:srcRect l="77001" t="49191" r="16762" b="19075"/>
          <a:stretch/>
        </p:blipFill>
        <p:spPr>
          <a:xfrm>
            <a:off x="4039457" y="2757525"/>
            <a:ext cx="1224626" cy="1890018"/>
          </a:xfrm>
          <a:prstGeom prst="ellipse">
            <a:avLst/>
          </a:prstGeom>
        </p:spPr>
      </p:pic>
      <p:pic>
        <p:nvPicPr>
          <p:cNvPr id="9" name="Obraz 8">
            <a:extLst>
              <a:ext uri="{FF2B5EF4-FFF2-40B4-BE49-F238E27FC236}">
                <a16:creationId xmlns:a16="http://schemas.microsoft.com/office/drawing/2014/main" id="{B1E44A9C-4BAF-401A-9E71-005FE15D3EC8}"/>
              </a:ext>
            </a:extLst>
          </p:cNvPr>
          <p:cNvPicPr>
            <a:picLocks noChangeAspect="1"/>
          </p:cNvPicPr>
          <p:nvPr/>
        </p:nvPicPr>
        <p:blipFill rotWithShape="1">
          <a:blip r:embed="rId2">
            <a:extLst>
              <a:ext uri="{28A0092B-C50C-407E-A947-70E740481C1C}">
                <a14:useLocalDpi xmlns:a14="http://schemas.microsoft.com/office/drawing/2010/main" val="0"/>
              </a:ext>
            </a:extLst>
          </a:blip>
          <a:srcRect l="57146" t="52673" r="29050" b="-2646"/>
          <a:stretch/>
        </p:blipFill>
        <p:spPr>
          <a:xfrm>
            <a:off x="2358232" y="2390412"/>
            <a:ext cx="2710194" cy="2976304"/>
          </a:xfrm>
          <a:prstGeom prst="ellipse">
            <a:avLst/>
          </a:prstGeom>
        </p:spPr>
      </p:pic>
      <p:pic>
        <p:nvPicPr>
          <p:cNvPr id="12" name="Obraz 11">
            <a:extLst>
              <a:ext uri="{FF2B5EF4-FFF2-40B4-BE49-F238E27FC236}">
                <a16:creationId xmlns:a16="http://schemas.microsoft.com/office/drawing/2014/main" id="{37BE2945-0818-41DB-88F7-444D393A414C}"/>
              </a:ext>
            </a:extLst>
          </p:cNvPr>
          <p:cNvPicPr>
            <a:picLocks noChangeAspect="1"/>
          </p:cNvPicPr>
          <p:nvPr/>
        </p:nvPicPr>
        <p:blipFill rotWithShape="1">
          <a:blip r:embed="rId2">
            <a:extLst>
              <a:ext uri="{28A0092B-C50C-407E-A947-70E740481C1C}">
                <a14:useLocalDpi xmlns:a14="http://schemas.microsoft.com/office/drawing/2010/main" val="0"/>
              </a:ext>
            </a:extLst>
          </a:blip>
          <a:srcRect l="76119" t="21947" r="10657" b="46319"/>
          <a:stretch/>
        </p:blipFill>
        <p:spPr>
          <a:xfrm>
            <a:off x="2603944" y="2722456"/>
            <a:ext cx="2596514" cy="1890018"/>
          </a:xfrm>
          <a:prstGeom prst="ellipse">
            <a:avLst/>
          </a:prstGeom>
        </p:spPr>
      </p:pic>
      <p:pic>
        <p:nvPicPr>
          <p:cNvPr id="7" name="Obraz 6">
            <a:extLst>
              <a:ext uri="{FF2B5EF4-FFF2-40B4-BE49-F238E27FC236}">
                <a16:creationId xmlns:a16="http://schemas.microsoft.com/office/drawing/2014/main" id="{176D823F-A706-41BE-9DFD-B6BFF9B2AD61}"/>
              </a:ext>
            </a:extLst>
          </p:cNvPr>
          <p:cNvPicPr>
            <a:picLocks noChangeAspect="1"/>
          </p:cNvPicPr>
          <p:nvPr/>
        </p:nvPicPr>
        <p:blipFill rotWithShape="1">
          <a:blip r:embed="rId2">
            <a:extLst>
              <a:ext uri="{28A0092B-C50C-407E-A947-70E740481C1C}">
                <a14:useLocalDpi xmlns:a14="http://schemas.microsoft.com/office/drawing/2010/main" val="0"/>
              </a:ext>
            </a:extLst>
          </a:blip>
          <a:srcRect l="32791" t="72755" r="60971" b="4340"/>
          <a:stretch/>
        </p:blipFill>
        <p:spPr>
          <a:xfrm>
            <a:off x="2319748" y="3463647"/>
            <a:ext cx="1224626" cy="1364141"/>
          </a:xfrm>
          <a:prstGeom prst="ellipse">
            <a:avLst/>
          </a:prstGeom>
        </p:spPr>
      </p:pic>
      <p:pic>
        <p:nvPicPr>
          <p:cNvPr id="6" name="Obraz 5">
            <a:extLst>
              <a:ext uri="{FF2B5EF4-FFF2-40B4-BE49-F238E27FC236}">
                <a16:creationId xmlns:a16="http://schemas.microsoft.com/office/drawing/2014/main" id="{E5DC1411-B040-4BCA-8462-3DF9FC43BDCC}"/>
              </a:ext>
            </a:extLst>
          </p:cNvPr>
          <p:cNvPicPr>
            <a:picLocks noChangeAspect="1"/>
          </p:cNvPicPr>
          <p:nvPr/>
        </p:nvPicPr>
        <p:blipFill rotWithShape="1">
          <a:blip r:embed="rId2">
            <a:extLst>
              <a:ext uri="{28A0092B-C50C-407E-A947-70E740481C1C}">
                <a14:useLocalDpi xmlns:a14="http://schemas.microsoft.com/office/drawing/2010/main" val="0"/>
              </a:ext>
            </a:extLst>
          </a:blip>
          <a:srcRect l="21724" t="35358" r="64472" b="10152"/>
          <a:stretch/>
        </p:blipFill>
        <p:spPr>
          <a:xfrm>
            <a:off x="1348281" y="2121488"/>
            <a:ext cx="2710194" cy="3245228"/>
          </a:xfrm>
          <a:prstGeom prst="ellipse">
            <a:avLst/>
          </a:prstGeom>
        </p:spPr>
      </p:pic>
      <p:pic>
        <p:nvPicPr>
          <p:cNvPr id="5" name="Obraz 4">
            <a:extLst>
              <a:ext uri="{FF2B5EF4-FFF2-40B4-BE49-F238E27FC236}">
                <a16:creationId xmlns:a16="http://schemas.microsoft.com/office/drawing/2014/main" id="{3555F72D-7FE9-4FBA-9F9F-4B56DFECD6A5}"/>
              </a:ext>
            </a:extLst>
          </p:cNvPr>
          <p:cNvPicPr>
            <a:picLocks noChangeAspect="1"/>
          </p:cNvPicPr>
          <p:nvPr/>
        </p:nvPicPr>
        <p:blipFill rotWithShape="1">
          <a:blip r:embed="rId2">
            <a:extLst>
              <a:ext uri="{28A0092B-C50C-407E-A947-70E740481C1C}">
                <a14:useLocalDpi xmlns:a14="http://schemas.microsoft.com/office/drawing/2010/main" val="0"/>
              </a:ext>
            </a:extLst>
          </a:blip>
          <a:srcRect l="6079" t="45509" r="81131" b="1"/>
          <a:stretch/>
        </p:blipFill>
        <p:spPr>
          <a:xfrm>
            <a:off x="889154" y="2371243"/>
            <a:ext cx="2511256" cy="3245228"/>
          </a:xfrm>
          <a:prstGeom prst="ellipse">
            <a:avLst/>
          </a:prstGeom>
        </p:spPr>
      </p:pic>
      <p:pic>
        <p:nvPicPr>
          <p:cNvPr id="13" name="Obraz 12">
            <a:extLst>
              <a:ext uri="{FF2B5EF4-FFF2-40B4-BE49-F238E27FC236}">
                <a16:creationId xmlns:a16="http://schemas.microsoft.com/office/drawing/2014/main" id="{F8ADCE4E-4003-46BE-B12F-7174A28A7471}"/>
              </a:ext>
            </a:extLst>
          </p:cNvPr>
          <p:cNvPicPr>
            <a:picLocks noChangeAspect="1"/>
          </p:cNvPicPr>
          <p:nvPr/>
        </p:nvPicPr>
        <p:blipFill rotWithShape="1">
          <a:blip r:embed="rId2">
            <a:extLst>
              <a:ext uri="{28A0092B-C50C-407E-A947-70E740481C1C}">
                <a14:useLocalDpi xmlns:a14="http://schemas.microsoft.com/office/drawing/2010/main" val="0"/>
              </a:ext>
            </a:extLst>
          </a:blip>
          <a:srcRect l="14223" t="19517" r="80000" b="57318"/>
          <a:stretch/>
        </p:blipFill>
        <p:spPr>
          <a:xfrm>
            <a:off x="1625694" y="3643640"/>
            <a:ext cx="1134202" cy="1379642"/>
          </a:xfrm>
          <a:prstGeom prst="ellipse">
            <a:avLst/>
          </a:prstGeom>
        </p:spPr>
      </p:pic>
      <mc:AlternateContent xmlns:mc="http://schemas.openxmlformats.org/markup-compatibility/2006" xmlns:p14="http://schemas.microsoft.com/office/powerpoint/2010/main">
        <mc:Choice Requires="p14">
          <p:contentPart p14:bwMode="auto" r:id="rId4">
            <p14:nvContentPartPr>
              <p14:cNvPr id="17" name="Pismo odręczne 16">
                <a:extLst>
                  <a:ext uri="{FF2B5EF4-FFF2-40B4-BE49-F238E27FC236}">
                    <a16:creationId xmlns:a16="http://schemas.microsoft.com/office/drawing/2014/main" id="{19CA0D4D-7AEC-4BBA-9102-4E79D15854FB}"/>
                  </a:ext>
                </a:extLst>
              </p14:cNvPr>
              <p14:cNvContentPartPr/>
              <p14:nvPr/>
            </p14:nvContentPartPr>
            <p14:xfrm>
              <a:off x="18900" y="-343350"/>
              <a:ext cx="360" cy="360"/>
            </p14:xfrm>
          </p:contentPart>
        </mc:Choice>
        <mc:Fallback xmlns="">
          <p:pic>
            <p:nvPicPr>
              <p:cNvPr id="17" name="Pismo odręczne 16">
                <a:extLst>
                  <a:ext uri="{FF2B5EF4-FFF2-40B4-BE49-F238E27FC236}">
                    <a16:creationId xmlns:a16="http://schemas.microsoft.com/office/drawing/2014/main" id="{19CA0D4D-7AEC-4BBA-9102-4E79D15854FB}"/>
                  </a:ext>
                </a:extLst>
              </p:cNvPr>
              <p:cNvPicPr/>
              <p:nvPr/>
            </p:nvPicPr>
            <p:blipFill>
              <a:blip r:embed="rId6"/>
              <a:stretch>
                <a:fillRect/>
              </a:stretch>
            </p:blipFill>
            <p:spPr>
              <a:xfrm>
                <a:off x="9900" y="-351990"/>
                <a:ext cx="18000" cy="18000"/>
              </a:xfrm>
              <a:prstGeom prst="rect">
                <a:avLst/>
              </a:prstGeom>
            </p:spPr>
          </p:pic>
        </mc:Fallback>
      </mc:AlternateContent>
      <p:sp>
        <p:nvSpPr>
          <p:cNvPr id="20" name="pole tekstowe 19">
            <a:extLst>
              <a:ext uri="{FF2B5EF4-FFF2-40B4-BE49-F238E27FC236}">
                <a16:creationId xmlns:a16="http://schemas.microsoft.com/office/drawing/2014/main" id="{2348FD86-0C34-4C6C-BE08-6CDB1ADFF7F3}"/>
              </a:ext>
            </a:extLst>
          </p:cNvPr>
          <p:cNvSpPr txBox="1"/>
          <p:nvPr/>
        </p:nvSpPr>
        <p:spPr>
          <a:xfrm>
            <a:off x="5876929" y="2387895"/>
            <a:ext cx="5027557" cy="2000548"/>
          </a:xfrm>
          <a:prstGeom prst="rect">
            <a:avLst/>
          </a:prstGeom>
        </p:spPr>
        <p:txBody>
          <a:bodyPr wrap="square" rtlCol="0">
            <a:spAutoFit/>
          </a:bodyPr>
          <a:lstStyle/>
          <a:p>
            <a:pPr algn="just">
              <a:defRPr sz="2200" b="0" i="0" u="none" strike="noStrike" kern="1200" cap="none" spc="0" normalizeH="0" baseline="0">
                <a:solidFill>
                  <a:prstClr val="black">
                    <a:lumMod val="65000"/>
                    <a:lumOff val="35000"/>
                  </a:prstClr>
                </a:solidFill>
                <a:latin typeface="+mj-lt"/>
                <a:ea typeface="+mj-ea"/>
                <a:cs typeface="+mj-cs"/>
              </a:defRPr>
            </a:pPr>
            <a:r>
              <a:rPr lang="pl-PL" b="1" dirty="0">
                <a:solidFill>
                  <a:prstClr val="black">
                    <a:lumMod val="65000"/>
                    <a:lumOff val="35000"/>
                  </a:prstClr>
                </a:solidFill>
                <a:latin typeface="Century Gothic" panose="020B0502020202020204" pitchFamily="34" charset="0"/>
              </a:rPr>
              <a:t>MOTOR DE ARRANQUE</a:t>
            </a:r>
          </a:p>
          <a:p>
            <a:pPr algn="just">
              <a:defRPr sz="2200" b="0" i="0" u="none" strike="noStrike" kern="1200" cap="none" spc="0" normalizeH="0" baseline="0">
                <a:solidFill>
                  <a:prstClr val="black">
                    <a:lumMod val="65000"/>
                    <a:lumOff val="35000"/>
                  </a:prstClr>
                </a:solidFill>
                <a:latin typeface="+mj-lt"/>
                <a:ea typeface="+mj-ea"/>
                <a:cs typeface="+mj-cs"/>
              </a:defRPr>
            </a:pPr>
            <a:endParaRPr lang="pl-PL" b="1" dirty="0">
              <a:solidFill>
                <a:prstClr val="black">
                  <a:lumMod val="65000"/>
                  <a:lumOff val="35000"/>
                </a:prstClr>
              </a:solidFill>
              <a:latin typeface="Century Gothic" panose="020B0502020202020204" pitchFamily="34" charset="0"/>
            </a:endParaRPr>
          </a:p>
          <a:p>
            <a:pPr algn="just">
              <a:defRPr sz="2200" b="0" i="0" u="none" strike="noStrike" kern="1200" cap="none" spc="0" normalizeH="0" baseline="0">
                <a:solidFill>
                  <a:prstClr val="black">
                    <a:lumMod val="65000"/>
                    <a:lumOff val="35000"/>
                  </a:prstClr>
                </a:solidFill>
                <a:latin typeface="+mj-lt"/>
                <a:ea typeface="+mj-ea"/>
                <a:cs typeface="+mj-cs"/>
              </a:defRPr>
            </a:pPr>
            <a:r>
              <a:rPr lang="es-ES" sz="2000" dirty="0">
                <a:solidFill>
                  <a:prstClr val="black">
                    <a:lumMod val="65000"/>
                    <a:lumOff val="35000"/>
                  </a:prstClr>
                </a:solidFill>
                <a:latin typeface="Century Gothic" panose="020B0502020202020204" pitchFamily="34" charset="0"/>
              </a:rPr>
              <a:t>AS-PL ofrece más de </a:t>
            </a:r>
            <a:r>
              <a:rPr lang="es-ES" sz="2000" b="1" dirty="0">
                <a:solidFill>
                  <a:prstClr val="black">
                    <a:lumMod val="65000"/>
                    <a:lumOff val="35000"/>
                  </a:prstClr>
                </a:solidFill>
                <a:latin typeface="Century Gothic" panose="020B0502020202020204" pitchFamily="34" charset="0"/>
              </a:rPr>
              <a:t>3.</a:t>
            </a:r>
            <a:r>
              <a:rPr lang="pl-PL" sz="2000" b="1" dirty="0">
                <a:solidFill>
                  <a:prstClr val="black">
                    <a:lumMod val="65000"/>
                    <a:lumOff val="35000"/>
                  </a:prstClr>
                </a:solidFill>
                <a:latin typeface="Century Gothic" panose="020B0502020202020204" pitchFamily="34" charset="0"/>
              </a:rPr>
              <a:t>5</a:t>
            </a:r>
            <a:r>
              <a:rPr lang="es-ES" sz="2000" b="1" dirty="0">
                <a:solidFill>
                  <a:prstClr val="black">
                    <a:lumMod val="65000"/>
                    <a:lumOff val="35000"/>
                  </a:prstClr>
                </a:solidFill>
                <a:latin typeface="Century Gothic" panose="020B0502020202020204" pitchFamily="34" charset="0"/>
              </a:rPr>
              <a:t>00</a:t>
            </a:r>
            <a:r>
              <a:rPr lang="es-ES" sz="2000" dirty="0">
                <a:solidFill>
                  <a:prstClr val="black">
                    <a:lumMod val="65000"/>
                    <a:lumOff val="35000"/>
                  </a:prstClr>
                </a:solidFill>
                <a:latin typeface="Century Gothic" panose="020B0502020202020204" pitchFamily="34" charset="0"/>
              </a:rPr>
              <a:t> tipos de arrancadores para turismos, camiones, maquinaria agrícola, embarcaciones, motos y para el mercado industrial.</a:t>
            </a:r>
          </a:p>
        </p:txBody>
      </p:sp>
      <p:sp>
        <p:nvSpPr>
          <p:cNvPr id="22" name="pole tekstowe 21">
            <a:extLst>
              <a:ext uri="{FF2B5EF4-FFF2-40B4-BE49-F238E27FC236}">
                <a16:creationId xmlns:a16="http://schemas.microsoft.com/office/drawing/2014/main" id="{F07802B9-8819-44A8-8703-7D60FEE6B1F3}"/>
              </a:ext>
            </a:extLst>
          </p:cNvPr>
          <p:cNvSpPr txBox="1"/>
          <p:nvPr/>
        </p:nvSpPr>
        <p:spPr>
          <a:xfrm>
            <a:off x="137648" y="245930"/>
            <a:ext cx="2745331" cy="400110"/>
          </a:xfrm>
          <a:prstGeom prst="rect">
            <a:avLst/>
          </a:prstGeom>
        </p:spPr>
        <p:txBody>
          <a:bodyPr wrap="square" rtlCol="0">
            <a:spAutoFit/>
          </a:bodyPr>
          <a:lstStyle/>
          <a:p>
            <a:pPr>
              <a:defRPr sz="2200" b="0" i="0" u="none" strike="noStrike" kern="1200" cap="none" spc="0" normalizeH="0" baseline="0">
                <a:solidFill>
                  <a:prstClr val="black">
                    <a:lumMod val="65000"/>
                    <a:lumOff val="35000"/>
                  </a:prstClr>
                </a:solidFill>
                <a:latin typeface="+mj-lt"/>
                <a:ea typeface="+mj-ea"/>
                <a:cs typeface="+mj-cs"/>
              </a:defRPr>
            </a:pPr>
            <a:r>
              <a:rPr lang="pl-PL" sz="2000" b="1" dirty="0">
                <a:solidFill>
                  <a:schemeClr val="bg1"/>
                </a:solidFill>
                <a:latin typeface="Century Gothic" panose="020B0502020202020204" pitchFamily="34" charset="0"/>
              </a:rPr>
              <a:t>OFERTA FIRMY</a:t>
            </a:r>
          </a:p>
        </p:txBody>
      </p:sp>
      <p:sp>
        <p:nvSpPr>
          <p:cNvPr id="38" name="Strzałka: pięciokąt 37">
            <a:extLst>
              <a:ext uri="{FF2B5EF4-FFF2-40B4-BE49-F238E27FC236}">
                <a16:creationId xmlns:a16="http://schemas.microsoft.com/office/drawing/2014/main" id="{E74A7677-17C3-4B19-A258-AE7732319EE3}"/>
              </a:ext>
            </a:extLst>
          </p:cNvPr>
          <p:cNvSpPr/>
          <p:nvPr/>
        </p:nvSpPr>
        <p:spPr>
          <a:xfrm>
            <a:off x="1" y="230733"/>
            <a:ext cx="2622499" cy="425106"/>
          </a:xfrm>
          <a:prstGeom prst="homePlat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9" name="pole tekstowe 38">
            <a:extLst>
              <a:ext uri="{FF2B5EF4-FFF2-40B4-BE49-F238E27FC236}">
                <a16:creationId xmlns:a16="http://schemas.microsoft.com/office/drawing/2014/main" id="{6919E1B3-6A0E-4CA1-ACD6-3F86B6807D76}"/>
              </a:ext>
            </a:extLst>
          </p:cNvPr>
          <p:cNvSpPr txBox="1"/>
          <p:nvPr/>
        </p:nvSpPr>
        <p:spPr>
          <a:xfrm>
            <a:off x="137648" y="245930"/>
            <a:ext cx="2244943" cy="400110"/>
          </a:xfrm>
          <a:prstGeom prst="rect">
            <a:avLst/>
          </a:prstGeom>
        </p:spPr>
        <p:txBody>
          <a:bodyPr wrap="square" rtlCol="0">
            <a:spAutoFit/>
          </a:bodyPr>
          <a:lstStyle/>
          <a:p>
            <a:pPr>
              <a:defRPr sz="2200" b="0" i="0" u="none" strike="noStrike" kern="1200" cap="none" spc="0" normalizeH="0" baseline="0">
                <a:solidFill>
                  <a:prstClr val="black">
                    <a:lumMod val="65000"/>
                    <a:lumOff val="35000"/>
                  </a:prstClr>
                </a:solidFill>
                <a:latin typeface="+mj-lt"/>
                <a:ea typeface="+mj-ea"/>
                <a:cs typeface="+mj-cs"/>
              </a:defRPr>
            </a:pPr>
            <a:r>
              <a:rPr lang="pl-PL" sz="2000" b="1" dirty="0">
                <a:solidFill>
                  <a:schemeClr val="bg1"/>
                </a:solidFill>
                <a:latin typeface="Century Gothic" panose="020B0502020202020204" pitchFamily="34" charset="0"/>
              </a:rPr>
              <a:t>OFERTA DE AS-PL</a:t>
            </a:r>
          </a:p>
        </p:txBody>
      </p:sp>
      <p:sp>
        <p:nvSpPr>
          <p:cNvPr id="40" name="Strzałka: pagon 39">
            <a:extLst>
              <a:ext uri="{FF2B5EF4-FFF2-40B4-BE49-F238E27FC236}">
                <a16:creationId xmlns:a16="http://schemas.microsoft.com/office/drawing/2014/main" id="{DFF2F8B6-3DAB-4A8F-88EE-5BEBFDFE44BB}"/>
              </a:ext>
            </a:extLst>
          </p:cNvPr>
          <p:cNvSpPr/>
          <p:nvPr/>
        </p:nvSpPr>
        <p:spPr>
          <a:xfrm>
            <a:off x="2545465" y="230733"/>
            <a:ext cx="438975" cy="432832"/>
          </a:xfrm>
          <a:prstGeom prst="chevron">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tx1"/>
              </a:solidFill>
            </a:endParaRPr>
          </a:p>
        </p:txBody>
      </p:sp>
    </p:spTree>
    <p:extLst>
      <p:ext uri="{BB962C8B-B14F-4D97-AF65-F5344CB8AC3E}">
        <p14:creationId xmlns:p14="http://schemas.microsoft.com/office/powerpoint/2010/main" val="2634724646"/>
      </p:ext>
    </p:extLst>
  </p:cSld>
  <p:clrMapOvr>
    <a:masterClrMapping/>
  </p:clrMapOvr>
  <mc:AlternateContent xmlns:mc="http://schemas.openxmlformats.org/markup-compatibility/2006" xmlns:p14="http://schemas.microsoft.com/office/powerpoint/2010/main">
    <mc:Choice Requires="p14">
      <p:transition spd="slow" p14:dur="1500" advClick="0" advTm="4000">
        <p:split orient="vert"/>
      </p:transition>
    </mc:Choice>
    <mc:Fallback xmlns="">
      <p:transition spd="slow" advClick="0" advTm="4000">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upa 22">
            <a:extLst>
              <a:ext uri="{FF2B5EF4-FFF2-40B4-BE49-F238E27FC236}">
                <a16:creationId xmlns:a16="http://schemas.microsoft.com/office/drawing/2014/main" id="{24332D6D-A587-4A70-91D9-7AF660545080}"/>
              </a:ext>
            </a:extLst>
          </p:cNvPr>
          <p:cNvGrpSpPr/>
          <p:nvPr/>
        </p:nvGrpSpPr>
        <p:grpSpPr>
          <a:xfrm flipH="1">
            <a:off x="4471979" y="-1946179"/>
            <a:ext cx="10176335" cy="10051623"/>
            <a:chOff x="-2506332" y="-1946179"/>
            <a:chExt cx="10176335" cy="10051623"/>
          </a:xfrm>
        </p:grpSpPr>
        <p:sp>
          <p:nvSpPr>
            <p:cNvPr id="24" name="Sześciokąt 23">
              <a:extLst>
                <a:ext uri="{FF2B5EF4-FFF2-40B4-BE49-F238E27FC236}">
                  <a16:creationId xmlns:a16="http://schemas.microsoft.com/office/drawing/2014/main" id="{09A8F527-7163-4CAB-9A6C-7E0613427A55}"/>
                </a:ext>
              </a:extLst>
            </p:cNvPr>
            <p:cNvSpPr/>
            <p:nvPr/>
          </p:nvSpPr>
          <p:spPr>
            <a:xfrm rot="1106717">
              <a:off x="2426692" y="433746"/>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25" name="Sześciokąt 24">
              <a:extLst>
                <a:ext uri="{FF2B5EF4-FFF2-40B4-BE49-F238E27FC236}">
                  <a16:creationId xmlns:a16="http://schemas.microsoft.com/office/drawing/2014/main" id="{CBA81BFB-5039-48C4-A490-3C102BC8479C}"/>
                </a:ext>
              </a:extLst>
            </p:cNvPr>
            <p:cNvSpPr/>
            <p:nvPr/>
          </p:nvSpPr>
          <p:spPr>
            <a:xfrm rot="1106717">
              <a:off x="4884142" y="-6155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6" name="Sześciokąt 25">
              <a:extLst>
                <a:ext uri="{FF2B5EF4-FFF2-40B4-BE49-F238E27FC236}">
                  <a16:creationId xmlns:a16="http://schemas.microsoft.com/office/drawing/2014/main" id="{5CB372C0-C5B2-46DB-B340-20E1984A4A71}"/>
                </a:ext>
              </a:extLst>
            </p:cNvPr>
            <p:cNvSpPr/>
            <p:nvPr/>
          </p:nvSpPr>
          <p:spPr>
            <a:xfrm rot="1106717">
              <a:off x="3236317" y="-1946179"/>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7" name="Sześciokąt 26">
              <a:extLst>
                <a:ext uri="{FF2B5EF4-FFF2-40B4-BE49-F238E27FC236}">
                  <a16:creationId xmlns:a16="http://schemas.microsoft.com/office/drawing/2014/main" id="{0787E0F0-9A4E-4102-BF58-41FAA91436C9}"/>
                </a:ext>
              </a:extLst>
            </p:cNvPr>
            <p:cNvSpPr/>
            <p:nvPr/>
          </p:nvSpPr>
          <p:spPr>
            <a:xfrm rot="1106717">
              <a:off x="-1683762" y="-994332"/>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8" name="Sześciokąt 27">
              <a:extLst>
                <a:ext uri="{FF2B5EF4-FFF2-40B4-BE49-F238E27FC236}">
                  <a16:creationId xmlns:a16="http://schemas.microsoft.com/office/drawing/2014/main" id="{5B9DEE35-EE7A-4AB6-BA90-A565E553027C}"/>
                </a:ext>
              </a:extLst>
            </p:cNvPr>
            <p:cNvSpPr/>
            <p:nvPr/>
          </p:nvSpPr>
          <p:spPr>
            <a:xfrm rot="1106717">
              <a:off x="-859434" y="3301438"/>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9" name="Sześciokąt 28">
              <a:extLst>
                <a:ext uri="{FF2B5EF4-FFF2-40B4-BE49-F238E27FC236}">
                  <a16:creationId xmlns:a16="http://schemas.microsoft.com/office/drawing/2014/main" id="{34D8CDCF-440E-4B33-B539-F4A44B5F8CEE}"/>
                </a:ext>
              </a:extLst>
            </p:cNvPr>
            <p:cNvSpPr/>
            <p:nvPr/>
          </p:nvSpPr>
          <p:spPr>
            <a:xfrm rot="1106717">
              <a:off x="1612555" y="2794106"/>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0" name="Sześciokąt 29">
              <a:extLst>
                <a:ext uri="{FF2B5EF4-FFF2-40B4-BE49-F238E27FC236}">
                  <a16:creationId xmlns:a16="http://schemas.microsoft.com/office/drawing/2014/main" id="{1B8C7E83-F4DD-4686-B504-ECBA53EF033A}"/>
                </a:ext>
              </a:extLst>
            </p:cNvPr>
            <p:cNvSpPr/>
            <p:nvPr/>
          </p:nvSpPr>
          <p:spPr>
            <a:xfrm rot="1106717">
              <a:off x="-59334" y="921513"/>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1" name="Sześciokąt 30">
              <a:extLst>
                <a:ext uri="{FF2B5EF4-FFF2-40B4-BE49-F238E27FC236}">
                  <a16:creationId xmlns:a16="http://schemas.microsoft.com/office/drawing/2014/main" id="{23A56D96-5947-43D6-9FC3-0DA15299C4FF}"/>
                </a:ext>
              </a:extLst>
            </p:cNvPr>
            <p:cNvSpPr/>
            <p:nvPr/>
          </p:nvSpPr>
          <p:spPr>
            <a:xfrm rot="1106717">
              <a:off x="-2506332" y="1409280"/>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2" name="Sześciokąt 31">
              <a:extLst>
                <a:ext uri="{FF2B5EF4-FFF2-40B4-BE49-F238E27FC236}">
                  <a16:creationId xmlns:a16="http://schemas.microsoft.com/office/drawing/2014/main" id="{0CF03922-DC72-4813-A8FC-5D940EE620D8}"/>
                </a:ext>
              </a:extLst>
            </p:cNvPr>
            <p:cNvSpPr/>
            <p:nvPr/>
          </p:nvSpPr>
          <p:spPr>
            <a:xfrm rot="1106717">
              <a:off x="4073588" y="231116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3" name="Sześciokąt 32">
              <a:extLst>
                <a:ext uri="{FF2B5EF4-FFF2-40B4-BE49-F238E27FC236}">
                  <a16:creationId xmlns:a16="http://schemas.microsoft.com/office/drawing/2014/main" id="{50064A3D-6CD6-4310-8649-6D2E7D59BC0A}"/>
                </a:ext>
              </a:extLst>
            </p:cNvPr>
            <p:cNvSpPr/>
            <p:nvPr/>
          </p:nvSpPr>
          <p:spPr>
            <a:xfrm rot="1106717">
              <a:off x="3267571" y="4684790"/>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4" name="Sześciokąt 33">
              <a:extLst>
                <a:ext uri="{FF2B5EF4-FFF2-40B4-BE49-F238E27FC236}">
                  <a16:creationId xmlns:a16="http://schemas.microsoft.com/office/drawing/2014/main" id="{ADBF6D7C-EF4C-4A40-BD0D-55D6095A346E}"/>
                </a:ext>
              </a:extLst>
            </p:cNvPr>
            <p:cNvSpPr/>
            <p:nvPr/>
          </p:nvSpPr>
          <p:spPr>
            <a:xfrm rot="1106717">
              <a:off x="810121" y="5161040"/>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5" name="Sześciokąt 34">
              <a:extLst>
                <a:ext uri="{FF2B5EF4-FFF2-40B4-BE49-F238E27FC236}">
                  <a16:creationId xmlns:a16="http://schemas.microsoft.com/office/drawing/2014/main" id="{F54A41ED-5327-4FB2-B292-84CDA4E4796F}"/>
                </a:ext>
              </a:extLst>
            </p:cNvPr>
            <p:cNvSpPr/>
            <p:nvPr/>
          </p:nvSpPr>
          <p:spPr>
            <a:xfrm rot="1106717">
              <a:off x="-1644832" y="568648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6" name="Sześciokąt 35">
              <a:extLst>
                <a:ext uri="{FF2B5EF4-FFF2-40B4-BE49-F238E27FC236}">
                  <a16:creationId xmlns:a16="http://schemas.microsoft.com/office/drawing/2014/main" id="{975AD486-EFC0-4753-8EFB-8CC6E5E23D30}"/>
                </a:ext>
              </a:extLst>
            </p:cNvPr>
            <p:cNvSpPr/>
            <p:nvPr/>
          </p:nvSpPr>
          <p:spPr>
            <a:xfrm rot="1106717">
              <a:off x="770269" y="-1439362"/>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pic>
        <p:nvPicPr>
          <p:cNvPr id="10" name="Obraz 9">
            <a:extLst>
              <a:ext uri="{FF2B5EF4-FFF2-40B4-BE49-F238E27FC236}">
                <a16:creationId xmlns:a16="http://schemas.microsoft.com/office/drawing/2014/main" id="{35A299CD-82DB-457B-B5CE-3B1D0DC4C250}"/>
              </a:ext>
            </a:extLst>
          </p:cNvPr>
          <p:cNvPicPr>
            <a:picLocks noChangeAspect="1"/>
          </p:cNvPicPr>
          <p:nvPr/>
        </p:nvPicPr>
        <p:blipFill rotWithShape="1">
          <a:blip r:embed="rId2">
            <a:extLst>
              <a:ext uri="{28A0092B-C50C-407E-A947-70E740481C1C}">
                <a14:useLocalDpi xmlns:a14="http://schemas.microsoft.com/office/drawing/2010/main" val="0"/>
              </a:ext>
            </a:extLst>
          </a:blip>
          <a:srcRect l="67752" t="18266" r="26011" b="50000"/>
          <a:stretch/>
        </p:blipFill>
        <p:spPr>
          <a:xfrm>
            <a:off x="8642822" y="1762125"/>
            <a:ext cx="1224626" cy="1890018"/>
          </a:xfrm>
          <a:prstGeom prst="ellipse">
            <a:avLst/>
          </a:prstGeom>
        </p:spPr>
      </p:pic>
      <p:pic>
        <p:nvPicPr>
          <p:cNvPr id="8" name="Obraz 7">
            <a:extLst>
              <a:ext uri="{FF2B5EF4-FFF2-40B4-BE49-F238E27FC236}">
                <a16:creationId xmlns:a16="http://schemas.microsoft.com/office/drawing/2014/main" id="{424ABADE-EE91-4BC9-B692-B7380F92F5FE}"/>
              </a:ext>
            </a:extLst>
          </p:cNvPr>
          <p:cNvPicPr>
            <a:picLocks noChangeAspect="1"/>
          </p:cNvPicPr>
          <p:nvPr/>
        </p:nvPicPr>
        <p:blipFill rotWithShape="1">
          <a:blip r:embed="rId3">
            <a:extLst>
              <a:ext uri="{28A0092B-C50C-407E-A947-70E740481C1C}">
                <a14:useLocalDpi xmlns:a14="http://schemas.microsoft.com/office/drawing/2010/main" val="0"/>
              </a:ext>
            </a:extLst>
          </a:blip>
          <a:srcRect l="42420" t="40136" r="45894" b="33576"/>
          <a:stretch/>
        </p:blipFill>
        <p:spPr>
          <a:xfrm>
            <a:off x="4594880" y="2740418"/>
            <a:ext cx="2294234" cy="1565659"/>
          </a:xfrm>
          <a:prstGeom prst="ellipse">
            <a:avLst/>
          </a:prstGeom>
        </p:spPr>
      </p:pic>
      <p:pic>
        <p:nvPicPr>
          <p:cNvPr id="11" name="Obraz 10">
            <a:extLst>
              <a:ext uri="{FF2B5EF4-FFF2-40B4-BE49-F238E27FC236}">
                <a16:creationId xmlns:a16="http://schemas.microsoft.com/office/drawing/2014/main" id="{EBD58A68-0E93-411A-95D8-5AA334F85FCE}"/>
              </a:ext>
            </a:extLst>
          </p:cNvPr>
          <p:cNvPicPr>
            <a:picLocks noChangeAspect="1"/>
          </p:cNvPicPr>
          <p:nvPr/>
        </p:nvPicPr>
        <p:blipFill rotWithShape="1">
          <a:blip r:embed="rId2">
            <a:extLst>
              <a:ext uri="{28A0092B-C50C-407E-A947-70E740481C1C}">
                <a14:useLocalDpi xmlns:a14="http://schemas.microsoft.com/office/drawing/2010/main" val="0"/>
              </a:ext>
            </a:extLst>
          </a:blip>
          <a:srcRect l="77001" t="49191" r="16762" b="19075"/>
          <a:stretch/>
        </p:blipFill>
        <p:spPr>
          <a:xfrm>
            <a:off x="9277031" y="1408290"/>
            <a:ext cx="1224626" cy="1890018"/>
          </a:xfrm>
          <a:prstGeom prst="ellipse">
            <a:avLst/>
          </a:prstGeom>
        </p:spPr>
      </p:pic>
      <p:pic>
        <p:nvPicPr>
          <p:cNvPr id="9" name="Obraz 8">
            <a:extLst>
              <a:ext uri="{FF2B5EF4-FFF2-40B4-BE49-F238E27FC236}">
                <a16:creationId xmlns:a16="http://schemas.microsoft.com/office/drawing/2014/main" id="{B1E44A9C-4BAF-401A-9E71-005FE15D3EC8}"/>
              </a:ext>
            </a:extLst>
          </p:cNvPr>
          <p:cNvPicPr>
            <a:picLocks noChangeAspect="1"/>
          </p:cNvPicPr>
          <p:nvPr/>
        </p:nvPicPr>
        <p:blipFill rotWithShape="1">
          <a:blip r:embed="rId2">
            <a:extLst>
              <a:ext uri="{28A0092B-C50C-407E-A947-70E740481C1C}">
                <a14:useLocalDpi xmlns:a14="http://schemas.microsoft.com/office/drawing/2010/main" val="0"/>
              </a:ext>
            </a:extLst>
          </a:blip>
          <a:srcRect l="57146" t="52673" r="29050" b="-2646"/>
          <a:stretch/>
        </p:blipFill>
        <p:spPr>
          <a:xfrm>
            <a:off x="6318270" y="1579528"/>
            <a:ext cx="2710194" cy="2976304"/>
          </a:xfrm>
          <a:prstGeom prst="ellipse">
            <a:avLst/>
          </a:prstGeom>
        </p:spPr>
      </p:pic>
      <p:pic>
        <p:nvPicPr>
          <p:cNvPr id="12" name="Obraz 11">
            <a:extLst>
              <a:ext uri="{FF2B5EF4-FFF2-40B4-BE49-F238E27FC236}">
                <a16:creationId xmlns:a16="http://schemas.microsoft.com/office/drawing/2014/main" id="{37BE2945-0818-41DB-88F7-444D393A414C}"/>
              </a:ext>
            </a:extLst>
          </p:cNvPr>
          <p:cNvPicPr>
            <a:picLocks noChangeAspect="1"/>
          </p:cNvPicPr>
          <p:nvPr/>
        </p:nvPicPr>
        <p:blipFill rotWithShape="1">
          <a:blip r:embed="rId2">
            <a:extLst>
              <a:ext uri="{28A0092B-C50C-407E-A947-70E740481C1C}">
                <a14:useLocalDpi xmlns:a14="http://schemas.microsoft.com/office/drawing/2010/main" val="0"/>
              </a:ext>
            </a:extLst>
          </a:blip>
          <a:srcRect l="76119" t="21947" r="10657" b="46319"/>
          <a:stretch/>
        </p:blipFill>
        <p:spPr>
          <a:xfrm>
            <a:off x="9615059" y="500057"/>
            <a:ext cx="2596514" cy="1890018"/>
          </a:xfrm>
          <a:prstGeom prst="ellipse">
            <a:avLst/>
          </a:prstGeom>
        </p:spPr>
      </p:pic>
      <p:pic>
        <p:nvPicPr>
          <p:cNvPr id="7" name="Obraz 6">
            <a:extLst>
              <a:ext uri="{FF2B5EF4-FFF2-40B4-BE49-F238E27FC236}">
                <a16:creationId xmlns:a16="http://schemas.microsoft.com/office/drawing/2014/main" id="{176D823F-A706-41BE-9DFD-B6BFF9B2AD61}"/>
              </a:ext>
            </a:extLst>
          </p:cNvPr>
          <p:cNvPicPr>
            <a:picLocks noChangeAspect="1"/>
          </p:cNvPicPr>
          <p:nvPr/>
        </p:nvPicPr>
        <p:blipFill rotWithShape="1">
          <a:blip r:embed="rId2">
            <a:extLst>
              <a:ext uri="{28A0092B-C50C-407E-A947-70E740481C1C}">
                <a14:useLocalDpi xmlns:a14="http://schemas.microsoft.com/office/drawing/2010/main" val="0"/>
              </a:ext>
            </a:extLst>
          </a:blip>
          <a:srcRect l="32791" t="72755" r="60971" b="4340"/>
          <a:stretch/>
        </p:blipFill>
        <p:spPr>
          <a:xfrm>
            <a:off x="3776245" y="3298308"/>
            <a:ext cx="1224626" cy="1364141"/>
          </a:xfrm>
          <a:prstGeom prst="ellipse">
            <a:avLst/>
          </a:prstGeom>
        </p:spPr>
      </p:pic>
      <p:pic>
        <p:nvPicPr>
          <p:cNvPr id="6" name="Obraz 5">
            <a:extLst>
              <a:ext uri="{FF2B5EF4-FFF2-40B4-BE49-F238E27FC236}">
                <a16:creationId xmlns:a16="http://schemas.microsoft.com/office/drawing/2014/main" id="{E5DC1411-B040-4BCA-8462-3DF9FC43BDCC}"/>
              </a:ext>
            </a:extLst>
          </p:cNvPr>
          <p:cNvPicPr>
            <a:picLocks noChangeAspect="1"/>
          </p:cNvPicPr>
          <p:nvPr/>
        </p:nvPicPr>
        <p:blipFill rotWithShape="1">
          <a:blip r:embed="rId2">
            <a:extLst>
              <a:ext uri="{28A0092B-C50C-407E-A947-70E740481C1C}">
                <a14:useLocalDpi xmlns:a14="http://schemas.microsoft.com/office/drawing/2010/main" val="0"/>
              </a:ext>
            </a:extLst>
          </a:blip>
          <a:srcRect l="21724" t="35358" r="64472" b="10152"/>
          <a:stretch/>
        </p:blipFill>
        <p:spPr>
          <a:xfrm>
            <a:off x="1940008" y="2166484"/>
            <a:ext cx="2710194" cy="3245228"/>
          </a:xfrm>
          <a:prstGeom prst="ellipse">
            <a:avLst/>
          </a:prstGeom>
        </p:spPr>
      </p:pic>
      <p:pic>
        <p:nvPicPr>
          <p:cNvPr id="5" name="Obraz 4">
            <a:extLst>
              <a:ext uri="{FF2B5EF4-FFF2-40B4-BE49-F238E27FC236}">
                <a16:creationId xmlns:a16="http://schemas.microsoft.com/office/drawing/2014/main" id="{3555F72D-7FE9-4FBA-9F9F-4B56DFECD6A5}"/>
              </a:ext>
            </a:extLst>
          </p:cNvPr>
          <p:cNvPicPr>
            <a:picLocks noChangeAspect="1"/>
          </p:cNvPicPr>
          <p:nvPr/>
        </p:nvPicPr>
        <p:blipFill rotWithShape="1">
          <a:blip r:embed="rId2">
            <a:extLst>
              <a:ext uri="{28A0092B-C50C-407E-A947-70E740481C1C}">
                <a14:useLocalDpi xmlns:a14="http://schemas.microsoft.com/office/drawing/2010/main" val="0"/>
              </a:ext>
            </a:extLst>
          </a:blip>
          <a:srcRect l="6079" t="45509" r="81131" b="1"/>
          <a:stretch/>
        </p:blipFill>
        <p:spPr>
          <a:xfrm>
            <a:off x="-53821" y="2933218"/>
            <a:ext cx="2511256" cy="3245228"/>
          </a:xfrm>
          <a:prstGeom prst="ellipse">
            <a:avLst/>
          </a:prstGeom>
        </p:spPr>
      </p:pic>
      <p:pic>
        <p:nvPicPr>
          <p:cNvPr id="13" name="Obraz 12">
            <a:extLst>
              <a:ext uri="{FF2B5EF4-FFF2-40B4-BE49-F238E27FC236}">
                <a16:creationId xmlns:a16="http://schemas.microsoft.com/office/drawing/2014/main" id="{F8ADCE4E-4003-46BE-B12F-7174A28A7471}"/>
              </a:ext>
            </a:extLst>
          </p:cNvPr>
          <p:cNvPicPr>
            <a:picLocks noChangeAspect="1"/>
          </p:cNvPicPr>
          <p:nvPr/>
        </p:nvPicPr>
        <p:blipFill rotWithShape="1">
          <a:blip r:embed="rId2">
            <a:extLst>
              <a:ext uri="{28A0092B-C50C-407E-A947-70E740481C1C}">
                <a14:useLocalDpi xmlns:a14="http://schemas.microsoft.com/office/drawing/2010/main" val="0"/>
              </a:ext>
            </a:extLst>
          </a:blip>
          <a:srcRect l="14223" t="19517" r="80000" b="57318"/>
          <a:stretch/>
        </p:blipFill>
        <p:spPr>
          <a:xfrm>
            <a:off x="2217421" y="3688636"/>
            <a:ext cx="1134202" cy="1379642"/>
          </a:xfrm>
          <a:prstGeom prst="ellipse">
            <a:avLst/>
          </a:prstGeom>
        </p:spPr>
      </p:pic>
      <mc:AlternateContent xmlns:mc="http://schemas.openxmlformats.org/markup-compatibility/2006" xmlns:p14="http://schemas.microsoft.com/office/powerpoint/2010/main">
        <mc:Choice Requires="p14">
          <p:contentPart p14:bwMode="auto" r:id="rId4">
            <p14:nvContentPartPr>
              <p14:cNvPr id="17" name="Pismo odręczne 16">
                <a:extLst>
                  <a:ext uri="{FF2B5EF4-FFF2-40B4-BE49-F238E27FC236}">
                    <a16:creationId xmlns:a16="http://schemas.microsoft.com/office/drawing/2014/main" id="{19CA0D4D-7AEC-4BBA-9102-4E79D15854FB}"/>
                  </a:ext>
                </a:extLst>
              </p14:cNvPr>
              <p14:cNvContentPartPr/>
              <p14:nvPr/>
            </p14:nvContentPartPr>
            <p14:xfrm>
              <a:off x="18900" y="-343350"/>
              <a:ext cx="360" cy="360"/>
            </p14:xfrm>
          </p:contentPart>
        </mc:Choice>
        <mc:Fallback xmlns="">
          <p:pic>
            <p:nvPicPr>
              <p:cNvPr id="17" name="Pismo odręczne 16">
                <a:extLst>
                  <a:ext uri="{FF2B5EF4-FFF2-40B4-BE49-F238E27FC236}">
                    <a16:creationId xmlns:a16="http://schemas.microsoft.com/office/drawing/2014/main" id="{19CA0D4D-7AEC-4BBA-9102-4E79D15854FB}"/>
                  </a:ext>
                </a:extLst>
              </p:cNvPr>
              <p:cNvPicPr/>
              <p:nvPr/>
            </p:nvPicPr>
            <p:blipFill>
              <a:blip r:embed="rId6"/>
              <a:stretch>
                <a:fillRect/>
              </a:stretch>
            </p:blipFill>
            <p:spPr>
              <a:xfrm>
                <a:off x="9900" y="-351990"/>
                <a:ext cx="18000" cy="18000"/>
              </a:xfrm>
              <a:prstGeom prst="rect">
                <a:avLst/>
              </a:prstGeom>
            </p:spPr>
          </p:pic>
        </mc:Fallback>
      </mc:AlternateContent>
      <p:sp>
        <p:nvSpPr>
          <p:cNvPr id="21" name="pole tekstowe 20">
            <a:extLst>
              <a:ext uri="{FF2B5EF4-FFF2-40B4-BE49-F238E27FC236}">
                <a16:creationId xmlns:a16="http://schemas.microsoft.com/office/drawing/2014/main" id="{DE735B31-BA77-4049-931A-5406A568D3B8}"/>
              </a:ext>
            </a:extLst>
          </p:cNvPr>
          <p:cNvSpPr txBox="1"/>
          <p:nvPr/>
        </p:nvSpPr>
        <p:spPr>
          <a:xfrm>
            <a:off x="137648" y="245930"/>
            <a:ext cx="2745331" cy="400110"/>
          </a:xfrm>
          <a:prstGeom prst="rect">
            <a:avLst/>
          </a:prstGeom>
        </p:spPr>
        <p:txBody>
          <a:bodyPr wrap="square" rtlCol="0">
            <a:spAutoFit/>
          </a:bodyPr>
          <a:lstStyle/>
          <a:p>
            <a:pPr>
              <a:defRPr sz="2200" b="0" i="0" u="none" strike="noStrike" kern="1200" cap="none" spc="0" normalizeH="0" baseline="0">
                <a:solidFill>
                  <a:prstClr val="black">
                    <a:lumMod val="65000"/>
                    <a:lumOff val="35000"/>
                  </a:prstClr>
                </a:solidFill>
                <a:latin typeface="+mj-lt"/>
                <a:ea typeface="+mj-ea"/>
                <a:cs typeface="+mj-cs"/>
              </a:defRPr>
            </a:pPr>
            <a:r>
              <a:rPr lang="pl-PL" sz="2000" b="1" dirty="0">
                <a:solidFill>
                  <a:schemeClr val="bg1"/>
                </a:solidFill>
                <a:latin typeface="Century Gothic" panose="020B0502020202020204" pitchFamily="34" charset="0"/>
              </a:rPr>
              <a:t>OFERTA FIRMY</a:t>
            </a:r>
          </a:p>
        </p:txBody>
      </p:sp>
      <p:pic>
        <p:nvPicPr>
          <p:cNvPr id="37" name="Obraz 36">
            <a:extLst>
              <a:ext uri="{FF2B5EF4-FFF2-40B4-BE49-F238E27FC236}">
                <a16:creationId xmlns:a16="http://schemas.microsoft.com/office/drawing/2014/main" id="{9E706075-D0E1-49B6-ACD5-D8E25AADE612}"/>
              </a:ext>
            </a:extLst>
          </p:cNvPr>
          <p:cNvPicPr>
            <a:picLocks noChangeAspect="1"/>
          </p:cNvPicPr>
          <p:nvPr/>
        </p:nvPicPr>
        <p:blipFill rotWithShape="1">
          <a:blip r:embed="rId2">
            <a:extLst>
              <a:ext uri="{28A0092B-C50C-407E-A947-70E740481C1C}">
                <a14:useLocalDpi xmlns:a14="http://schemas.microsoft.com/office/drawing/2010/main" val="0"/>
              </a:ext>
            </a:extLst>
          </a:blip>
          <a:srcRect l="76119" t="21947" r="10657" b="46319"/>
          <a:stretch/>
        </p:blipFill>
        <p:spPr>
          <a:xfrm>
            <a:off x="9011560" y="215938"/>
            <a:ext cx="2596514" cy="1890018"/>
          </a:xfrm>
          <a:prstGeom prst="ellipse">
            <a:avLst/>
          </a:prstGeom>
        </p:spPr>
      </p:pic>
      <p:sp>
        <p:nvSpPr>
          <p:cNvPr id="38" name="Strzałka: pięciokąt 37">
            <a:extLst>
              <a:ext uri="{FF2B5EF4-FFF2-40B4-BE49-F238E27FC236}">
                <a16:creationId xmlns:a16="http://schemas.microsoft.com/office/drawing/2014/main" id="{6E12B2EE-7BFC-4309-B9EF-041A0725DC69}"/>
              </a:ext>
            </a:extLst>
          </p:cNvPr>
          <p:cNvSpPr/>
          <p:nvPr/>
        </p:nvSpPr>
        <p:spPr>
          <a:xfrm>
            <a:off x="1" y="230733"/>
            <a:ext cx="2622499" cy="425106"/>
          </a:xfrm>
          <a:prstGeom prst="homePlat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9" name="pole tekstowe 38">
            <a:extLst>
              <a:ext uri="{FF2B5EF4-FFF2-40B4-BE49-F238E27FC236}">
                <a16:creationId xmlns:a16="http://schemas.microsoft.com/office/drawing/2014/main" id="{7833CD2D-CB4F-440B-AA3B-9DAA4F11CACE}"/>
              </a:ext>
            </a:extLst>
          </p:cNvPr>
          <p:cNvSpPr txBox="1"/>
          <p:nvPr/>
        </p:nvSpPr>
        <p:spPr>
          <a:xfrm>
            <a:off x="137648" y="245930"/>
            <a:ext cx="2244943" cy="400110"/>
          </a:xfrm>
          <a:prstGeom prst="rect">
            <a:avLst/>
          </a:prstGeom>
        </p:spPr>
        <p:txBody>
          <a:bodyPr wrap="square" rtlCol="0">
            <a:spAutoFit/>
          </a:bodyPr>
          <a:lstStyle/>
          <a:p>
            <a:pPr>
              <a:defRPr sz="2200" b="0" i="0" u="none" strike="noStrike" kern="1200" cap="none" spc="0" normalizeH="0" baseline="0">
                <a:solidFill>
                  <a:prstClr val="black">
                    <a:lumMod val="65000"/>
                    <a:lumOff val="35000"/>
                  </a:prstClr>
                </a:solidFill>
                <a:latin typeface="+mj-lt"/>
                <a:ea typeface="+mj-ea"/>
                <a:cs typeface="+mj-cs"/>
              </a:defRPr>
            </a:pPr>
            <a:r>
              <a:rPr lang="pl-PL" sz="2000" b="1" dirty="0">
                <a:solidFill>
                  <a:schemeClr val="bg1"/>
                </a:solidFill>
                <a:latin typeface="Century Gothic" panose="020B0502020202020204" pitchFamily="34" charset="0"/>
              </a:rPr>
              <a:t>OFERTA DE AS-PL</a:t>
            </a:r>
          </a:p>
        </p:txBody>
      </p:sp>
      <p:sp>
        <p:nvSpPr>
          <p:cNvPr id="40" name="Strzałka: pagon 39">
            <a:extLst>
              <a:ext uri="{FF2B5EF4-FFF2-40B4-BE49-F238E27FC236}">
                <a16:creationId xmlns:a16="http://schemas.microsoft.com/office/drawing/2014/main" id="{7F24CFDD-A11F-4D82-9743-56A846D599F3}"/>
              </a:ext>
            </a:extLst>
          </p:cNvPr>
          <p:cNvSpPr/>
          <p:nvPr/>
        </p:nvSpPr>
        <p:spPr>
          <a:xfrm>
            <a:off x="2545465" y="230733"/>
            <a:ext cx="438975" cy="432832"/>
          </a:xfrm>
          <a:prstGeom prst="chevron">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tx1"/>
              </a:solidFill>
            </a:endParaRPr>
          </a:p>
        </p:txBody>
      </p:sp>
    </p:spTree>
    <p:extLst>
      <p:ext uri="{BB962C8B-B14F-4D97-AF65-F5344CB8AC3E}">
        <p14:creationId xmlns:p14="http://schemas.microsoft.com/office/powerpoint/2010/main" val="4276962305"/>
      </p:ext>
    </p:extLst>
  </p:cSld>
  <p:clrMapOvr>
    <a:masterClrMapping/>
  </p:clrMapOvr>
  <mc:AlternateContent xmlns:mc="http://schemas.openxmlformats.org/markup-compatibility/2006" xmlns:p159="http://schemas.microsoft.com/office/powerpoint/2015/09/main">
    <mc:Choice Requires="p159">
      <p:transition spd="slow" advClick="0" advTm="1300">
        <p159:morph option="byObject"/>
      </p:transition>
    </mc:Choice>
    <mc:Fallback xmlns="">
      <p:transition spd="slow" advClick="0" advTm="13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a:extLst>
              <a:ext uri="{FF2B5EF4-FFF2-40B4-BE49-F238E27FC236}">
                <a16:creationId xmlns:a16="http://schemas.microsoft.com/office/drawing/2014/main" id="{C60C5997-7608-4D8C-A81C-A04F8367A6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53724225"/>
      </p:ext>
    </p:extLst>
  </p:cSld>
  <p:clrMapOvr>
    <a:masterClrMapping/>
  </p:clrMapOvr>
  <mc:AlternateContent xmlns:mc="http://schemas.openxmlformats.org/markup-compatibility/2006" xmlns:p14="http://schemas.microsoft.com/office/powerpoint/2010/main">
    <mc:Choice Requires="p14">
      <p:transition spd="slow" p14:dur="1500" advClick="0" advTm="0">
        <p:split orient="vert" dir="in"/>
      </p:transition>
    </mc:Choice>
    <mc:Fallback xmlns="">
      <p:transition spd="slow" advClick="0" advTm="0">
        <p:split orient="vert" dir="in"/>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upa 22">
            <a:extLst>
              <a:ext uri="{FF2B5EF4-FFF2-40B4-BE49-F238E27FC236}">
                <a16:creationId xmlns:a16="http://schemas.microsoft.com/office/drawing/2014/main" id="{24332D6D-A587-4A70-91D9-7AF660545080}"/>
              </a:ext>
            </a:extLst>
          </p:cNvPr>
          <p:cNvGrpSpPr/>
          <p:nvPr/>
        </p:nvGrpSpPr>
        <p:grpSpPr>
          <a:xfrm flipH="1">
            <a:off x="4471979" y="-1946179"/>
            <a:ext cx="10176335" cy="10051623"/>
            <a:chOff x="-2506332" y="-1946179"/>
            <a:chExt cx="10176335" cy="10051623"/>
          </a:xfrm>
        </p:grpSpPr>
        <p:sp>
          <p:nvSpPr>
            <p:cNvPr id="24" name="Sześciokąt 23">
              <a:extLst>
                <a:ext uri="{FF2B5EF4-FFF2-40B4-BE49-F238E27FC236}">
                  <a16:creationId xmlns:a16="http://schemas.microsoft.com/office/drawing/2014/main" id="{09A8F527-7163-4CAB-9A6C-7E0613427A55}"/>
                </a:ext>
              </a:extLst>
            </p:cNvPr>
            <p:cNvSpPr/>
            <p:nvPr/>
          </p:nvSpPr>
          <p:spPr>
            <a:xfrm rot="1106717">
              <a:off x="2426692" y="433746"/>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25" name="Sześciokąt 24">
              <a:extLst>
                <a:ext uri="{FF2B5EF4-FFF2-40B4-BE49-F238E27FC236}">
                  <a16:creationId xmlns:a16="http://schemas.microsoft.com/office/drawing/2014/main" id="{CBA81BFB-5039-48C4-A490-3C102BC8479C}"/>
                </a:ext>
              </a:extLst>
            </p:cNvPr>
            <p:cNvSpPr/>
            <p:nvPr/>
          </p:nvSpPr>
          <p:spPr>
            <a:xfrm rot="1106717">
              <a:off x="4884142" y="-6155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6" name="Sześciokąt 25">
              <a:extLst>
                <a:ext uri="{FF2B5EF4-FFF2-40B4-BE49-F238E27FC236}">
                  <a16:creationId xmlns:a16="http://schemas.microsoft.com/office/drawing/2014/main" id="{5CB372C0-C5B2-46DB-B340-20E1984A4A71}"/>
                </a:ext>
              </a:extLst>
            </p:cNvPr>
            <p:cNvSpPr/>
            <p:nvPr/>
          </p:nvSpPr>
          <p:spPr>
            <a:xfrm rot="1106717">
              <a:off x="3236317" y="-1946179"/>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7" name="Sześciokąt 26">
              <a:extLst>
                <a:ext uri="{FF2B5EF4-FFF2-40B4-BE49-F238E27FC236}">
                  <a16:creationId xmlns:a16="http://schemas.microsoft.com/office/drawing/2014/main" id="{0787E0F0-9A4E-4102-BF58-41FAA91436C9}"/>
                </a:ext>
              </a:extLst>
            </p:cNvPr>
            <p:cNvSpPr/>
            <p:nvPr/>
          </p:nvSpPr>
          <p:spPr>
            <a:xfrm rot="1106717">
              <a:off x="-1683762" y="-994332"/>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8" name="Sześciokąt 27">
              <a:extLst>
                <a:ext uri="{FF2B5EF4-FFF2-40B4-BE49-F238E27FC236}">
                  <a16:creationId xmlns:a16="http://schemas.microsoft.com/office/drawing/2014/main" id="{5B9DEE35-EE7A-4AB6-BA90-A565E553027C}"/>
                </a:ext>
              </a:extLst>
            </p:cNvPr>
            <p:cNvSpPr/>
            <p:nvPr/>
          </p:nvSpPr>
          <p:spPr>
            <a:xfrm rot="1106717">
              <a:off x="-859434" y="3301438"/>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9" name="Sześciokąt 28">
              <a:extLst>
                <a:ext uri="{FF2B5EF4-FFF2-40B4-BE49-F238E27FC236}">
                  <a16:creationId xmlns:a16="http://schemas.microsoft.com/office/drawing/2014/main" id="{34D8CDCF-440E-4B33-B539-F4A44B5F8CEE}"/>
                </a:ext>
              </a:extLst>
            </p:cNvPr>
            <p:cNvSpPr/>
            <p:nvPr/>
          </p:nvSpPr>
          <p:spPr>
            <a:xfrm rot="1106717">
              <a:off x="1612555" y="2794106"/>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0" name="Sześciokąt 29">
              <a:extLst>
                <a:ext uri="{FF2B5EF4-FFF2-40B4-BE49-F238E27FC236}">
                  <a16:creationId xmlns:a16="http://schemas.microsoft.com/office/drawing/2014/main" id="{1B8C7E83-F4DD-4686-B504-ECBA53EF033A}"/>
                </a:ext>
              </a:extLst>
            </p:cNvPr>
            <p:cNvSpPr/>
            <p:nvPr/>
          </p:nvSpPr>
          <p:spPr>
            <a:xfrm rot="1106717">
              <a:off x="-59334" y="921513"/>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1" name="Sześciokąt 30">
              <a:extLst>
                <a:ext uri="{FF2B5EF4-FFF2-40B4-BE49-F238E27FC236}">
                  <a16:creationId xmlns:a16="http://schemas.microsoft.com/office/drawing/2014/main" id="{23A56D96-5947-43D6-9FC3-0DA15299C4FF}"/>
                </a:ext>
              </a:extLst>
            </p:cNvPr>
            <p:cNvSpPr/>
            <p:nvPr/>
          </p:nvSpPr>
          <p:spPr>
            <a:xfrm rot="1106717">
              <a:off x="-2506332" y="1409280"/>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2" name="Sześciokąt 31">
              <a:extLst>
                <a:ext uri="{FF2B5EF4-FFF2-40B4-BE49-F238E27FC236}">
                  <a16:creationId xmlns:a16="http://schemas.microsoft.com/office/drawing/2014/main" id="{0CF03922-DC72-4813-A8FC-5D940EE620D8}"/>
                </a:ext>
              </a:extLst>
            </p:cNvPr>
            <p:cNvSpPr/>
            <p:nvPr/>
          </p:nvSpPr>
          <p:spPr>
            <a:xfrm rot="1106717">
              <a:off x="4073588" y="231116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3" name="Sześciokąt 32">
              <a:extLst>
                <a:ext uri="{FF2B5EF4-FFF2-40B4-BE49-F238E27FC236}">
                  <a16:creationId xmlns:a16="http://schemas.microsoft.com/office/drawing/2014/main" id="{50064A3D-6CD6-4310-8649-6D2E7D59BC0A}"/>
                </a:ext>
              </a:extLst>
            </p:cNvPr>
            <p:cNvSpPr/>
            <p:nvPr/>
          </p:nvSpPr>
          <p:spPr>
            <a:xfrm rot="1106717">
              <a:off x="3267571" y="4684790"/>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4" name="Sześciokąt 33">
              <a:extLst>
                <a:ext uri="{FF2B5EF4-FFF2-40B4-BE49-F238E27FC236}">
                  <a16:creationId xmlns:a16="http://schemas.microsoft.com/office/drawing/2014/main" id="{ADBF6D7C-EF4C-4A40-BD0D-55D6095A346E}"/>
                </a:ext>
              </a:extLst>
            </p:cNvPr>
            <p:cNvSpPr/>
            <p:nvPr/>
          </p:nvSpPr>
          <p:spPr>
            <a:xfrm rot="1106717">
              <a:off x="810121" y="5161040"/>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5" name="Sześciokąt 34">
              <a:extLst>
                <a:ext uri="{FF2B5EF4-FFF2-40B4-BE49-F238E27FC236}">
                  <a16:creationId xmlns:a16="http://schemas.microsoft.com/office/drawing/2014/main" id="{F54A41ED-5327-4FB2-B292-84CDA4E4796F}"/>
                </a:ext>
              </a:extLst>
            </p:cNvPr>
            <p:cNvSpPr/>
            <p:nvPr/>
          </p:nvSpPr>
          <p:spPr>
            <a:xfrm rot="1106717">
              <a:off x="-1644832" y="568648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6" name="Sześciokąt 35">
              <a:extLst>
                <a:ext uri="{FF2B5EF4-FFF2-40B4-BE49-F238E27FC236}">
                  <a16:creationId xmlns:a16="http://schemas.microsoft.com/office/drawing/2014/main" id="{975AD486-EFC0-4753-8EFB-8CC6E5E23D30}"/>
                </a:ext>
              </a:extLst>
            </p:cNvPr>
            <p:cNvSpPr/>
            <p:nvPr/>
          </p:nvSpPr>
          <p:spPr>
            <a:xfrm rot="1106717">
              <a:off x="770269" y="-1439362"/>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pic>
        <p:nvPicPr>
          <p:cNvPr id="10" name="Obraz 9">
            <a:extLst>
              <a:ext uri="{FF2B5EF4-FFF2-40B4-BE49-F238E27FC236}">
                <a16:creationId xmlns:a16="http://schemas.microsoft.com/office/drawing/2014/main" id="{35A299CD-82DB-457B-B5CE-3B1D0DC4C250}"/>
              </a:ext>
            </a:extLst>
          </p:cNvPr>
          <p:cNvPicPr>
            <a:picLocks noChangeAspect="1"/>
          </p:cNvPicPr>
          <p:nvPr/>
        </p:nvPicPr>
        <p:blipFill rotWithShape="1">
          <a:blip r:embed="rId2">
            <a:extLst>
              <a:ext uri="{28A0092B-C50C-407E-A947-70E740481C1C}">
                <a14:useLocalDpi xmlns:a14="http://schemas.microsoft.com/office/drawing/2010/main" val="0"/>
              </a:ext>
            </a:extLst>
          </a:blip>
          <a:srcRect l="67752" t="18266" r="26011" b="50000"/>
          <a:stretch/>
        </p:blipFill>
        <p:spPr>
          <a:xfrm>
            <a:off x="7220468" y="1037235"/>
            <a:ext cx="920079" cy="1419998"/>
          </a:xfrm>
          <a:prstGeom prst="ellipse">
            <a:avLst/>
          </a:prstGeom>
        </p:spPr>
      </p:pic>
      <p:pic>
        <p:nvPicPr>
          <p:cNvPr id="8" name="Obraz 7">
            <a:extLst>
              <a:ext uri="{FF2B5EF4-FFF2-40B4-BE49-F238E27FC236}">
                <a16:creationId xmlns:a16="http://schemas.microsoft.com/office/drawing/2014/main" id="{424ABADE-EE91-4BC9-B692-B7380F92F5FE}"/>
              </a:ext>
            </a:extLst>
          </p:cNvPr>
          <p:cNvPicPr>
            <a:picLocks noChangeAspect="1"/>
          </p:cNvPicPr>
          <p:nvPr/>
        </p:nvPicPr>
        <p:blipFill rotWithShape="1">
          <a:blip r:embed="rId3">
            <a:extLst>
              <a:ext uri="{28A0092B-C50C-407E-A947-70E740481C1C}">
                <a14:useLocalDpi xmlns:a14="http://schemas.microsoft.com/office/drawing/2010/main" val="0"/>
              </a:ext>
            </a:extLst>
          </a:blip>
          <a:srcRect l="42420" t="40136" r="45894" b="33576"/>
          <a:stretch/>
        </p:blipFill>
        <p:spPr>
          <a:xfrm>
            <a:off x="3871713" y="1840830"/>
            <a:ext cx="1723692" cy="1176303"/>
          </a:xfrm>
          <a:prstGeom prst="ellipse">
            <a:avLst/>
          </a:prstGeom>
        </p:spPr>
      </p:pic>
      <p:pic>
        <p:nvPicPr>
          <p:cNvPr id="11" name="Obraz 10">
            <a:extLst>
              <a:ext uri="{FF2B5EF4-FFF2-40B4-BE49-F238E27FC236}">
                <a16:creationId xmlns:a16="http://schemas.microsoft.com/office/drawing/2014/main" id="{EBD58A68-0E93-411A-95D8-5AA334F85FCE}"/>
              </a:ext>
            </a:extLst>
          </p:cNvPr>
          <p:cNvPicPr>
            <a:picLocks noChangeAspect="1"/>
          </p:cNvPicPr>
          <p:nvPr/>
        </p:nvPicPr>
        <p:blipFill rotWithShape="1">
          <a:blip r:embed="rId2">
            <a:extLst>
              <a:ext uri="{28A0092B-C50C-407E-A947-70E740481C1C}">
                <a14:useLocalDpi xmlns:a14="http://schemas.microsoft.com/office/drawing/2010/main" val="0"/>
              </a:ext>
            </a:extLst>
          </a:blip>
          <a:srcRect l="77001" t="49191" r="16762" b="19075"/>
          <a:stretch/>
        </p:blipFill>
        <p:spPr>
          <a:xfrm>
            <a:off x="7857603" y="774759"/>
            <a:ext cx="920079" cy="1419998"/>
          </a:xfrm>
          <a:prstGeom prst="ellipse">
            <a:avLst/>
          </a:prstGeom>
        </p:spPr>
      </p:pic>
      <p:pic>
        <p:nvPicPr>
          <p:cNvPr id="9" name="Obraz 8">
            <a:extLst>
              <a:ext uri="{FF2B5EF4-FFF2-40B4-BE49-F238E27FC236}">
                <a16:creationId xmlns:a16="http://schemas.microsoft.com/office/drawing/2014/main" id="{B1E44A9C-4BAF-401A-9E71-005FE15D3EC8}"/>
              </a:ext>
            </a:extLst>
          </p:cNvPr>
          <p:cNvPicPr>
            <a:picLocks noChangeAspect="1"/>
          </p:cNvPicPr>
          <p:nvPr/>
        </p:nvPicPr>
        <p:blipFill rotWithShape="1">
          <a:blip r:embed="rId2">
            <a:extLst>
              <a:ext uri="{28A0092B-C50C-407E-A947-70E740481C1C}">
                <a14:useLocalDpi xmlns:a14="http://schemas.microsoft.com/office/drawing/2010/main" val="0"/>
              </a:ext>
            </a:extLst>
          </a:blip>
          <a:srcRect l="57146" t="52673" r="29050" b="-2646"/>
          <a:stretch/>
        </p:blipFill>
        <p:spPr>
          <a:xfrm>
            <a:off x="5340879" y="890016"/>
            <a:ext cx="2036209" cy="2236141"/>
          </a:xfrm>
          <a:prstGeom prst="ellipse">
            <a:avLst/>
          </a:prstGeom>
        </p:spPr>
      </p:pic>
      <p:pic>
        <p:nvPicPr>
          <p:cNvPr id="12" name="Obraz 11">
            <a:extLst>
              <a:ext uri="{FF2B5EF4-FFF2-40B4-BE49-F238E27FC236}">
                <a16:creationId xmlns:a16="http://schemas.microsoft.com/office/drawing/2014/main" id="{37BE2945-0818-41DB-88F7-444D393A414C}"/>
              </a:ext>
            </a:extLst>
          </p:cNvPr>
          <p:cNvPicPr>
            <a:picLocks noChangeAspect="1"/>
          </p:cNvPicPr>
          <p:nvPr/>
        </p:nvPicPr>
        <p:blipFill rotWithShape="1">
          <a:blip r:embed="rId2">
            <a:extLst>
              <a:ext uri="{28A0092B-C50C-407E-A947-70E740481C1C}">
                <a14:useLocalDpi xmlns:a14="http://schemas.microsoft.com/office/drawing/2010/main" val="0"/>
              </a:ext>
            </a:extLst>
          </a:blip>
          <a:srcRect l="76119" t="21947" r="10657" b="46319"/>
          <a:stretch/>
        </p:blipFill>
        <p:spPr>
          <a:xfrm>
            <a:off x="8377671" y="71728"/>
            <a:ext cx="1950799" cy="1419998"/>
          </a:xfrm>
          <a:prstGeom prst="ellipse">
            <a:avLst/>
          </a:prstGeom>
        </p:spPr>
      </p:pic>
      <p:pic>
        <p:nvPicPr>
          <p:cNvPr id="7" name="Obraz 6">
            <a:extLst>
              <a:ext uri="{FF2B5EF4-FFF2-40B4-BE49-F238E27FC236}">
                <a16:creationId xmlns:a16="http://schemas.microsoft.com/office/drawing/2014/main" id="{176D823F-A706-41BE-9DFD-B6BFF9B2AD61}"/>
              </a:ext>
            </a:extLst>
          </p:cNvPr>
          <p:cNvPicPr>
            <a:picLocks noChangeAspect="1"/>
          </p:cNvPicPr>
          <p:nvPr/>
        </p:nvPicPr>
        <p:blipFill rotWithShape="1">
          <a:blip r:embed="rId2">
            <a:extLst>
              <a:ext uri="{28A0092B-C50C-407E-A947-70E740481C1C}">
                <a14:useLocalDpi xmlns:a14="http://schemas.microsoft.com/office/drawing/2010/main" val="0"/>
              </a:ext>
            </a:extLst>
          </a:blip>
          <a:srcRect l="32791" t="72755" r="60971" b="4340"/>
          <a:stretch/>
        </p:blipFill>
        <p:spPr>
          <a:xfrm>
            <a:off x="3267346" y="2268123"/>
            <a:ext cx="920079" cy="1024899"/>
          </a:xfrm>
          <a:prstGeom prst="ellipse">
            <a:avLst/>
          </a:prstGeom>
        </p:spPr>
      </p:pic>
      <p:pic>
        <p:nvPicPr>
          <p:cNvPr id="6" name="Obraz 5">
            <a:extLst>
              <a:ext uri="{FF2B5EF4-FFF2-40B4-BE49-F238E27FC236}">
                <a16:creationId xmlns:a16="http://schemas.microsoft.com/office/drawing/2014/main" id="{E5DC1411-B040-4BCA-8462-3DF9FC43BDCC}"/>
              </a:ext>
            </a:extLst>
          </p:cNvPr>
          <p:cNvPicPr>
            <a:picLocks noChangeAspect="1"/>
          </p:cNvPicPr>
          <p:nvPr/>
        </p:nvPicPr>
        <p:blipFill rotWithShape="1">
          <a:blip r:embed="rId2">
            <a:extLst>
              <a:ext uri="{28A0092B-C50C-407E-A947-70E740481C1C}">
                <a14:useLocalDpi xmlns:a14="http://schemas.microsoft.com/office/drawing/2010/main" val="0"/>
              </a:ext>
            </a:extLst>
          </a:blip>
          <a:srcRect l="21724" t="35358" r="64472" b="10152"/>
          <a:stretch/>
        </p:blipFill>
        <p:spPr>
          <a:xfrm>
            <a:off x="2005052" y="1382008"/>
            <a:ext cx="2036209" cy="2438187"/>
          </a:xfrm>
          <a:prstGeom prst="ellipse">
            <a:avLst/>
          </a:prstGeom>
        </p:spPr>
      </p:pic>
      <p:pic>
        <p:nvPicPr>
          <p:cNvPr id="5" name="Obraz 4">
            <a:extLst>
              <a:ext uri="{FF2B5EF4-FFF2-40B4-BE49-F238E27FC236}">
                <a16:creationId xmlns:a16="http://schemas.microsoft.com/office/drawing/2014/main" id="{3555F72D-7FE9-4FBA-9F9F-4B56DFECD6A5}"/>
              </a:ext>
            </a:extLst>
          </p:cNvPr>
          <p:cNvPicPr>
            <a:picLocks noChangeAspect="1"/>
          </p:cNvPicPr>
          <p:nvPr/>
        </p:nvPicPr>
        <p:blipFill rotWithShape="1">
          <a:blip r:embed="rId2">
            <a:extLst>
              <a:ext uri="{28A0092B-C50C-407E-A947-70E740481C1C}">
                <a14:useLocalDpi xmlns:a14="http://schemas.microsoft.com/office/drawing/2010/main" val="0"/>
              </a:ext>
            </a:extLst>
          </a:blip>
          <a:srcRect l="6079" t="45509" r="81131" b="1"/>
          <a:stretch/>
        </p:blipFill>
        <p:spPr>
          <a:xfrm>
            <a:off x="472989" y="1749380"/>
            <a:ext cx="1886744" cy="2438187"/>
          </a:xfrm>
          <a:prstGeom prst="ellipse">
            <a:avLst/>
          </a:prstGeom>
        </p:spPr>
      </p:pic>
      <p:pic>
        <p:nvPicPr>
          <p:cNvPr id="13" name="Obraz 12">
            <a:extLst>
              <a:ext uri="{FF2B5EF4-FFF2-40B4-BE49-F238E27FC236}">
                <a16:creationId xmlns:a16="http://schemas.microsoft.com/office/drawing/2014/main" id="{F8ADCE4E-4003-46BE-B12F-7174A28A7471}"/>
              </a:ext>
            </a:extLst>
          </p:cNvPr>
          <p:cNvPicPr>
            <a:picLocks noChangeAspect="1"/>
          </p:cNvPicPr>
          <p:nvPr/>
        </p:nvPicPr>
        <p:blipFill rotWithShape="1">
          <a:blip r:embed="rId2">
            <a:extLst>
              <a:ext uri="{28A0092B-C50C-407E-A947-70E740481C1C}">
                <a14:useLocalDpi xmlns:a14="http://schemas.microsoft.com/office/drawing/2010/main" val="0"/>
              </a:ext>
            </a:extLst>
          </a:blip>
          <a:srcRect l="14223" t="19517" r="80000" b="57318"/>
          <a:stretch/>
        </p:blipFill>
        <p:spPr>
          <a:xfrm>
            <a:off x="2213407" y="2523150"/>
            <a:ext cx="852143" cy="1036545"/>
          </a:xfrm>
          <a:prstGeom prst="ellipse">
            <a:avLst/>
          </a:prstGeom>
        </p:spPr>
      </p:pic>
      <mc:AlternateContent xmlns:mc="http://schemas.openxmlformats.org/markup-compatibility/2006" xmlns:p14="http://schemas.microsoft.com/office/powerpoint/2010/main">
        <mc:Choice Requires="p14">
          <p:contentPart p14:bwMode="auto" r:id="rId4">
            <p14:nvContentPartPr>
              <p14:cNvPr id="17" name="Pismo odręczne 16">
                <a:extLst>
                  <a:ext uri="{FF2B5EF4-FFF2-40B4-BE49-F238E27FC236}">
                    <a16:creationId xmlns:a16="http://schemas.microsoft.com/office/drawing/2014/main" id="{19CA0D4D-7AEC-4BBA-9102-4E79D15854FB}"/>
                  </a:ext>
                </a:extLst>
              </p14:cNvPr>
              <p14:cNvContentPartPr/>
              <p14:nvPr/>
            </p14:nvContentPartPr>
            <p14:xfrm>
              <a:off x="18900" y="-343350"/>
              <a:ext cx="360" cy="360"/>
            </p14:xfrm>
          </p:contentPart>
        </mc:Choice>
        <mc:Fallback xmlns="">
          <p:pic>
            <p:nvPicPr>
              <p:cNvPr id="17" name="Pismo odręczne 16">
                <a:extLst>
                  <a:ext uri="{FF2B5EF4-FFF2-40B4-BE49-F238E27FC236}">
                    <a16:creationId xmlns:a16="http://schemas.microsoft.com/office/drawing/2014/main" id="{19CA0D4D-7AEC-4BBA-9102-4E79D15854FB}"/>
                  </a:ext>
                </a:extLst>
              </p:cNvPr>
              <p:cNvPicPr/>
              <p:nvPr/>
            </p:nvPicPr>
            <p:blipFill>
              <a:blip r:embed="rId6"/>
              <a:stretch>
                <a:fillRect/>
              </a:stretch>
            </p:blipFill>
            <p:spPr>
              <a:xfrm>
                <a:off x="9900" y="-351990"/>
                <a:ext cx="18000" cy="18000"/>
              </a:xfrm>
              <a:prstGeom prst="rect">
                <a:avLst/>
              </a:prstGeom>
            </p:spPr>
          </p:pic>
        </mc:Fallback>
      </mc:AlternateContent>
      <p:sp>
        <p:nvSpPr>
          <p:cNvPr id="21" name="pole tekstowe 20">
            <a:extLst>
              <a:ext uri="{FF2B5EF4-FFF2-40B4-BE49-F238E27FC236}">
                <a16:creationId xmlns:a16="http://schemas.microsoft.com/office/drawing/2014/main" id="{DE735B31-BA77-4049-931A-5406A568D3B8}"/>
              </a:ext>
            </a:extLst>
          </p:cNvPr>
          <p:cNvSpPr txBox="1"/>
          <p:nvPr/>
        </p:nvSpPr>
        <p:spPr>
          <a:xfrm>
            <a:off x="137648" y="245930"/>
            <a:ext cx="2745331" cy="400110"/>
          </a:xfrm>
          <a:prstGeom prst="rect">
            <a:avLst/>
          </a:prstGeom>
        </p:spPr>
        <p:txBody>
          <a:bodyPr wrap="square" rtlCol="0">
            <a:spAutoFit/>
          </a:bodyPr>
          <a:lstStyle/>
          <a:p>
            <a:pPr>
              <a:defRPr sz="2200" b="0" i="0" u="none" strike="noStrike" kern="1200" cap="none" spc="0" normalizeH="0" baseline="0">
                <a:solidFill>
                  <a:prstClr val="black">
                    <a:lumMod val="65000"/>
                    <a:lumOff val="35000"/>
                  </a:prstClr>
                </a:solidFill>
                <a:latin typeface="+mj-lt"/>
                <a:ea typeface="+mj-ea"/>
                <a:cs typeface="+mj-cs"/>
              </a:defRPr>
            </a:pPr>
            <a:r>
              <a:rPr lang="pl-PL" sz="2000" b="1" dirty="0">
                <a:solidFill>
                  <a:schemeClr val="bg1"/>
                </a:solidFill>
                <a:latin typeface="Century Gothic" panose="020B0502020202020204" pitchFamily="34" charset="0"/>
              </a:rPr>
              <a:t>OFERTA FIRMY</a:t>
            </a:r>
          </a:p>
        </p:txBody>
      </p:sp>
      <p:pic>
        <p:nvPicPr>
          <p:cNvPr id="38" name="Obraz 37">
            <a:extLst>
              <a:ext uri="{FF2B5EF4-FFF2-40B4-BE49-F238E27FC236}">
                <a16:creationId xmlns:a16="http://schemas.microsoft.com/office/drawing/2014/main" id="{B0A7A4AA-2B0A-4C7E-9352-26C1D389006E}"/>
              </a:ext>
            </a:extLst>
          </p:cNvPr>
          <p:cNvPicPr>
            <a:picLocks noChangeAspect="1"/>
          </p:cNvPicPr>
          <p:nvPr/>
        </p:nvPicPr>
        <p:blipFill rotWithShape="1">
          <a:blip r:embed="rId7">
            <a:extLst>
              <a:ext uri="{28A0092B-C50C-407E-A947-70E740481C1C}">
                <a14:useLocalDpi xmlns:a14="http://schemas.microsoft.com/office/drawing/2010/main" val="0"/>
              </a:ext>
            </a:extLst>
          </a:blip>
          <a:srcRect l="23812" t="47494" r="56801" b="1224"/>
          <a:stretch/>
        </p:blipFill>
        <p:spPr>
          <a:xfrm>
            <a:off x="4794756" y="3306678"/>
            <a:ext cx="2148762" cy="1615494"/>
          </a:xfrm>
          <a:prstGeom prst="ellipse">
            <a:avLst/>
          </a:prstGeom>
        </p:spPr>
      </p:pic>
      <p:pic>
        <p:nvPicPr>
          <p:cNvPr id="39" name="Obraz 38">
            <a:extLst>
              <a:ext uri="{FF2B5EF4-FFF2-40B4-BE49-F238E27FC236}">
                <a16:creationId xmlns:a16="http://schemas.microsoft.com/office/drawing/2014/main" id="{6C241336-B8ED-4347-AA73-7A5439BEBBC9}"/>
              </a:ext>
            </a:extLst>
          </p:cNvPr>
          <p:cNvPicPr>
            <a:picLocks noChangeAspect="1"/>
          </p:cNvPicPr>
          <p:nvPr/>
        </p:nvPicPr>
        <p:blipFill rotWithShape="1">
          <a:blip r:embed="rId7">
            <a:extLst>
              <a:ext uri="{28A0092B-C50C-407E-A947-70E740481C1C}">
                <a14:useLocalDpi xmlns:a14="http://schemas.microsoft.com/office/drawing/2010/main" val="0"/>
              </a:ext>
            </a:extLst>
          </a:blip>
          <a:srcRect l="39190" t="123" r="41423" b="48595"/>
          <a:stretch/>
        </p:blipFill>
        <p:spPr>
          <a:xfrm>
            <a:off x="6560481" y="2936236"/>
            <a:ext cx="2148762" cy="1615494"/>
          </a:xfrm>
          <a:prstGeom prst="ellipse">
            <a:avLst/>
          </a:prstGeom>
        </p:spPr>
      </p:pic>
      <p:pic>
        <p:nvPicPr>
          <p:cNvPr id="40" name="Obraz 39">
            <a:extLst>
              <a:ext uri="{FF2B5EF4-FFF2-40B4-BE49-F238E27FC236}">
                <a16:creationId xmlns:a16="http://schemas.microsoft.com/office/drawing/2014/main" id="{4B12B763-423E-40DA-92C3-52CA4BB2FAC4}"/>
              </a:ext>
            </a:extLst>
          </p:cNvPr>
          <p:cNvPicPr>
            <a:picLocks noChangeAspect="1"/>
          </p:cNvPicPr>
          <p:nvPr/>
        </p:nvPicPr>
        <p:blipFill rotWithShape="1">
          <a:blip r:embed="rId7">
            <a:extLst>
              <a:ext uri="{28A0092B-C50C-407E-A947-70E740481C1C}">
                <a14:useLocalDpi xmlns:a14="http://schemas.microsoft.com/office/drawing/2010/main" val="0"/>
              </a:ext>
            </a:extLst>
          </a:blip>
          <a:srcRect l="75099" t="2826" r="13580" b="50000"/>
          <a:stretch/>
        </p:blipFill>
        <p:spPr>
          <a:xfrm>
            <a:off x="9402579" y="2124401"/>
            <a:ext cx="1254750" cy="1486096"/>
          </a:xfrm>
          <a:prstGeom prst="ellipse">
            <a:avLst/>
          </a:prstGeom>
        </p:spPr>
      </p:pic>
      <p:pic>
        <p:nvPicPr>
          <p:cNvPr id="41" name="Obraz 40">
            <a:extLst>
              <a:ext uri="{FF2B5EF4-FFF2-40B4-BE49-F238E27FC236}">
                <a16:creationId xmlns:a16="http://schemas.microsoft.com/office/drawing/2014/main" id="{5956CA30-3A56-48C8-A349-12E013DD63F7}"/>
              </a:ext>
            </a:extLst>
          </p:cNvPr>
          <p:cNvPicPr>
            <a:picLocks noChangeAspect="1"/>
          </p:cNvPicPr>
          <p:nvPr/>
        </p:nvPicPr>
        <p:blipFill rotWithShape="1">
          <a:blip r:embed="rId7">
            <a:extLst>
              <a:ext uri="{28A0092B-C50C-407E-A947-70E740481C1C}">
                <a14:useLocalDpi xmlns:a14="http://schemas.microsoft.com/office/drawing/2010/main" val="0"/>
              </a:ext>
            </a:extLst>
          </a:blip>
          <a:srcRect l="88119" t="55539" r="2046" b="-1780"/>
          <a:stretch/>
        </p:blipFill>
        <p:spPr>
          <a:xfrm>
            <a:off x="10279328" y="2831428"/>
            <a:ext cx="1090065" cy="1456687"/>
          </a:xfrm>
          <a:prstGeom prst="ellipse">
            <a:avLst/>
          </a:prstGeom>
        </p:spPr>
      </p:pic>
      <p:pic>
        <p:nvPicPr>
          <p:cNvPr id="42" name="Obraz 41">
            <a:extLst>
              <a:ext uri="{FF2B5EF4-FFF2-40B4-BE49-F238E27FC236}">
                <a16:creationId xmlns:a16="http://schemas.microsoft.com/office/drawing/2014/main" id="{D12CF2CC-31B0-4382-993B-81AA26E83A04}"/>
              </a:ext>
            </a:extLst>
          </p:cNvPr>
          <p:cNvPicPr>
            <a:picLocks noChangeAspect="1"/>
          </p:cNvPicPr>
          <p:nvPr/>
        </p:nvPicPr>
        <p:blipFill rotWithShape="1">
          <a:blip r:embed="rId7">
            <a:extLst>
              <a:ext uri="{28A0092B-C50C-407E-A947-70E740481C1C}">
                <a14:useLocalDpi xmlns:a14="http://schemas.microsoft.com/office/drawing/2010/main" val="0"/>
              </a:ext>
            </a:extLst>
          </a:blip>
          <a:srcRect l="89862" t="-1033" r="303" b="54792"/>
          <a:stretch/>
        </p:blipFill>
        <p:spPr>
          <a:xfrm>
            <a:off x="10861748" y="1814618"/>
            <a:ext cx="1090065" cy="1456687"/>
          </a:xfrm>
          <a:prstGeom prst="ellipse">
            <a:avLst/>
          </a:prstGeom>
        </p:spPr>
      </p:pic>
      <p:pic>
        <p:nvPicPr>
          <p:cNvPr id="43" name="Obraz 42">
            <a:extLst>
              <a:ext uri="{FF2B5EF4-FFF2-40B4-BE49-F238E27FC236}">
                <a16:creationId xmlns:a16="http://schemas.microsoft.com/office/drawing/2014/main" id="{AD5E6AD6-5226-4524-91A7-783BBF281AF1}"/>
              </a:ext>
            </a:extLst>
          </p:cNvPr>
          <p:cNvPicPr>
            <a:picLocks noChangeAspect="1"/>
          </p:cNvPicPr>
          <p:nvPr/>
        </p:nvPicPr>
        <p:blipFill rotWithShape="1">
          <a:blip r:embed="rId7">
            <a:extLst>
              <a:ext uri="{28A0092B-C50C-407E-A947-70E740481C1C}">
                <a14:useLocalDpi xmlns:a14="http://schemas.microsoft.com/office/drawing/2010/main" val="0"/>
              </a:ext>
            </a:extLst>
          </a:blip>
          <a:srcRect l="59592" t="36593" r="21021" b="-4721"/>
          <a:stretch/>
        </p:blipFill>
        <p:spPr>
          <a:xfrm>
            <a:off x="7941438" y="2343275"/>
            <a:ext cx="2148762" cy="2146149"/>
          </a:xfrm>
          <a:prstGeom prst="ellipse">
            <a:avLst/>
          </a:prstGeom>
        </p:spPr>
      </p:pic>
      <p:pic>
        <p:nvPicPr>
          <p:cNvPr id="44" name="Obraz 43">
            <a:extLst>
              <a:ext uri="{FF2B5EF4-FFF2-40B4-BE49-F238E27FC236}">
                <a16:creationId xmlns:a16="http://schemas.microsoft.com/office/drawing/2014/main" id="{FF4F9039-4B13-493B-9236-EC5DA0162977}"/>
              </a:ext>
            </a:extLst>
          </p:cNvPr>
          <p:cNvPicPr>
            <a:picLocks noChangeAspect="1"/>
          </p:cNvPicPr>
          <p:nvPr/>
        </p:nvPicPr>
        <p:blipFill rotWithShape="1">
          <a:blip r:embed="rId7">
            <a:extLst>
              <a:ext uri="{28A0092B-C50C-407E-A947-70E740481C1C}">
                <a14:useLocalDpi xmlns:a14="http://schemas.microsoft.com/office/drawing/2010/main" val="0"/>
              </a:ext>
            </a:extLst>
          </a:blip>
          <a:srcRect l="10329" t="-1322" r="75925" b="30126"/>
          <a:stretch/>
        </p:blipFill>
        <p:spPr>
          <a:xfrm>
            <a:off x="3683614" y="3424392"/>
            <a:ext cx="1523488" cy="2242867"/>
          </a:xfrm>
          <a:prstGeom prst="ellipse">
            <a:avLst/>
          </a:prstGeom>
        </p:spPr>
      </p:pic>
      <p:pic>
        <p:nvPicPr>
          <p:cNvPr id="45" name="Obraz 44">
            <a:extLst>
              <a:ext uri="{FF2B5EF4-FFF2-40B4-BE49-F238E27FC236}">
                <a16:creationId xmlns:a16="http://schemas.microsoft.com/office/drawing/2014/main" id="{39D8B8D2-FC37-46E4-BF32-1597BE0BA862}"/>
              </a:ext>
            </a:extLst>
          </p:cNvPr>
          <p:cNvPicPr>
            <a:picLocks noChangeAspect="1"/>
          </p:cNvPicPr>
          <p:nvPr/>
        </p:nvPicPr>
        <p:blipFill rotWithShape="1">
          <a:blip r:embed="rId8">
            <a:extLst>
              <a:ext uri="{28A0092B-C50C-407E-A947-70E740481C1C}">
                <a14:useLocalDpi xmlns:a14="http://schemas.microsoft.com/office/drawing/2010/main" val="0"/>
              </a:ext>
            </a:extLst>
          </a:blip>
          <a:srcRect l="2193" t="57842" r="89670" b="11788"/>
          <a:stretch/>
        </p:blipFill>
        <p:spPr>
          <a:xfrm>
            <a:off x="3081516" y="4185963"/>
            <a:ext cx="901853" cy="956748"/>
          </a:xfrm>
          <a:prstGeom prst="ellipse">
            <a:avLst/>
          </a:prstGeom>
        </p:spPr>
      </p:pic>
      <p:sp>
        <p:nvSpPr>
          <p:cNvPr id="61" name="pole tekstowe 60">
            <a:extLst>
              <a:ext uri="{FF2B5EF4-FFF2-40B4-BE49-F238E27FC236}">
                <a16:creationId xmlns:a16="http://schemas.microsoft.com/office/drawing/2014/main" id="{B80FA2DA-375C-4A33-B3F5-70096AD18CFB}"/>
              </a:ext>
            </a:extLst>
          </p:cNvPr>
          <p:cNvSpPr txBox="1"/>
          <p:nvPr/>
        </p:nvSpPr>
        <p:spPr>
          <a:xfrm>
            <a:off x="684638" y="5814230"/>
            <a:ext cx="10753140" cy="1015663"/>
          </a:xfrm>
          <a:prstGeom prst="rect">
            <a:avLst/>
          </a:prstGeom>
        </p:spPr>
        <p:txBody>
          <a:bodyPr wrap="square" rtlCol="0">
            <a:spAutoFit/>
          </a:bodyPr>
          <a:lstStyle/>
          <a:p>
            <a:pPr algn="just">
              <a:defRPr sz="2200" b="0" i="0" u="none" strike="noStrike" kern="1200" cap="none" spc="0" normalizeH="0" baseline="0">
                <a:solidFill>
                  <a:prstClr val="black">
                    <a:lumMod val="65000"/>
                    <a:lumOff val="35000"/>
                  </a:prstClr>
                </a:solidFill>
                <a:latin typeface="+mj-lt"/>
                <a:ea typeface="+mj-ea"/>
                <a:cs typeface="+mj-cs"/>
              </a:defRPr>
            </a:pPr>
            <a:r>
              <a:rPr lang="es-ES" sz="2000" dirty="0">
                <a:solidFill>
                  <a:prstClr val="black">
                    <a:lumMod val="65000"/>
                    <a:lumOff val="35000"/>
                  </a:prstClr>
                </a:solidFill>
                <a:latin typeface="Century Gothic" panose="020B0502020202020204" pitchFamily="34" charset="0"/>
              </a:rPr>
              <a:t>AS-PL ofrece más de </a:t>
            </a:r>
            <a:r>
              <a:rPr lang="es-ES" sz="2000" b="1" dirty="0">
                <a:solidFill>
                  <a:prstClr val="black">
                    <a:lumMod val="65000"/>
                    <a:lumOff val="35000"/>
                  </a:prstClr>
                </a:solidFill>
                <a:latin typeface="Century Gothic" panose="020B0502020202020204" pitchFamily="34" charset="0"/>
              </a:rPr>
              <a:t>1</a:t>
            </a:r>
            <a:r>
              <a:rPr lang="pl-PL" sz="2000" b="1" dirty="0">
                <a:solidFill>
                  <a:prstClr val="black">
                    <a:lumMod val="65000"/>
                    <a:lumOff val="35000"/>
                  </a:prstClr>
                </a:solidFill>
                <a:latin typeface="Century Gothic" panose="020B0502020202020204" pitchFamily="34" charset="0"/>
              </a:rPr>
              <a:t>6</a:t>
            </a:r>
            <a:r>
              <a:rPr lang="es-ES" sz="2000" b="1" dirty="0">
                <a:solidFill>
                  <a:prstClr val="black">
                    <a:lumMod val="65000"/>
                    <a:lumOff val="35000"/>
                  </a:prstClr>
                </a:solidFill>
                <a:latin typeface="Century Gothic" panose="020B0502020202020204" pitchFamily="34" charset="0"/>
              </a:rPr>
              <a:t>.</a:t>
            </a:r>
            <a:r>
              <a:rPr lang="pl-PL" sz="2000" b="1" dirty="0">
                <a:solidFill>
                  <a:prstClr val="black">
                    <a:lumMod val="65000"/>
                    <a:lumOff val="35000"/>
                  </a:prstClr>
                </a:solidFill>
                <a:latin typeface="Century Gothic" panose="020B0502020202020204" pitchFamily="34" charset="0"/>
              </a:rPr>
              <a:t>4</a:t>
            </a:r>
            <a:r>
              <a:rPr lang="es-ES" sz="2000" b="1" dirty="0">
                <a:solidFill>
                  <a:prstClr val="black">
                    <a:lumMod val="65000"/>
                    <a:lumOff val="35000"/>
                  </a:prstClr>
                </a:solidFill>
                <a:latin typeface="Century Gothic" panose="020B0502020202020204" pitchFamily="34" charset="0"/>
              </a:rPr>
              <a:t>00</a:t>
            </a:r>
            <a:r>
              <a:rPr lang="es-ES" sz="2000" dirty="0">
                <a:solidFill>
                  <a:prstClr val="black">
                    <a:lumMod val="65000"/>
                    <a:lumOff val="35000"/>
                  </a:prstClr>
                </a:solidFill>
                <a:latin typeface="Century Gothic" panose="020B0502020202020204" pitchFamily="34" charset="0"/>
              </a:rPr>
              <a:t> piezas y componentes para diversos vehículos: turismos, camiones, maquinaria agrícola, barcos, motocicletas y para el mercado industrial. Los componentes se dividen en grupos de surtidos</a:t>
            </a:r>
            <a:r>
              <a:rPr lang="pl-PL" sz="2000" dirty="0">
                <a:solidFill>
                  <a:prstClr val="black">
                    <a:lumMod val="65000"/>
                    <a:lumOff val="35000"/>
                  </a:prstClr>
                </a:solidFill>
                <a:latin typeface="Century Gothic" panose="020B0502020202020204" pitchFamily="34" charset="0"/>
              </a:rPr>
              <a:t>.</a:t>
            </a:r>
            <a:endParaRPr lang="es-ES" sz="2000" dirty="0">
              <a:solidFill>
                <a:prstClr val="black">
                  <a:lumMod val="65000"/>
                  <a:lumOff val="35000"/>
                </a:prstClr>
              </a:solidFill>
              <a:latin typeface="Century Gothic" panose="020B0502020202020204" pitchFamily="34" charset="0"/>
            </a:endParaRPr>
          </a:p>
        </p:txBody>
      </p:sp>
      <p:pic>
        <p:nvPicPr>
          <p:cNvPr id="46" name="Obraz 45">
            <a:extLst>
              <a:ext uri="{FF2B5EF4-FFF2-40B4-BE49-F238E27FC236}">
                <a16:creationId xmlns:a16="http://schemas.microsoft.com/office/drawing/2014/main" id="{811CF494-63B1-4314-A081-FDB2B9103531}"/>
              </a:ext>
            </a:extLst>
          </p:cNvPr>
          <p:cNvPicPr>
            <a:picLocks noChangeAspect="1"/>
          </p:cNvPicPr>
          <p:nvPr/>
        </p:nvPicPr>
        <p:blipFill rotWithShape="1">
          <a:blip r:embed="rId2">
            <a:extLst>
              <a:ext uri="{28A0092B-C50C-407E-A947-70E740481C1C}">
                <a14:useLocalDpi xmlns:a14="http://schemas.microsoft.com/office/drawing/2010/main" val="0"/>
              </a:ext>
            </a:extLst>
          </a:blip>
          <a:srcRect l="76119" t="21947" r="10657" b="46319"/>
          <a:stretch/>
        </p:blipFill>
        <p:spPr>
          <a:xfrm>
            <a:off x="8071976" y="-98529"/>
            <a:ext cx="1950799" cy="1419998"/>
          </a:xfrm>
          <a:prstGeom prst="ellipse">
            <a:avLst/>
          </a:prstGeom>
        </p:spPr>
      </p:pic>
      <p:sp>
        <p:nvSpPr>
          <p:cNvPr id="47" name="Strzałka: pięciokąt 46">
            <a:extLst>
              <a:ext uri="{FF2B5EF4-FFF2-40B4-BE49-F238E27FC236}">
                <a16:creationId xmlns:a16="http://schemas.microsoft.com/office/drawing/2014/main" id="{C768276B-2882-4243-8A0D-59276FDDA338}"/>
              </a:ext>
            </a:extLst>
          </p:cNvPr>
          <p:cNvSpPr/>
          <p:nvPr/>
        </p:nvSpPr>
        <p:spPr>
          <a:xfrm>
            <a:off x="1" y="230733"/>
            <a:ext cx="2622499" cy="425106"/>
          </a:xfrm>
          <a:prstGeom prst="homePlat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8" name="pole tekstowe 47">
            <a:extLst>
              <a:ext uri="{FF2B5EF4-FFF2-40B4-BE49-F238E27FC236}">
                <a16:creationId xmlns:a16="http://schemas.microsoft.com/office/drawing/2014/main" id="{4D8A9B83-760C-44E4-970F-A1E93311AC15}"/>
              </a:ext>
            </a:extLst>
          </p:cNvPr>
          <p:cNvSpPr txBox="1"/>
          <p:nvPr/>
        </p:nvSpPr>
        <p:spPr>
          <a:xfrm>
            <a:off x="137648" y="245930"/>
            <a:ext cx="2244943" cy="400110"/>
          </a:xfrm>
          <a:prstGeom prst="rect">
            <a:avLst/>
          </a:prstGeom>
        </p:spPr>
        <p:txBody>
          <a:bodyPr wrap="square" rtlCol="0">
            <a:spAutoFit/>
          </a:bodyPr>
          <a:lstStyle/>
          <a:p>
            <a:pPr>
              <a:defRPr sz="2200" b="0" i="0" u="none" strike="noStrike" kern="1200" cap="none" spc="0" normalizeH="0" baseline="0">
                <a:solidFill>
                  <a:prstClr val="black">
                    <a:lumMod val="65000"/>
                    <a:lumOff val="35000"/>
                  </a:prstClr>
                </a:solidFill>
                <a:latin typeface="+mj-lt"/>
                <a:ea typeface="+mj-ea"/>
                <a:cs typeface="+mj-cs"/>
              </a:defRPr>
            </a:pPr>
            <a:r>
              <a:rPr lang="pl-PL" sz="2000" b="1" dirty="0">
                <a:solidFill>
                  <a:schemeClr val="bg1"/>
                </a:solidFill>
                <a:latin typeface="Century Gothic" panose="020B0502020202020204" pitchFamily="34" charset="0"/>
              </a:rPr>
              <a:t>OFERTA DE AS-PL</a:t>
            </a:r>
          </a:p>
        </p:txBody>
      </p:sp>
      <p:sp>
        <p:nvSpPr>
          <p:cNvPr id="49" name="Strzałka: pagon 48">
            <a:extLst>
              <a:ext uri="{FF2B5EF4-FFF2-40B4-BE49-F238E27FC236}">
                <a16:creationId xmlns:a16="http://schemas.microsoft.com/office/drawing/2014/main" id="{C75BD27C-F183-4E8B-9DD0-A9DE486A35EA}"/>
              </a:ext>
            </a:extLst>
          </p:cNvPr>
          <p:cNvSpPr/>
          <p:nvPr/>
        </p:nvSpPr>
        <p:spPr>
          <a:xfrm>
            <a:off x="2545465" y="230733"/>
            <a:ext cx="438975" cy="432832"/>
          </a:xfrm>
          <a:prstGeom prst="chevron">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tx1"/>
              </a:solidFill>
            </a:endParaRPr>
          </a:p>
        </p:txBody>
      </p:sp>
    </p:spTree>
    <p:extLst>
      <p:ext uri="{BB962C8B-B14F-4D97-AF65-F5344CB8AC3E}">
        <p14:creationId xmlns:p14="http://schemas.microsoft.com/office/powerpoint/2010/main" val="3293662123"/>
      </p:ext>
    </p:extLst>
  </p:cSld>
  <p:clrMapOvr>
    <a:masterClrMapping/>
  </p:clrMapOvr>
  <mc:AlternateContent xmlns:mc="http://schemas.openxmlformats.org/markup-compatibility/2006" xmlns:p159="http://schemas.microsoft.com/office/powerpoint/2015/09/main">
    <mc:Choice Requires="p159">
      <p:transition spd="slow" advClick="0" advTm="4000">
        <p159:morph option="byChar"/>
      </p:transition>
    </mc:Choice>
    <mc:Fallback xmlns="">
      <p:transition spd="slow" advClick="0" advTm="40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Wykres 13">
            <a:extLst>
              <a:ext uri="{FF2B5EF4-FFF2-40B4-BE49-F238E27FC236}">
                <a16:creationId xmlns:a16="http://schemas.microsoft.com/office/drawing/2014/main" id="{C04FEC31-60F7-4158-A795-EE00A24C169F}"/>
              </a:ext>
            </a:extLst>
          </p:cNvPr>
          <p:cNvGraphicFramePr/>
          <p:nvPr>
            <p:extLst>
              <p:ext uri="{D42A27DB-BD31-4B8C-83A1-F6EECF244321}">
                <p14:modId xmlns:p14="http://schemas.microsoft.com/office/powerpoint/2010/main" val="598442941"/>
              </p:ext>
            </p:extLst>
          </p:nvPr>
        </p:nvGraphicFramePr>
        <p:xfrm>
          <a:off x="4328490" y="851050"/>
          <a:ext cx="8668226" cy="5797697"/>
        </p:xfrm>
        <a:graphic>
          <a:graphicData uri="http://schemas.openxmlformats.org/drawingml/2006/chart">
            <c:chart xmlns:c="http://schemas.openxmlformats.org/drawingml/2006/chart" xmlns:r="http://schemas.openxmlformats.org/officeDocument/2006/relationships" r:id="rId2"/>
          </a:graphicData>
        </a:graphic>
      </p:graphicFrame>
      <p:pic>
        <p:nvPicPr>
          <p:cNvPr id="3" name="Obraz 2">
            <a:extLst>
              <a:ext uri="{FF2B5EF4-FFF2-40B4-BE49-F238E27FC236}">
                <a16:creationId xmlns:a16="http://schemas.microsoft.com/office/drawing/2014/main" id="{B13F30BF-E87F-40E9-B5D7-2D0903331A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35" y="0"/>
            <a:ext cx="4781550" cy="6858000"/>
          </a:xfrm>
          <a:prstGeom prst="rect">
            <a:avLst/>
          </a:prstGeom>
        </p:spPr>
      </p:pic>
      <p:sp>
        <p:nvSpPr>
          <p:cNvPr id="10" name="pole tekstowe 9">
            <a:extLst>
              <a:ext uri="{FF2B5EF4-FFF2-40B4-BE49-F238E27FC236}">
                <a16:creationId xmlns:a16="http://schemas.microsoft.com/office/drawing/2014/main" id="{D695D26B-8961-4F41-AD5C-FD49BB919B4E}"/>
              </a:ext>
            </a:extLst>
          </p:cNvPr>
          <p:cNvSpPr txBox="1"/>
          <p:nvPr/>
        </p:nvSpPr>
        <p:spPr>
          <a:xfrm>
            <a:off x="7146803" y="2937852"/>
            <a:ext cx="3031599" cy="1754326"/>
          </a:xfrm>
          <a:prstGeom prst="rect">
            <a:avLst/>
          </a:prstGeom>
          <a:noFill/>
        </p:spPr>
        <p:txBody>
          <a:bodyPr wrap="none" rtlCol="0">
            <a:spAutoFit/>
          </a:bodyPr>
          <a:lstStyle/>
          <a:p>
            <a:pPr algn="ctr"/>
            <a:r>
              <a:rPr lang="pl-PL" sz="7200" b="1" dirty="0">
                <a:solidFill>
                  <a:srgbClr val="7F7F7F"/>
                </a:solidFill>
                <a:latin typeface="Century Gothic" panose="020B0502020202020204" pitchFamily="34" charset="0"/>
              </a:rPr>
              <a:t>24 000</a:t>
            </a:r>
          </a:p>
          <a:p>
            <a:pPr algn="ctr"/>
            <a:r>
              <a:rPr lang="es-ES" b="1" dirty="0">
                <a:solidFill>
                  <a:srgbClr val="7F7F7F"/>
                </a:solidFill>
                <a:latin typeface="Century Gothic" panose="020B0502020202020204" pitchFamily="34" charset="0"/>
              </a:rPr>
              <a:t>artículos </a:t>
            </a:r>
          </a:p>
          <a:p>
            <a:pPr algn="ctr"/>
            <a:r>
              <a:rPr lang="es-ES" b="1" dirty="0">
                <a:solidFill>
                  <a:srgbClr val="7F7F7F"/>
                </a:solidFill>
                <a:latin typeface="Century Gothic" panose="020B0502020202020204" pitchFamily="34" charset="0"/>
              </a:rPr>
              <a:t>de surtido en total</a:t>
            </a:r>
            <a:r>
              <a:rPr lang="pl-PL" b="1" dirty="0">
                <a:solidFill>
                  <a:srgbClr val="7F7F7F"/>
                </a:solidFill>
                <a:latin typeface="Century Gothic" panose="020B0502020202020204" pitchFamily="34" charset="0"/>
              </a:rPr>
              <a:t>*</a:t>
            </a:r>
            <a:endParaRPr lang="pl-PL" sz="4800" b="1" dirty="0">
              <a:solidFill>
                <a:srgbClr val="7F7F7F"/>
              </a:solidFill>
              <a:latin typeface="Century Gothic" panose="020B0502020202020204" pitchFamily="34" charset="0"/>
            </a:endParaRPr>
          </a:p>
        </p:txBody>
      </p:sp>
      <p:sp>
        <p:nvSpPr>
          <p:cNvPr id="15" name="pole tekstowe 14">
            <a:extLst>
              <a:ext uri="{FF2B5EF4-FFF2-40B4-BE49-F238E27FC236}">
                <a16:creationId xmlns:a16="http://schemas.microsoft.com/office/drawing/2014/main" id="{1C69DBE5-84D2-40A2-8B5E-952068ABDEA3}"/>
              </a:ext>
            </a:extLst>
          </p:cNvPr>
          <p:cNvSpPr txBox="1"/>
          <p:nvPr/>
        </p:nvSpPr>
        <p:spPr>
          <a:xfrm>
            <a:off x="7512570" y="6478754"/>
            <a:ext cx="2444900" cy="253916"/>
          </a:xfrm>
          <a:prstGeom prst="rect">
            <a:avLst/>
          </a:prstGeom>
          <a:noFill/>
        </p:spPr>
        <p:txBody>
          <a:bodyPr wrap="none" rtlCol="0">
            <a:spAutoFit/>
          </a:bodyPr>
          <a:lstStyle/>
          <a:p>
            <a:pPr algn="ctr"/>
            <a:r>
              <a:rPr lang="pl-PL" sz="1050" dirty="0">
                <a:solidFill>
                  <a:srgbClr val="7F7F7F"/>
                </a:solidFill>
                <a:latin typeface="Century Gothic" panose="020B0502020202020204" pitchFamily="34" charset="0"/>
              </a:rPr>
              <a:t>*</a:t>
            </a:r>
            <a:r>
              <a:rPr lang="es-ES" sz="1050" dirty="0">
                <a:solidFill>
                  <a:srgbClr val="7F7F7F"/>
                </a:solidFill>
                <a:latin typeface="Century Gothic" panose="020B0502020202020204" pitchFamily="34" charset="0"/>
              </a:rPr>
              <a:t> d</a:t>
            </a:r>
            <a:r>
              <a:rPr lang="pl-PL" sz="1050" dirty="0" err="1">
                <a:solidFill>
                  <a:srgbClr val="7F7F7F"/>
                </a:solidFill>
                <a:latin typeface="Century Gothic" panose="020B0502020202020204" pitchFamily="34" charset="0"/>
              </a:rPr>
              <a:t>isponible</a:t>
            </a:r>
            <a:r>
              <a:rPr lang="pl-PL" sz="1050" dirty="0">
                <a:solidFill>
                  <a:srgbClr val="7F7F7F"/>
                </a:solidFill>
                <a:latin typeface="Century Gothic" panose="020B0502020202020204" pitchFamily="34" charset="0"/>
              </a:rPr>
              <a:t> en oferta </a:t>
            </a:r>
            <a:r>
              <a:rPr lang="es-ES" sz="1050" dirty="0">
                <a:solidFill>
                  <a:srgbClr val="7F7F7F"/>
                </a:solidFill>
                <a:latin typeface="Century Gothic" panose="020B0502020202020204" pitchFamily="34" charset="0"/>
              </a:rPr>
              <a:t>permanente</a:t>
            </a:r>
            <a:endParaRPr lang="pl-PL" sz="2800" dirty="0">
              <a:solidFill>
                <a:srgbClr val="7F7F7F"/>
              </a:solidFill>
              <a:latin typeface="Century Gothic" panose="020B0502020202020204" pitchFamily="34" charset="0"/>
            </a:endParaRPr>
          </a:p>
        </p:txBody>
      </p:sp>
      <p:sp>
        <p:nvSpPr>
          <p:cNvPr id="19" name="Strzałka: pięciokąt 18">
            <a:extLst>
              <a:ext uri="{FF2B5EF4-FFF2-40B4-BE49-F238E27FC236}">
                <a16:creationId xmlns:a16="http://schemas.microsoft.com/office/drawing/2014/main" id="{C3275A0B-B285-40F5-8CE7-EBF03F9F9FDF}"/>
              </a:ext>
            </a:extLst>
          </p:cNvPr>
          <p:cNvSpPr/>
          <p:nvPr/>
        </p:nvSpPr>
        <p:spPr>
          <a:xfrm flipH="1">
            <a:off x="9588500" y="230733"/>
            <a:ext cx="2603297" cy="425106"/>
          </a:xfrm>
          <a:prstGeom prst="homePlat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0" name="pole tekstowe 19">
            <a:extLst>
              <a:ext uri="{FF2B5EF4-FFF2-40B4-BE49-F238E27FC236}">
                <a16:creationId xmlns:a16="http://schemas.microsoft.com/office/drawing/2014/main" id="{6AA7E36F-3069-4F3B-9ECF-E969307DC132}"/>
              </a:ext>
            </a:extLst>
          </p:cNvPr>
          <p:cNvSpPr txBox="1"/>
          <p:nvPr/>
        </p:nvSpPr>
        <p:spPr>
          <a:xfrm flipH="1">
            <a:off x="9804276" y="245930"/>
            <a:ext cx="2283887" cy="400110"/>
          </a:xfrm>
          <a:prstGeom prst="rect">
            <a:avLst/>
          </a:prstGeom>
        </p:spPr>
        <p:txBody>
          <a:bodyPr wrap="square" rtlCol="0">
            <a:spAutoFit/>
          </a:bodyPr>
          <a:lstStyle/>
          <a:p>
            <a:pPr algn="r">
              <a:defRPr sz="2200" b="0" i="0" u="none" strike="noStrike" kern="1200" cap="none" spc="0" normalizeH="0" baseline="0">
                <a:solidFill>
                  <a:prstClr val="black">
                    <a:lumMod val="65000"/>
                    <a:lumOff val="35000"/>
                  </a:prstClr>
                </a:solidFill>
                <a:latin typeface="+mj-lt"/>
                <a:ea typeface="+mj-ea"/>
                <a:cs typeface="+mj-cs"/>
              </a:defRPr>
            </a:pPr>
            <a:r>
              <a:rPr lang="pl-PL" sz="2000" b="1" dirty="0">
                <a:solidFill>
                  <a:schemeClr val="bg1"/>
                </a:solidFill>
                <a:latin typeface="Century Gothic" panose="020B0502020202020204" pitchFamily="34" charset="0"/>
              </a:rPr>
              <a:t>OFERTA DE AS-PL</a:t>
            </a:r>
          </a:p>
        </p:txBody>
      </p:sp>
      <p:sp>
        <p:nvSpPr>
          <p:cNvPr id="21" name="Strzałka: pagon 20">
            <a:extLst>
              <a:ext uri="{FF2B5EF4-FFF2-40B4-BE49-F238E27FC236}">
                <a16:creationId xmlns:a16="http://schemas.microsoft.com/office/drawing/2014/main" id="{21D1100A-FE44-4A4F-9C78-C0B4F6D6CFF0}"/>
              </a:ext>
            </a:extLst>
          </p:cNvPr>
          <p:cNvSpPr/>
          <p:nvPr/>
        </p:nvSpPr>
        <p:spPr>
          <a:xfrm flipH="1">
            <a:off x="9243879" y="230733"/>
            <a:ext cx="438975" cy="432832"/>
          </a:xfrm>
          <a:prstGeom prst="chevron">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tx1"/>
              </a:solidFill>
            </a:endParaRPr>
          </a:p>
        </p:txBody>
      </p:sp>
    </p:spTree>
    <p:extLst>
      <p:ext uri="{BB962C8B-B14F-4D97-AF65-F5344CB8AC3E}">
        <p14:creationId xmlns:p14="http://schemas.microsoft.com/office/powerpoint/2010/main" val="311594799"/>
      </p:ext>
    </p:extLst>
  </p:cSld>
  <p:clrMapOvr>
    <a:masterClrMapping/>
  </p:clrMapOvr>
  <mc:AlternateContent xmlns:mc="http://schemas.openxmlformats.org/markup-compatibility/2006" xmlns:p14="http://schemas.microsoft.com/office/powerpoint/2010/main">
    <mc:Choice Requires="p14">
      <p:transition spd="slow" p14:dur="800" advClick="0" advTm="6300">
        <p:circle/>
      </p:transition>
    </mc:Choice>
    <mc:Fallback xmlns="">
      <p:transition spd="slow" advClick="0" advTm="630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randombar(horizontal)">
                                      <p:cBhvr>
                                        <p:cTn id="11" dur="500"/>
                                        <p:tgtEl>
                                          <p:spTgt spid="15"/>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14">
                                            <p:graphicEl>
                                              <a:chart seriesIdx="-3" categoryIdx="-3" bldStep="gridLegend"/>
                                            </p:graphicEl>
                                          </p:spTgt>
                                        </p:tgtEl>
                                        <p:attrNameLst>
                                          <p:attrName>style.visibility</p:attrName>
                                        </p:attrNameLst>
                                      </p:cBhvr>
                                      <p:to>
                                        <p:strVal val="visible"/>
                                      </p:to>
                                    </p:set>
                                    <p:animEffect transition="in" filter="dissolve">
                                      <p:cBhvr>
                                        <p:cTn id="15" dur="500"/>
                                        <p:tgtEl>
                                          <p:spTgt spid="14">
                                            <p:graphicEl>
                                              <a:chart seriesIdx="-3" categoryIdx="-3" bldStep="gridLegend"/>
                                            </p:graphicEl>
                                          </p:spTgt>
                                        </p:tgtEl>
                                      </p:cBhvr>
                                    </p:animEffect>
                                  </p:childTnLst>
                                </p:cTn>
                              </p:par>
                            </p:childTnLst>
                          </p:cTn>
                        </p:par>
                        <p:par>
                          <p:cTn id="16" fill="hold">
                            <p:stCondLst>
                              <p:cond delay="1500"/>
                            </p:stCondLst>
                            <p:childTnLst>
                              <p:par>
                                <p:cTn id="17" presetID="9" presetClass="entr" presetSubtype="0" fill="hold" grpId="0" nodeType="afterEffect">
                                  <p:stCondLst>
                                    <p:cond delay="500"/>
                                  </p:stCondLst>
                                  <p:childTnLst>
                                    <p:set>
                                      <p:cBhvr>
                                        <p:cTn id="18" dur="1" fill="hold">
                                          <p:stCondLst>
                                            <p:cond delay="0"/>
                                          </p:stCondLst>
                                        </p:cTn>
                                        <p:tgtEl>
                                          <p:spTgt spid="14">
                                            <p:graphicEl>
                                              <a:chart seriesIdx="0" categoryIdx="0" bldStep="ptInSeries"/>
                                            </p:graphicEl>
                                          </p:spTgt>
                                        </p:tgtEl>
                                        <p:attrNameLst>
                                          <p:attrName>style.visibility</p:attrName>
                                        </p:attrNameLst>
                                      </p:cBhvr>
                                      <p:to>
                                        <p:strVal val="visible"/>
                                      </p:to>
                                    </p:set>
                                    <p:animEffect transition="in" filter="dissolve">
                                      <p:cBhvr>
                                        <p:cTn id="19" dur="500"/>
                                        <p:tgtEl>
                                          <p:spTgt spid="14">
                                            <p:graphicEl>
                                              <a:chart seriesIdx="0" categoryIdx="0" bldStep="ptInSeries"/>
                                            </p:graphicEl>
                                          </p:spTgt>
                                        </p:tgtEl>
                                      </p:cBhvr>
                                    </p:animEffect>
                                  </p:childTnLst>
                                </p:cTn>
                              </p:par>
                            </p:childTnLst>
                          </p:cTn>
                        </p:par>
                        <p:par>
                          <p:cTn id="20" fill="hold">
                            <p:stCondLst>
                              <p:cond delay="2500"/>
                            </p:stCondLst>
                            <p:childTnLst>
                              <p:par>
                                <p:cTn id="21" presetID="9" presetClass="entr" presetSubtype="0" fill="hold" grpId="0" nodeType="afterEffect">
                                  <p:stCondLst>
                                    <p:cond delay="500"/>
                                  </p:stCondLst>
                                  <p:childTnLst>
                                    <p:set>
                                      <p:cBhvr>
                                        <p:cTn id="22" dur="1" fill="hold">
                                          <p:stCondLst>
                                            <p:cond delay="0"/>
                                          </p:stCondLst>
                                        </p:cTn>
                                        <p:tgtEl>
                                          <p:spTgt spid="14">
                                            <p:graphicEl>
                                              <a:chart seriesIdx="0" categoryIdx="1" bldStep="ptInSeries"/>
                                            </p:graphicEl>
                                          </p:spTgt>
                                        </p:tgtEl>
                                        <p:attrNameLst>
                                          <p:attrName>style.visibility</p:attrName>
                                        </p:attrNameLst>
                                      </p:cBhvr>
                                      <p:to>
                                        <p:strVal val="visible"/>
                                      </p:to>
                                    </p:set>
                                    <p:animEffect transition="in" filter="dissolve">
                                      <p:cBhvr>
                                        <p:cTn id="23" dur="500"/>
                                        <p:tgtEl>
                                          <p:spTgt spid="14">
                                            <p:graphicEl>
                                              <a:chart seriesIdx="0" categoryIdx="1" bldStep="ptInSeries"/>
                                            </p:graphicEl>
                                          </p:spTgt>
                                        </p:tgtEl>
                                      </p:cBhvr>
                                    </p:animEffect>
                                  </p:childTnLst>
                                </p:cTn>
                              </p:par>
                            </p:childTnLst>
                          </p:cTn>
                        </p:par>
                        <p:par>
                          <p:cTn id="24" fill="hold">
                            <p:stCondLst>
                              <p:cond delay="3500"/>
                            </p:stCondLst>
                            <p:childTnLst>
                              <p:par>
                                <p:cTn id="25" presetID="9" presetClass="entr" presetSubtype="0" fill="hold" grpId="0" nodeType="afterEffect">
                                  <p:stCondLst>
                                    <p:cond delay="500"/>
                                  </p:stCondLst>
                                  <p:childTnLst>
                                    <p:set>
                                      <p:cBhvr>
                                        <p:cTn id="26" dur="1" fill="hold">
                                          <p:stCondLst>
                                            <p:cond delay="0"/>
                                          </p:stCondLst>
                                        </p:cTn>
                                        <p:tgtEl>
                                          <p:spTgt spid="14">
                                            <p:graphicEl>
                                              <a:chart seriesIdx="0" categoryIdx="2" bldStep="ptInSeries"/>
                                            </p:graphicEl>
                                          </p:spTgt>
                                        </p:tgtEl>
                                        <p:attrNameLst>
                                          <p:attrName>style.visibility</p:attrName>
                                        </p:attrNameLst>
                                      </p:cBhvr>
                                      <p:to>
                                        <p:strVal val="visible"/>
                                      </p:to>
                                    </p:set>
                                    <p:animEffect transition="in" filter="dissolve">
                                      <p:cBhvr>
                                        <p:cTn id="27" dur="500"/>
                                        <p:tgtEl>
                                          <p:spTgt spid="14">
                                            <p:graphicEl>
                                              <a:chart seriesIdx="0" categoryIdx="2" bldStep="ptIn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uiExpand="1">
        <p:bldSub>
          <a:bldChart bld="seriesEl"/>
        </p:bldSub>
      </p:bldGraphic>
      <p:bldP spid="10" grpId="0"/>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 name="Wykres 35">
            <a:extLst>
              <a:ext uri="{FF2B5EF4-FFF2-40B4-BE49-F238E27FC236}">
                <a16:creationId xmlns:a16="http://schemas.microsoft.com/office/drawing/2014/main" id="{A71D4AD1-F3AD-4709-B1C5-0F45CD3C75ED}"/>
              </a:ext>
            </a:extLst>
          </p:cNvPr>
          <p:cNvGraphicFramePr/>
          <p:nvPr>
            <p:extLst>
              <p:ext uri="{D42A27DB-BD31-4B8C-83A1-F6EECF244321}">
                <p14:modId xmlns:p14="http://schemas.microsoft.com/office/powerpoint/2010/main" val="2391764586"/>
              </p:ext>
            </p:extLst>
          </p:nvPr>
        </p:nvGraphicFramePr>
        <p:xfrm>
          <a:off x="-1176003" y="1132923"/>
          <a:ext cx="7880205" cy="4791485"/>
        </p:xfrm>
        <a:graphic>
          <a:graphicData uri="http://schemas.openxmlformats.org/drawingml/2006/chart">
            <c:chart xmlns:c="http://schemas.openxmlformats.org/drawingml/2006/chart" xmlns:r="http://schemas.openxmlformats.org/officeDocument/2006/relationships" r:id="rId2"/>
          </a:graphicData>
        </a:graphic>
      </p:graphicFrame>
      <p:grpSp>
        <p:nvGrpSpPr>
          <p:cNvPr id="44" name="Grupa 43">
            <a:extLst>
              <a:ext uri="{FF2B5EF4-FFF2-40B4-BE49-F238E27FC236}">
                <a16:creationId xmlns:a16="http://schemas.microsoft.com/office/drawing/2014/main" id="{06E9C732-EFC0-4989-B3AD-800843C19410}"/>
              </a:ext>
            </a:extLst>
          </p:cNvPr>
          <p:cNvGrpSpPr/>
          <p:nvPr/>
        </p:nvGrpSpPr>
        <p:grpSpPr>
          <a:xfrm flipH="1">
            <a:off x="4471979" y="-1946179"/>
            <a:ext cx="10176335" cy="10051623"/>
            <a:chOff x="-2506332" y="-1946179"/>
            <a:chExt cx="10176335" cy="10051623"/>
          </a:xfrm>
        </p:grpSpPr>
        <p:sp>
          <p:nvSpPr>
            <p:cNvPr id="45" name="Sześciokąt 44">
              <a:extLst>
                <a:ext uri="{FF2B5EF4-FFF2-40B4-BE49-F238E27FC236}">
                  <a16:creationId xmlns:a16="http://schemas.microsoft.com/office/drawing/2014/main" id="{716228E2-D317-4086-9DC6-04ED74A7808B}"/>
                </a:ext>
              </a:extLst>
            </p:cNvPr>
            <p:cNvSpPr/>
            <p:nvPr/>
          </p:nvSpPr>
          <p:spPr>
            <a:xfrm rot="1106717">
              <a:off x="2426692" y="433746"/>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6" name="Sześciokąt 45">
              <a:extLst>
                <a:ext uri="{FF2B5EF4-FFF2-40B4-BE49-F238E27FC236}">
                  <a16:creationId xmlns:a16="http://schemas.microsoft.com/office/drawing/2014/main" id="{8C174C59-08B3-4781-B2C6-96667A177EB6}"/>
                </a:ext>
              </a:extLst>
            </p:cNvPr>
            <p:cNvSpPr/>
            <p:nvPr/>
          </p:nvSpPr>
          <p:spPr>
            <a:xfrm rot="1106717">
              <a:off x="4884142" y="-6155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7" name="Sześciokąt 46">
              <a:extLst>
                <a:ext uri="{FF2B5EF4-FFF2-40B4-BE49-F238E27FC236}">
                  <a16:creationId xmlns:a16="http://schemas.microsoft.com/office/drawing/2014/main" id="{A9355A80-2054-4B14-8959-37CFDE90BD89}"/>
                </a:ext>
              </a:extLst>
            </p:cNvPr>
            <p:cNvSpPr/>
            <p:nvPr/>
          </p:nvSpPr>
          <p:spPr>
            <a:xfrm rot="1106717">
              <a:off x="3236317" y="-1946179"/>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8" name="Sześciokąt 47">
              <a:extLst>
                <a:ext uri="{FF2B5EF4-FFF2-40B4-BE49-F238E27FC236}">
                  <a16:creationId xmlns:a16="http://schemas.microsoft.com/office/drawing/2014/main" id="{B45FB97B-7C01-462A-A7BD-9C368721B06A}"/>
                </a:ext>
              </a:extLst>
            </p:cNvPr>
            <p:cNvSpPr/>
            <p:nvPr/>
          </p:nvSpPr>
          <p:spPr>
            <a:xfrm rot="1106717">
              <a:off x="-1683762" y="-994332"/>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9" name="Sześciokąt 48">
              <a:extLst>
                <a:ext uri="{FF2B5EF4-FFF2-40B4-BE49-F238E27FC236}">
                  <a16:creationId xmlns:a16="http://schemas.microsoft.com/office/drawing/2014/main" id="{87657424-1379-491D-90A1-527A25A9CC28}"/>
                </a:ext>
              </a:extLst>
            </p:cNvPr>
            <p:cNvSpPr/>
            <p:nvPr/>
          </p:nvSpPr>
          <p:spPr>
            <a:xfrm rot="1106717">
              <a:off x="-859434" y="3301438"/>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0" name="Sześciokąt 49">
              <a:extLst>
                <a:ext uri="{FF2B5EF4-FFF2-40B4-BE49-F238E27FC236}">
                  <a16:creationId xmlns:a16="http://schemas.microsoft.com/office/drawing/2014/main" id="{134D57C4-2606-4F29-916B-E910C08C8F8E}"/>
                </a:ext>
              </a:extLst>
            </p:cNvPr>
            <p:cNvSpPr/>
            <p:nvPr/>
          </p:nvSpPr>
          <p:spPr>
            <a:xfrm rot="1106717">
              <a:off x="1612555" y="2794106"/>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1" name="Sześciokąt 50">
              <a:extLst>
                <a:ext uri="{FF2B5EF4-FFF2-40B4-BE49-F238E27FC236}">
                  <a16:creationId xmlns:a16="http://schemas.microsoft.com/office/drawing/2014/main" id="{293CBAF5-7B95-4157-910F-FFE84F651C74}"/>
                </a:ext>
              </a:extLst>
            </p:cNvPr>
            <p:cNvSpPr/>
            <p:nvPr/>
          </p:nvSpPr>
          <p:spPr>
            <a:xfrm rot="1106717">
              <a:off x="-59334" y="921513"/>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2" name="Sześciokąt 51">
              <a:extLst>
                <a:ext uri="{FF2B5EF4-FFF2-40B4-BE49-F238E27FC236}">
                  <a16:creationId xmlns:a16="http://schemas.microsoft.com/office/drawing/2014/main" id="{6BDAD2E8-DF0D-4219-8B52-E11B1FB32EBE}"/>
                </a:ext>
              </a:extLst>
            </p:cNvPr>
            <p:cNvSpPr/>
            <p:nvPr/>
          </p:nvSpPr>
          <p:spPr>
            <a:xfrm rot="1106717">
              <a:off x="-2506332" y="1409280"/>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3" name="Sześciokąt 52">
              <a:extLst>
                <a:ext uri="{FF2B5EF4-FFF2-40B4-BE49-F238E27FC236}">
                  <a16:creationId xmlns:a16="http://schemas.microsoft.com/office/drawing/2014/main" id="{636C0094-1C54-4074-9BE5-6DC020877BC3}"/>
                </a:ext>
              </a:extLst>
            </p:cNvPr>
            <p:cNvSpPr/>
            <p:nvPr/>
          </p:nvSpPr>
          <p:spPr>
            <a:xfrm rot="1106717">
              <a:off x="4073588" y="231116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4" name="Sześciokąt 53">
              <a:extLst>
                <a:ext uri="{FF2B5EF4-FFF2-40B4-BE49-F238E27FC236}">
                  <a16:creationId xmlns:a16="http://schemas.microsoft.com/office/drawing/2014/main" id="{325A0646-66DA-4A66-9E18-26B03F0ECE39}"/>
                </a:ext>
              </a:extLst>
            </p:cNvPr>
            <p:cNvSpPr/>
            <p:nvPr/>
          </p:nvSpPr>
          <p:spPr>
            <a:xfrm rot="1106717">
              <a:off x="3267571" y="4684790"/>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5" name="Sześciokąt 54">
              <a:extLst>
                <a:ext uri="{FF2B5EF4-FFF2-40B4-BE49-F238E27FC236}">
                  <a16:creationId xmlns:a16="http://schemas.microsoft.com/office/drawing/2014/main" id="{B08A458D-26EB-47BF-BC33-120350127A0F}"/>
                </a:ext>
              </a:extLst>
            </p:cNvPr>
            <p:cNvSpPr/>
            <p:nvPr/>
          </p:nvSpPr>
          <p:spPr>
            <a:xfrm rot="1106717">
              <a:off x="810121" y="5161040"/>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6" name="Sześciokąt 55">
              <a:extLst>
                <a:ext uri="{FF2B5EF4-FFF2-40B4-BE49-F238E27FC236}">
                  <a16:creationId xmlns:a16="http://schemas.microsoft.com/office/drawing/2014/main" id="{B1EE772C-9F2F-4E80-976C-610A6F69CA78}"/>
                </a:ext>
              </a:extLst>
            </p:cNvPr>
            <p:cNvSpPr/>
            <p:nvPr/>
          </p:nvSpPr>
          <p:spPr>
            <a:xfrm rot="1106717">
              <a:off x="-1644832" y="568648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7" name="Sześciokąt 56">
              <a:extLst>
                <a:ext uri="{FF2B5EF4-FFF2-40B4-BE49-F238E27FC236}">
                  <a16:creationId xmlns:a16="http://schemas.microsoft.com/office/drawing/2014/main" id="{6677A08B-B73E-4E63-8264-702577206B73}"/>
                </a:ext>
              </a:extLst>
            </p:cNvPr>
            <p:cNvSpPr/>
            <p:nvPr/>
          </p:nvSpPr>
          <p:spPr>
            <a:xfrm rot="1106717">
              <a:off x="770269" y="-1439362"/>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sp>
        <p:nvSpPr>
          <p:cNvPr id="10" name="pole tekstowe 9">
            <a:extLst>
              <a:ext uri="{FF2B5EF4-FFF2-40B4-BE49-F238E27FC236}">
                <a16:creationId xmlns:a16="http://schemas.microsoft.com/office/drawing/2014/main" id="{D695D26B-8961-4F41-AD5C-FD49BB919B4E}"/>
              </a:ext>
            </a:extLst>
          </p:cNvPr>
          <p:cNvSpPr txBox="1"/>
          <p:nvPr/>
        </p:nvSpPr>
        <p:spPr>
          <a:xfrm>
            <a:off x="1502669" y="2846497"/>
            <a:ext cx="2555508" cy="1446550"/>
          </a:xfrm>
          <a:prstGeom prst="rect">
            <a:avLst/>
          </a:prstGeom>
          <a:noFill/>
        </p:spPr>
        <p:txBody>
          <a:bodyPr wrap="none" rtlCol="0">
            <a:spAutoFit/>
          </a:bodyPr>
          <a:lstStyle/>
          <a:p>
            <a:pPr algn="ctr"/>
            <a:r>
              <a:rPr lang="pl-PL" sz="6000" b="1" dirty="0">
                <a:solidFill>
                  <a:srgbClr val="7F7F7F"/>
                </a:solidFill>
                <a:latin typeface="Century Gothic" panose="020B0502020202020204" pitchFamily="34" charset="0"/>
              </a:rPr>
              <a:t>24 000</a:t>
            </a:r>
          </a:p>
          <a:p>
            <a:pPr algn="ctr"/>
            <a:r>
              <a:rPr lang="es-ES" sz="1400" b="1" dirty="0">
                <a:solidFill>
                  <a:srgbClr val="7F7F7F"/>
                </a:solidFill>
                <a:latin typeface="Century Gothic" panose="020B0502020202020204" pitchFamily="34" charset="0"/>
              </a:rPr>
              <a:t>artículos </a:t>
            </a:r>
          </a:p>
          <a:p>
            <a:pPr algn="ctr"/>
            <a:r>
              <a:rPr lang="es-ES" sz="1400" b="1" dirty="0">
                <a:solidFill>
                  <a:srgbClr val="7F7F7F"/>
                </a:solidFill>
                <a:latin typeface="Century Gothic" panose="020B0502020202020204" pitchFamily="34" charset="0"/>
              </a:rPr>
              <a:t>de surtido en total </a:t>
            </a:r>
            <a:r>
              <a:rPr lang="pl-PL" sz="1400" b="1" dirty="0">
                <a:solidFill>
                  <a:srgbClr val="7F7F7F"/>
                </a:solidFill>
                <a:latin typeface="Century Gothic" panose="020B0502020202020204" pitchFamily="34" charset="0"/>
              </a:rPr>
              <a:t>*</a:t>
            </a:r>
            <a:endParaRPr lang="pl-PL" sz="4000" b="1" dirty="0">
              <a:solidFill>
                <a:srgbClr val="7F7F7F"/>
              </a:solidFill>
              <a:latin typeface="Century Gothic" panose="020B0502020202020204" pitchFamily="34" charset="0"/>
            </a:endParaRPr>
          </a:p>
        </p:txBody>
      </p:sp>
      <p:sp>
        <p:nvSpPr>
          <p:cNvPr id="15" name="pole tekstowe 14">
            <a:extLst>
              <a:ext uri="{FF2B5EF4-FFF2-40B4-BE49-F238E27FC236}">
                <a16:creationId xmlns:a16="http://schemas.microsoft.com/office/drawing/2014/main" id="{1C69DBE5-84D2-40A2-8B5E-952068ABDEA3}"/>
              </a:ext>
            </a:extLst>
          </p:cNvPr>
          <p:cNvSpPr txBox="1"/>
          <p:nvPr/>
        </p:nvSpPr>
        <p:spPr>
          <a:xfrm>
            <a:off x="1563946" y="6274544"/>
            <a:ext cx="2481770" cy="253916"/>
          </a:xfrm>
          <a:prstGeom prst="rect">
            <a:avLst/>
          </a:prstGeom>
          <a:noFill/>
        </p:spPr>
        <p:txBody>
          <a:bodyPr wrap="none" rtlCol="0">
            <a:spAutoFit/>
          </a:bodyPr>
          <a:lstStyle/>
          <a:p>
            <a:pPr algn="ctr"/>
            <a:r>
              <a:rPr lang="pl-PL" sz="1050" dirty="0">
                <a:solidFill>
                  <a:srgbClr val="7F7F7F"/>
                </a:solidFill>
                <a:latin typeface="Century Gothic" panose="020B0502020202020204" pitchFamily="34" charset="0"/>
              </a:rPr>
              <a:t>*</a:t>
            </a:r>
            <a:r>
              <a:rPr lang="en-US" sz="1050" dirty="0">
                <a:solidFill>
                  <a:srgbClr val="7F7F7F"/>
                </a:solidFill>
                <a:latin typeface="Century Gothic" panose="020B0502020202020204" pitchFamily="34" charset="0"/>
              </a:rPr>
              <a:t> disponible </a:t>
            </a:r>
            <a:r>
              <a:rPr lang="en-US" sz="1050" dirty="0" err="1">
                <a:solidFill>
                  <a:srgbClr val="7F7F7F"/>
                </a:solidFill>
                <a:latin typeface="Century Gothic" panose="020B0502020202020204" pitchFamily="34" charset="0"/>
              </a:rPr>
              <a:t>en</a:t>
            </a:r>
            <a:r>
              <a:rPr lang="en-US" sz="1050" dirty="0">
                <a:solidFill>
                  <a:srgbClr val="7F7F7F"/>
                </a:solidFill>
                <a:latin typeface="Century Gothic" panose="020B0502020202020204" pitchFamily="34" charset="0"/>
              </a:rPr>
              <a:t> </a:t>
            </a:r>
            <a:r>
              <a:rPr lang="en-US" sz="1050" dirty="0" err="1">
                <a:solidFill>
                  <a:srgbClr val="7F7F7F"/>
                </a:solidFill>
                <a:latin typeface="Century Gothic" panose="020B0502020202020204" pitchFamily="34" charset="0"/>
              </a:rPr>
              <a:t>oferta</a:t>
            </a:r>
            <a:r>
              <a:rPr lang="en-US" sz="1050" dirty="0">
                <a:solidFill>
                  <a:srgbClr val="7F7F7F"/>
                </a:solidFill>
                <a:latin typeface="Century Gothic" panose="020B0502020202020204" pitchFamily="34" charset="0"/>
              </a:rPr>
              <a:t> </a:t>
            </a:r>
            <a:r>
              <a:rPr lang="en-US" sz="1050" dirty="0" err="1">
                <a:solidFill>
                  <a:srgbClr val="7F7F7F"/>
                </a:solidFill>
                <a:latin typeface="Century Gothic" panose="020B0502020202020204" pitchFamily="34" charset="0"/>
              </a:rPr>
              <a:t>permanente</a:t>
            </a:r>
            <a:r>
              <a:rPr lang="en-US" sz="1050" dirty="0">
                <a:solidFill>
                  <a:srgbClr val="7F7F7F"/>
                </a:solidFill>
                <a:latin typeface="Century Gothic" panose="020B0502020202020204" pitchFamily="34" charset="0"/>
              </a:rPr>
              <a:t> </a:t>
            </a:r>
            <a:endParaRPr lang="pl-PL" sz="2800" dirty="0">
              <a:solidFill>
                <a:srgbClr val="7F7F7F"/>
              </a:solidFill>
              <a:latin typeface="Century Gothic" panose="020B0502020202020204" pitchFamily="34" charset="0"/>
            </a:endParaRPr>
          </a:p>
        </p:txBody>
      </p:sp>
      <p:sp>
        <p:nvSpPr>
          <p:cNvPr id="22" name="pole tekstowe 21">
            <a:extLst>
              <a:ext uri="{FF2B5EF4-FFF2-40B4-BE49-F238E27FC236}">
                <a16:creationId xmlns:a16="http://schemas.microsoft.com/office/drawing/2014/main" id="{CBF76CB0-C745-4B03-A320-C6C0496C6CF1}"/>
              </a:ext>
            </a:extLst>
          </p:cNvPr>
          <p:cNvSpPr txBox="1"/>
          <p:nvPr/>
        </p:nvSpPr>
        <p:spPr>
          <a:xfrm>
            <a:off x="6249146" y="1040060"/>
            <a:ext cx="4659259" cy="430887"/>
          </a:xfrm>
          <a:prstGeom prst="rect">
            <a:avLst/>
          </a:prstGeom>
        </p:spPr>
        <p:txBody>
          <a:bodyPr wrap="square" rtlCol="0">
            <a:spAutoFit/>
          </a:bodyPr>
          <a:lstStyle/>
          <a:p>
            <a:pPr algn="ctr">
              <a:defRPr sz="2200" b="0" i="0" u="none" strike="noStrike" kern="1200" cap="none" spc="0" normalizeH="0" baseline="0">
                <a:solidFill>
                  <a:prstClr val="black">
                    <a:lumMod val="65000"/>
                    <a:lumOff val="35000"/>
                  </a:prstClr>
                </a:solidFill>
                <a:latin typeface="+mj-lt"/>
                <a:ea typeface="+mj-ea"/>
                <a:cs typeface="+mj-cs"/>
              </a:defRPr>
            </a:pPr>
            <a:r>
              <a:rPr lang="es-ES" dirty="0">
                <a:solidFill>
                  <a:prstClr val="black">
                    <a:lumMod val="65000"/>
                    <a:lumOff val="35000"/>
                  </a:prstClr>
                </a:solidFill>
                <a:latin typeface="Century Gothic" panose="020B0502020202020204" pitchFamily="34" charset="0"/>
              </a:rPr>
              <a:t>Línea de producción de AS-PL:</a:t>
            </a:r>
            <a:endParaRPr lang="pl-PL" dirty="0">
              <a:solidFill>
                <a:prstClr val="black">
                  <a:lumMod val="65000"/>
                  <a:lumOff val="35000"/>
                </a:prstClr>
              </a:solidFill>
              <a:latin typeface="Century Gothic" panose="020B0502020202020204" pitchFamily="34" charset="0"/>
            </a:endParaRPr>
          </a:p>
        </p:txBody>
      </p:sp>
      <p:sp>
        <p:nvSpPr>
          <p:cNvPr id="23" name="pole tekstowe 22">
            <a:extLst>
              <a:ext uri="{FF2B5EF4-FFF2-40B4-BE49-F238E27FC236}">
                <a16:creationId xmlns:a16="http://schemas.microsoft.com/office/drawing/2014/main" id="{319A327A-B48B-4C3E-98B1-AC4626981EE2}"/>
              </a:ext>
            </a:extLst>
          </p:cNvPr>
          <p:cNvSpPr txBox="1"/>
          <p:nvPr/>
        </p:nvSpPr>
        <p:spPr>
          <a:xfrm>
            <a:off x="6338582" y="1847453"/>
            <a:ext cx="5577194" cy="1077218"/>
          </a:xfrm>
          <a:prstGeom prst="rect">
            <a:avLst/>
          </a:prstGeom>
        </p:spPr>
        <p:txBody>
          <a:bodyPr wrap="square" rtlCol="0">
            <a:spAutoFit/>
          </a:bodyPr>
          <a:lstStyle/>
          <a:p>
            <a:pPr algn="just">
              <a:defRPr sz="2200" b="0" i="0" u="none" strike="noStrike" kern="1200" cap="none" spc="0" normalizeH="0" baseline="0">
                <a:solidFill>
                  <a:prstClr val="black">
                    <a:lumMod val="65000"/>
                    <a:lumOff val="35000"/>
                  </a:prstClr>
                </a:solidFill>
                <a:latin typeface="+mj-lt"/>
                <a:ea typeface="+mj-ea"/>
                <a:cs typeface="+mj-cs"/>
              </a:defRPr>
            </a:pPr>
            <a:r>
              <a:rPr lang="pl-PL" sz="1600" dirty="0">
                <a:solidFill>
                  <a:prstClr val="black">
                    <a:lumMod val="65000"/>
                    <a:lumOff val="35000"/>
                  </a:prstClr>
                </a:solidFill>
                <a:latin typeface="Century Gothic" panose="020B0502020202020204" pitchFamily="34" charset="0"/>
              </a:rPr>
              <a:t>	        - </a:t>
            </a:r>
            <a:r>
              <a:rPr lang="es-ES" sz="1600" dirty="0">
                <a:solidFill>
                  <a:prstClr val="black">
                    <a:lumMod val="65000"/>
                    <a:lumOff val="35000"/>
                  </a:prstClr>
                </a:solidFill>
                <a:latin typeface="Century Gothic" panose="020B0502020202020204" pitchFamily="34" charset="0"/>
              </a:rPr>
              <a:t>la opción dirigida a los clientes que buscan la mejor calidad. Productos suministrados por fabricantes de equipos originales (OEM) de clase mundial y productos seleccionados de la marca AS.</a:t>
            </a:r>
          </a:p>
        </p:txBody>
      </p:sp>
      <p:sp>
        <p:nvSpPr>
          <p:cNvPr id="24" name="pole tekstowe 23">
            <a:extLst>
              <a:ext uri="{FF2B5EF4-FFF2-40B4-BE49-F238E27FC236}">
                <a16:creationId xmlns:a16="http://schemas.microsoft.com/office/drawing/2014/main" id="{DD904957-D7C1-4E3D-8FE4-0770B1EF4383}"/>
              </a:ext>
            </a:extLst>
          </p:cNvPr>
          <p:cNvSpPr txBox="1"/>
          <p:nvPr/>
        </p:nvSpPr>
        <p:spPr>
          <a:xfrm>
            <a:off x="6399616" y="3696305"/>
            <a:ext cx="5516159" cy="1077218"/>
          </a:xfrm>
          <a:prstGeom prst="rect">
            <a:avLst/>
          </a:prstGeom>
        </p:spPr>
        <p:txBody>
          <a:bodyPr wrap="square" rtlCol="0">
            <a:spAutoFit/>
          </a:bodyPr>
          <a:lstStyle/>
          <a:p>
            <a:pPr algn="just">
              <a:defRPr sz="2200" b="0" i="0" u="none" strike="noStrike" kern="1200" cap="none" spc="0" normalizeH="0" baseline="0">
                <a:solidFill>
                  <a:prstClr val="black">
                    <a:lumMod val="65000"/>
                    <a:lumOff val="35000"/>
                  </a:prstClr>
                </a:solidFill>
                <a:latin typeface="+mj-lt"/>
                <a:ea typeface="+mj-ea"/>
                <a:cs typeface="+mj-cs"/>
              </a:defRPr>
            </a:pPr>
            <a:r>
              <a:rPr lang="pl-PL" sz="1600" dirty="0">
                <a:solidFill>
                  <a:prstClr val="black">
                    <a:lumMod val="65000"/>
                    <a:lumOff val="35000"/>
                  </a:prstClr>
                </a:solidFill>
                <a:latin typeface="Century Gothic" panose="020B0502020202020204" pitchFamily="34" charset="0"/>
              </a:rPr>
              <a:t>	         - </a:t>
            </a:r>
            <a:r>
              <a:rPr lang="es-ES" sz="1600" dirty="0">
                <a:solidFill>
                  <a:prstClr val="black">
                    <a:lumMod val="65000"/>
                    <a:lumOff val="35000"/>
                  </a:prstClr>
                </a:solidFill>
                <a:latin typeface="Century Gothic" panose="020B0502020202020204" pitchFamily="34" charset="0"/>
              </a:rPr>
              <a:t>la línea de productos líder de la marca AS, opción dirigida a los clientes que buscan productos confiables y de alta calidad a precios competitivos</a:t>
            </a:r>
            <a:r>
              <a:rPr lang="pl-PL" sz="1600" dirty="0">
                <a:solidFill>
                  <a:prstClr val="black">
                    <a:lumMod val="65000"/>
                    <a:lumOff val="35000"/>
                  </a:prstClr>
                </a:solidFill>
                <a:latin typeface="Century Gothic" panose="020B0502020202020204" pitchFamily="34" charset="0"/>
              </a:rPr>
              <a:t>.</a:t>
            </a:r>
          </a:p>
        </p:txBody>
      </p:sp>
      <p:sp>
        <p:nvSpPr>
          <p:cNvPr id="25" name="pole tekstowe 24">
            <a:extLst>
              <a:ext uri="{FF2B5EF4-FFF2-40B4-BE49-F238E27FC236}">
                <a16:creationId xmlns:a16="http://schemas.microsoft.com/office/drawing/2014/main" id="{F5446204-CFB7-4542-9FAC-2880A7E1E417}"/>
              </a:ext>
            </a:extLst>
          </p:cNvPr>
          <p:cNvSpPr txBox="1"/>
          <p:nvPr/>
        </p:nvSpPr>
        <p:spPr>
          <a:xfrm>
            <a:off x="6399616" y="5152628"/>
            <a:ext cx="5516159" cy="584775"/>
          </a:xfrm>
          <a:prstGeom prst="rect">
            <a:avLst/>
          </a:prstGeom>
        </p:spPr>
        <p:txBody>
          <a:bodyPr wrap="square" rtlCol="0">
            <a:spAutoFit/>
          </a:bodyPr>
          <a:lstStyle/>
          <a:p>
            <a:pPr algn="just">
              <a:defRPr sz="2200" b="0" i="0" u="none" strike="noStrike" kern="1200" cap="none" spc="0" normalizeH="0" baseline="0">
                <a:solidFill>
                  <a:prstClr val="black">
                    <a:lumMod val="65000"/>
                    <a:lumOff val="35000"/>
                  </a:prstClr>
                </a:solidFill>
                <a:latin typeface="+mj-lt"/>
                <a:ea typeface="+mj-ea"/>
                <a:cs typeface="+mj-cs"/>
              </a:defRPr>
            </a:pPr>
            <a:r>
              <a:rPr lang="pl-PL" sz="1600" dirty="0">
                <a:solidFill>
                  <a:prstClr val="black">
                    <a:lumMod val="65000"/>
                    <a:lumOff val="35000"/>
                  </a:prstClr>
                </a:solidFill>
                <a:latin typeface="Century Gothic" panose="020B0502020202020204" pitchFamily="34" charset="0"/>
              </a:rPr>
              <a:t>                         - </a:t>
            </a:r>
            <a:r>
              <a:rPr lang="es-ES" sz="1600" dirty="0">
                <a:solidFill>
                  <a:prstClr val="black">
                    <a:lumMod val="65000"/>
                    <a:lumOff val="35000"/>
                  </a:prstClr>
                </a:solidFill>
                <a:latin typeface="Century Gothic" panose="020B0502020202020204" pitchFamily="34" charset="0"/>
              </a:rPr>
              <a:t>la línea de productos que fusiona</a:t>
            </a:r>
          </a:p>
          <a:p>
            <a:pPr algn="just">
              <a:defRPr sz="2200" b="0" i="0" u="none" strike="noStrike" kern="1200" cap="none" spc="0" normalizeH="0" baseline="0">
                <a:solidFill>
                  <a:prstClr val="black">
                    <a:lumMod val="65000"/>
                    <a:lumOff val="35000"/>
                  </a:prstClr>
                </a:solidFill>
                <a:latin typeface="+mj-lt"/>
                <a:ea typeface="+mj-ea"/>
                <a:cs typeface="+mj-cs"/>
              </a:defRPr>
            </a:pPr>
            <a:r>
              <a:rPr lang="es-ES" sz="1600" dirty="0">
                <a:solidFill>
                  <a:prstClr val="black">
                    <a:lumMod val="65000"/>
                    <a:lumOff val="35000"/>
                  </a:prstClr>
                </a:solidFill>
                <a:latin typeface="Century Gothic" panose="020B0502020202020204" pitchFamily="34" charset="0"/>
              </a:rPr>
              <a:t>calidad con un precio razonable.</a:t>
            </a:r>
          </a:p>
        </p:txBody>
      </p:sp>
      <p:pic>
        <p:nvPicPr>
          <p:cNvPr id="26" name="Obraz 25">
            <a:extLst>
              <a:ext uri="{FF2B5EF4-FFF2-40B4-BE49-F238E27FC236}">
                <a16:creationId xmlns:a16="http://schemas.microsoft.com/office/drawing/2014/main" id="{489D54B9-C050-4550-AF18-E99C89AA780D}"/>
              </a:ext>
            </a:extLst>
          </p:cNvPr>
          <p:cNvPicPr>
            <a:picLocks noChangeAspect="1"/>
          </p:cNvPicPr>
          <p:nvPr/>
        </p:nvPicPr>
        <p:blipFill rotWithShape="1">
          <a:blip r:embed="rId3">
            <a:extLst>
              <a:ext uri="{28A0092B-C50C-407E-A947-70E740481C1C}">
                <a14:useLocalDpi xmlns:a14="http://schemas.microsoft.com/office/drawing/2010/main" val="0"/>
              </a:ext>
            </a:extLst>
          </a:blip>
          <a:srcRect l="67850" t="24145" b="14626"/>
          <a:stretch/>
        </p:blipFill>
        <p:spPr>
          <a:xfrm>
            <a:off x="5829676" y="5076933"/>
            <a:ext cx="2363053" cy="504114"/>
          </a:xfrm>
          <a:prstGeom prst="rect">
            <a:avLst/>
          </a:prstGeom>
        </p:spPr>
      </p:pic>
      <p:pic>
        <p:nvPicPr>
          <p:cNvPr id="27" name="Obraz 26">
            <a:extLst>
              <a:ext uri="{FF2B5EF4-FFF2-40B4-BE49-F238E27FC236}">
                <a16:creationId xmlns:a16="http://schemas.microsoft.com/office/drawing/2014/main" id="{5694D6AC-18A8-4ECD-98F0-5292B4C28A23}"/>
              </a:ext>
            </a:extLst>
          </p:cNvPr>
          <p:cNvPicPr>
            <a:picLocks noChangeAspect="1"/>
          </p:cNvPicPr>
          <p:nvPr/>
        </p:nvPicPr>
        <p:blipFill rotWithShape="1">
          <a:blip r:embed="rId3">
            <a:extLst>
              <a:ext uri="{28A0092B-C50C-407E-A947-70E740481C1C}">
                <a14:useLocalDpi xmlns:a14="http://schemas.microsoft.com/office/drawing/2010/main" val="0"/>
              </a:ext>
            </a:extLst>
          </a:blip>
          <a:srcRect l="35121" t="24056" r="32729" b="14715"/>
          <a:stretch/>
        </p:blipFill>
        <p:spPr>
          <a:xfrm>
            <a:off x="5853022" y="3612523"/>
            <a:ext cx="2363053" cy="504114"/>
          </a:xfrm>
          <a:prstGeom prst="rect">
            <a:avLst/>
          </a:prstGeom>
        </p:spPr>
      </p:pic>
      <p:pic>
        <p:nvPicPr>
          <p:cNvPr id="28" name="Obraz 27">
            <a:extLst>
              <a:ext uri="{FF2B5EF4-FFF2-40B4-BE49-F238E27FC236}">
                <a16:creationId xmlns:a16="http://schemas.microsoft.com/office/drawing/2014/main" id="{561CE342-3927-4048-A918-1BA2FE981A71}"/>
              </a:ext>
            </a:extLst>
          </p:cNvPr>
          <p:cNvPicPr>
            <a:picLocks noChangeAspect="1"/>
          </p:cNvPicPr>
          <p:nvPr/>
        </p:nvPicPr>
        <p:blipFill rotWithShape="1">
          <a:blip r:embed="rId3">
            <a:extLst>
              <a:ext uri="{28A0092B-C50C-407E-A947-70E740481C1C}">
                <a14:useLocalDpi xmlns:a14="http://schemas.microsoft.com/office/drawing/2010/main" val="0"/>
              </a:ext>
            </a:extLst>
          </a:blip>
          <a:srcRect l="1894" t="24227" r="65956" b="14544"/>
          <a:stretch/>
        </p:blipFill>
        <p:spPr>
          <a:xfrm>
            <a:off x="5776485" y="1764440"/>
            <a:ext cx="2363053" cy="504114"/>
          </a:xfrm>
          <a:prstGeom prst="rect">
            <a:avLst/>
          </a:prstGeom>
        </p:spPr>
      </p:pic>
      <p:sp>
        <p:nvSpPr>
          <p:cNvPr id="30" name="pole tekstowe 29">
            <a:extLst>
              <a:ext uri="{FF2B5EF4-FFF2-40B4-BE49-F238E27FC236}">
                <a16:creationId xmlns:a16="http://schemas.microsoft.com/office/drawing/2014/main" id="{A4627E7A-E058-46BC-8922-49FA0143CB0F}"/>
              </a:ext>
            </a:extLst>
          </p:cNvPr>
          <p:cNvSpPr txBox="1"/>
          <p:nvPr/>
        </p:nvSpPr>
        <p:spPr>
          <a:xfrm>
            <a:off x="137648" y="245930"/>
            <a:ext cx="2745331" cy="400110"/>
          </a:xfrm>
          <a:prstGeom prst="rect">
            <a:avLst/>
          </a:prstGeom>
        </p:spPr>
        <p:txBody>
          <a:bodyPr wrap="square" rtlCol="0">
            <a:spAutoFit/>
          </a:bodyPr>
          <a:lstStyle/>
          <a:p>
            <a:pPr>
              <a:defRPr sz="2200" b="0" i="0" u="none" strike="noStrike" kern="1200" cap="none" spc="0" normalizeH="0" baseline="0">
                <a:solidFill>
                  <a:prstClr val="black">
                    <a:lumMod val="65000"/>
                    <a:lumOff val="35000"/>
                  </a:prstClr>
                </a:solidFill>
                <a:latin typeface="+mj-lt"/>
                <a:ea typeface="+mj-ea"/>
                <a:cs typeface="+mj-cs"/>
              </a:defRPr>
            </a:pPr>
            <a:r>
              <a:rPr lang="pl-PL" sz="2000" b="1" dirty="0">
                <a:solidFill>
                  <a:schemeClr val="bg1"/>
                </a:solidFill>
                <a:latin typeface="Century Gothic" panose="020B0502020202020204" pitchFamily="34" charset="0"/>
              </a:rPr>
              <a:t>OFERTA FIRMY</a:t>
            </a:r>
          </a:p>
        </p:txBody>
      </p:sp>
      <p:sp>
        <p:nvSpPr>
          <p:cNvPr id="32" name="pole tekstowe 31">
            <a:extLst>
              <a:ext uri="{FF2B5EF4-FFF2-40B4-BE49-F238E27FC236}">
                <a16:creationId xmlns:a16="http://schemas.microsoft.com/office/drawing/2014/main" id="{8A6A04E9-2590-4D21-85BA-78000487B58B}"/>
              </a:ext>
            </a:extLst>
          </p:cNvPr>
          <p:cNvSpPr txBox="1"/>
          <p:nvPr/>
        </p:nvSpPr>
        <p:spPr>
          <a:xfrm>
            <a:off x="137648" y="245930"/>
            <a:ext cx="2745331" cy="400110"/>
          </a:xfrm>
          <a:prstGeom prst="rect">
            <a:avLst/>
          </a:prstGeom>
        </p:spPr>
        <p:txBody>
          <a:bodyPr wrap="square" rtlCol="0">
            <a:spAutoFit/>
          </a:bodyPr>
          <a:lstStyle/>
          <a:p>
            <a:pPr>
              <a:defRPr sz="2200" b="0" i="0" u="none" strike="noStrike" kern="1200" cap="none" spc="0" normalizeH="0" baseline="0">
                <a:solidFill>
                  <a:prstClr val="black">
                    <a:lumMod val="65000"/>
                    <a:lumOff val="35000"/>
                  </a:prstClr>
                </a:solidFill>
                <a:latin typeface="+mj-lt"/>
                <a:ea typeface="+mj-ea"/>
                <a:cs typeface="+mj-cs"/>
              </a:defRPr>
            </a:pPr>
            <a:r>
              <a:rPr lang="pl-PL" sz="2000" b="1" dirty="0">
                <a:solidFill>
                  <a:schemeClr val="bg1"/>
                </a:solidFill>
                <a:latin typeface="Century Gothic" panose="020B0502020202020204" pitchFamily="34" charset="0"/>
              </a:rPr>
              <a:t>OFERTA FIRMY</a:t>
            </a:r>
          </a:p>
        </p:txBody>
      </p:sp>
      <p:sp>
        <p:nvSpPr>
          <p:cNvPr id="33" name="Strzałka: pięciokąt 32">
            <a:extLst>
              <a:ext uri="{FF2B5EF4-FFF2-40B4-BE49-F238E27FC236}">
                <a16:creationId xmlns:a16="http://schemas.microsoft.com/office/drawing/2014/main" id="{257BA54D-FDA0-47C7-A7CF-33CA00D704FB}"/>
              </a:ext>
            </a:extLst>
          </p:cNvPr>
          <p:cNvSpPr/>
          <p:nvPr/>
        </p:nvSpPr>
        <p:spPr>
          <a:xfrm>
            <a:off x="1" y="230733"/>
            <a:ext cx="2622499" cy="425106"/>
          </a:xfrm>
          <a:prstGeom prst="homePlat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4" name="pole tekstowe 33">
            <a:extLst>
              <a:ext uri="{FF2B5EF4-FFF2-40B4-BE49-F238E27FC236}">
                <a16:creationId xmlns:a16="http://schemas.microsoft.com/office/drawing/2014/main" id="{F4135886-57D9-4876-A790-C3FA71853F9B}"/>
              </a:ext>
            </a:extLst>
          </p:cNvPr>
          <p:cNvSpPr txBox="1"/>
          <p:nvPr/>
        </p:nvSpPr>
        <p:spPr>
          <a:xfrm>
            <a:off x="137648" y="245930"/>
            <a:ext cx="2244943" cy="400110"/>
          </a:xfrm>
          <a:prstGeom prst="rect">
            <a:avLst/>
          </a:prstGeom>
        </p:spPr>
        <p:txBody>
          <a:bodyPr wrap="square" rtlCol="0">
            <a:spAutoFit/>
          </a:bodyPr>
          <a:lstStyle/>
          <a:p>
            <a:pPr>
              <a:defRPr sz="2200" b="0" i="0" u="none" strike="noStrike" kern="1200" cap="none" spc="0" normalizeH="0" baseline="0">
                <a:solidFill>
                  <a:prstClr val="black">
                    <a:lumMod val="65000"/>
                    <a:lumOff val="35000"/>
                  </a:prstClr>
                </a:solidFill>
                <a:latin typeface="+mj-lt"/>
                <a:ea typeface="+mj-ea"/>
                <a:cs typeface="+mj-cs"/>
              </a:defRPr>
            </a:pPr>
            <a:r>
              <a:rPr lang="pl-PL" sz="2000" b="1" dirty="0">
                <a:solidFill>
                  <a:schemeClr val="bg1"/>
                </a:solidFill>
                <a:latin typeface="Century Gothic" panose="020B0502020202020204" pitchFamily="34" charset="0"/>
              </a:rPr>
              <a:t>OFERTA DE AS-PL</a:t>
            </a:r>
          </a:p>
        </p:txBody>
      </p:sp>
      <p:sp>
        <p:nvSpPr>
          <p:cNvPr id="35" name="Strzałka: pagon 34">
            <a:extLst>
              <a:ext uri="{FF2B5EF4-FFF2-40B4-BE49-F238E27FC236}">
                <a16:creationId xmlns:a16="http://schemas.microsoft.com/office/drawing/2014/main" id="{9E5D5FD4-086B-4F72-A742-477B9375F8BB}"/>
              </a:ext>
            </a:extLst>
          </p:cNvPr>
          <p:cNvSpPr/>
          <p:nvPr/>
        </p:nvSpPr>
        <p:spPr>
          <a:xfrm>
            <a:off x="2545465" y="230733"/>
            <a:ext cx="438975" cy="432832"/>
          </a:xfrm>
          <a:prstGeom prst="chevron">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tx1"/>
              </a:solidFill>
            </a:endParaRPr>
          </a:p>
        </p:txBody>
      </p:sp>
    </p:spTree>
    <p:extLst>
      <p:ext uri="{BB962C8B-B14F-4D97-AF65-F5344CB8AC3E}">
        <p14:creationId xmlns:p14="http://schemas.microsoft.com/office/powerpoint/2010/main" val="3912055518"/>
      </p:ext>
    </p:extLst>
  </p:cSld>
  <p:clrMapOvr>
    <a:masterClrMapping/>
  </p:clrMapOvr>
  <mc:AlternateContent xmlns:mc="http://schemas.openxmlformats.org/markup-compatibility/2006" xmlns:p159="http://schemas.microsoft.com/office/powerpoint/2015/09/main">
    <mc:Choice Requires="p159">
      <p:transition spd="slow" advClick="0" advTm="10000">
        <p159:morph option="byObject"/>
      </p:transition>
    </mc:Choice>
    <mc:Fallback xmlns="">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up)">
                                      <p:cBhvr>
                                        <p:cTn id="11" dur="500"/>
                                        <p:tgtEl>
                                          <p:spTgt spid="28"/>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up)">
                                      <p:cBhvr>
                                        <p:cTn id="15" dur="250"/>
                                        <p:tgtEl>
                                          <p:spTgt spid="23"/>
                                        </p:tgtEl>
                                      </p:cBhvr>
                                    </p:animEffect>
                                  </p:childTnLst>
                                </p:cTn>
                              </p:par>
                            </p:childTnLst>
                          </p:cTn>
                        </p:par>
                        <p:par>
                          <p:cTn id="16" fill="hold">
                            <p:stCondLst>
                              <p:cond delay="1250"/>
                            </p:stCondLst>
                            <p:childTnLst>
                              <p:par>
                                <p:cTn id="17" presetID="22" presetClass="entr" presetSubtype="1" fill="hold" nodeType="afterEffect">
                                  <p:stCondLst>
                                    <p:cond delay="2000"/>
                                  </p:stCondLst>
                                  <p:childTnLst>
                                    <p:set>
                                      <p:cBhvr>
                                        <p:cTn id="18" dur="1" fill="hold">
                                          <p:stCondLst>
                                            <p:cond delay="0"/>
                                          </p:stCondLst>
                                        </p:cTn>
                                        <p:tgtEl>
                                          <p:spTgt spid="27"/>
                                        </p:tgtEl>
                                        <p:attrNameLst>
                                          <p:attrName>style.visibility</p:attrName>
                                        </p:attrNameLst>
                                      </p:cBhvr>
                                      <p:to>
                                        <p:strVal val="visible"/>
                                      </p:to>
                                    </p:set>
                                    <p:animEffect transition="in" filter="wipe(up)">
                                      <p:cBhvr>
                                        <p:cTn id="19" dur="500"/>
                                        <p:tgtEl>
                                          <p:spTgt spid="27"/>
                                        </p:tgtEl>
                                      </p:cBhvr>
                                    </p:animEffect>
                                  </p:childTnLst>
                                </p:cTn>
                              </p:par>
                            </p:childTnLst>
                          </p:cTn>
                        </p:par>
                        <p:par>
                          <p:cTn id="20" fill="hold">
                            <p:stCondLst>
                              <p:cond delay="3750"/>
                            </p:stCondLst>
                            <p:childTnLst>
                              <p:par>
                                <p:cTn id="21" presetID="22" presetClass="entr" presetSubtype="1" fill="hold" grpId="0"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up)">
                                      <p:cBhvr>
                                        <p:cTn id="23" dur="250"/>
                                        <p:tgtEl>
                                          <p:spTgt spid="24"/>
                                        </p:tgtEl>
                                      </p:cBhvr>
                                    </p:animEffect>
                                  </p:childTnLst>
                                </p:cTn>
                              </p:par>
                            </p:childTnLst>
                          </p:cTn>
                        </p:par>
                        <p:par>
                          <p:cTn id="24" fill="hold">
                            <p:stCondLst>
                              <p:cond delay="4000"/>
                            </p:stCondLst>
                            <p:childTnLst>
                              <p:par>
                                <p:cTn id="25" presetID="22" presetClass="entr" presetSubtype="1" fill="hold" nodeType="afterEffect">
                                  <p:stCondLst>
                                    <p:cond delay="2000"/>
                                  </p:stCondLst>
                                  <p:childTnLst>
                                    <p:set>
                                      <p:cBhvr>
                                        <p:cTn id="26" dur="1" fill="hold">
                                          <p:stCondLst>
                                            <p:cond delay="0"/>
                                          </p:stCondLst>
                                        </p:cTn>
                                        <p:tgtEl>
                                          <p:spTgt spid="26"/>
                                        </p:tgtEl>
                                        <p:attrNameLst>
                                          <p:attrName>style.visibility</p:attrName>
                                        </p:attrNameLst>
                                      </p:cBhvr>
                                      <p:to>
                                        <p:strVal val="visible"/>
                                      </p:to>
                                    </p:set>
                                    <p:animEffect transition="in" filter="wipe(up)">
                                      <p:cBhvr>
                                        <p:cTn id="27" dur="500"/>
                                        <p:tgtEl>
                                          <p:spTgt spid="26"/>
                                        </p:tgtEl>
                                      </p:cBhvr>
                                    </p:animEffect>
                                  </p:childTnLst>
                                </p:cTn>
                              </p:par>
                            </p:childTnLst>
                          </p:cTn>
                        </p:par>
                        <p:par>
                          <p:cTn id="28" fill="hold">
                            <p:stCondLst>
                              <p:cond delay="6500"/>
                            </p:stCondLst>
                            <p:childTnLst>
                              <p:par>
                                <p:cTn id="29" presetID="22" presetClass="entr" presetSubtype="1" fill="hold" grpId="0" nodeType="after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up)">
                                      <p:cBhvr>
                                        <p:cTn id="31" dur="2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az 7">
            <a:extLst>
              <a:ext uri="{FF2B5EF4-FFF2-40B4-BE49-F238E27FC236}">
                <a16:creationId xmlns:a16="http://schemas.microsoft.com/office/drawing/2014/main" id="{B7E26A37-4545-41DC-AE81-2C9520561E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3429000"/>
          </a:xfrm>
          <a:prstGeom prst="rect">
            <a:avLst/>
          </a:prstGeom>
        </p:spPr>
      </p:pic>
      <p:sp>
        <p:nvSpPr>
          <p:cNvPr id="9" name="Trójkąt równoramienny 8">
            <a:extLst>
              <a:ext uri="{FF2B5EF4-FFF2-40B4-BE49-F238E27FC236}">
                <a16:creationId xmlns:a16="http://schemas.microsoft.com/office/drawing/2014/main" id="{104352E9-51C1-486D-A775-8D6B0D2BAFAC}"/>
              </a:ext>
            </a:extLst>
          </p:cNvPr>
          <p:cNvSpPr/>
          <p:nvPr/>
        </p:nvSpPr>
        <p:spPr>
          <a:xfrm rot="10800000">
            <a:off x="192505" y="-12032"/>
            <a:ext cx="3008870" cy="1564106"/>
          </a:xfrm>
          <a:prstGeom prst="triangle">
            <a:avLst/>
          </a:prstGeom>
          <a:ln>
            <a:no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pl-PL" dirty="0"/>
          </a:p>
        </p:txBody>
      </p:sp>
      <p:sp>
        <p:nvSpPr>
          <p:cNvPr id="10" name="pole tekstowe 9">
            <a:extLst>
              <a:ext uri="{FF2B5EF4-FFF2-40B4-BE49-F238E27FC236}">
                <a16:creationId xmlns:a16="http://schemas.microsoft.com/office/drawing/2014/main" id="{0BE9FD2C-4DCC-4103-AE17-5CF1889A829F}"/>
              </a:ext>
            </a:extLst>
          </p:cNvPr>
          <p:cNvSpPr txBox="1"/>
          <p:nvPr/>
        </p:nvSpPr>
        <p:spPr>
          <a:xfrm>
            <a:off x="1128151" y="208691"/>
            <a:ext cx="1042272" cy="830997"/>
          </a:xfrm>
          <a:prstGeom prst="rect">
            <a:avLst/>
          </a:prstGeom>
          <a:noFill/>
        </p:spPr>
        <p:txBody>
          <a:bodyPr wrap="none" rtlCol="0">
            <a:spAutoFit/>
          </a:bodyPr>
          <a:lstStyle/>
          <a:p>
            <a:pPr algn="ctr"/>
            <a:r>
              <a:rPr lang="pl-PL" sz="1600" b="1" dirty="0">
                <a:solidFill>
                  <a:srgbClr val="FF0000"/>
                </a:solidFill>
                <a:latin typeface="Century Gothic" panose="020B0502020202020204" pitchFamily="34" charset="0"/>
              </a:rPr>
              <a:t>AS-PL</a:t>
            </a:r>
          </a:p>
          <a:p>
            <a:pPr algn="ctr"/>
            <a:r>
              <a:rPr lang="es-ES" sz="1600" b="1" dirty="0">
                <a:latin typeface="Century Gothic" panose="020B0502020202020204" pitchFamily="34" charset="0"/>
              </a:rPr>
              <a:t>FÁBRICA</a:t>
            </a:r>
            <a:endParaRPr lang="pl-PL" sz="1600" b="1" dirty="0">
              <a:latin typeface="Century Gothic" panose="020B0502020202020204" pitchFamily="34" charset="0"/>
            </a:endParaRPr>
          </a:p>
          <a:p>
            <a:pPr algn="ctr"/>
            <a:endParaRPr lang="pl-PL" sz="1600" b="1" dirty="0">
              <a:solidFill>
                <a:srgbClr val="FF0000"/>
              </a:solidFill>
              <a:latin typeface="Century Gothic" panose="020B0502020202020204" pitchFamily="34" charset="0"/>
            </a:endParaRPr>
          </a:p>
        </p:txBody>
      </p:sp>
      <p:graphicFrame>
        <p:nvGraphicFramePr>
          <p:cNvPr id="13" name="Wykres 12">
            <a:extLst>
              <a:ext uri="{FF2B5EF4-FFF2-40B4-BE49-F238E27FC236}">
                <a16:creationId xmlns:a16="http://schemas.microsoft.com/office/drawing/2014/main" id="{9E989934-319E-4596-8DB2-AAB33EC46F59}"/>
              </a:ext>
            </a:extLst>
          </p:cNvPr>
          <p:cNvGraphicFramePr/>
          <p:nvPr/>
        </p:nvGraphicFramePr>
        <p:xfrm>
          <a:off x="-19281" y="3086100"/>
          <a:ext cx="4495800" cy="285220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Wykres 13">
            <a:extLst>
              <a:ext uri="{FF2B5EF4-FFF2-40B4-BE49-F238E27FC236}">
                <a16:creationId xmlns:a16="http://schemas.microsoft.com/office/drawing/2014/main" id="{EC40BFF7-CD85-4C4A-89A4-8E02F980F408}"/>
              </a:ext>
            </a:extLst>
          </p:cNvPr>
          <p:cNvGraphicFramePr/>
          <p:nvPr/>
        </p:nvGraphicFramePr>
        <p:xfrm>
          <a:off x="3762144" y="3086100"/>
          <a:ext cx="4495800" cy="285220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5" name="Wykres 14">
            <a:extLst>
              <a:ext uri="{FF2B5EF4-FFF2-40B4-BE49-F238E27FC236}">
                <a16:creationId xmlns:a16="http://schemas.microsoft.com/office/drawing/2014/main" id="{62AD0C24-46E8-4947-B180-AA383CCBB5A9}"/>
              </a:ext>
            </a:extLst>
          </p:cNvPr>
          <p:cNvGraphicFramePr/>
          <p:nvPr/>
        </p:nvGraphicFramePr>
        <p:xfrm>
          <a:off x="7686213" y="3095625"/>
          <a:ext cx="4495800" cy="2852208"/>
        </p:xfrm>
        <a:graphic>
          <a:graphicData uri="http://schemas.openxmlformats.org/drawingml/2006/chart">
            <c:chart xmlns:c="http://schemas.openxmlformats.org/drawingml/2006/chart" xmlns:r="http://schemas.openxmlformats.org/officeDocument/2006/relationships" r:id="rId5"/>
          </a:graphicData>
        </a:graphic>
      </p:graphicFrame>
      <p:sp>
        <p:nvSpPr>
          <p:cNvPr id="16" name="pole tekstowe 15">
            <a:extLst>
              <a:ext uri="{FF2B5EF4-FFF2-40B4-BE49-F238E27FC236}">
                <a16:creationId xmlns:a16="http://schemas.microsoft.com/office/drawing/2014/main" id="{4AC9B517-1023-43EB-9DC2-11352EE5D387}"/>
              </a:ext>
            </a:extLst>
          </p:cNvPr>
          <p:cNvSpPr txBox="1"/>
          <p:nvPr/>
        </p:nvSpPr>
        <p:spPr>
          <a:xfrm>
            <a:off x="1460085" y="4258368"/>
            <a:ext cx="1763624" cy="1015663"/>
          </a:xfrm>
          <a:prstGeom prst="rect">
            <a:avLst/>
          </a:prstGeom>
          <a:noFill/>
        </p:spPr>
        <p:txBody>
          <a:bodyPr wrap="none" rtlCol="0">
            <a:spAutoFit/>
          </a:bodyPr>
          <a:lstStyle/>
          <a:p>
            <a:pPr algn="ctr"/>
            <a:r>
              <a:rPr lang="pl-PL" sz="2000" b="1" dirty="0" err="1">
                <a:solidFill>
                  <a:srgbClr val="C0C0C0"/>
                </a:solidFill>
                <a:latin typeface="Century Gothic" panose="020B0502020202020204" pitchFamily="34" charset="0"/>
              </a:rPr>
              <a:t>Más</a:t>
            </a:r>
            <a:r>
              <a:rPr lang="pl-PL" sz="2000" b="1" dirty="0">
                <a:solidFill>
                  <a:srgbClr val="C0C0C0"/>
                </a:solidFill>
                <a:latin typeface="Century Gothic" panose="020B0502020202020204" pitchFamily="34" charset="0"/>
              </a:rPr>
              <a:t> de</a:t>
            </a:r>
          </a:p>
          <a:p>
            <a:pPr algn="ctr"/>
            <a:r>
              <a:rPr lang="pl-PL" sz="4000" b="1" dirty="0">
                <a:solidFill>
                  <a:srgbClr val="C0C0C0"/>
                </a:solidFill>
                <a:latin typeface="Century Gothic" panose="020B0502020202020204" pitchFamily="34" charset="0"/>
              </a:rPr>
              <a:t>41 000</a:t>
            </a:r>
          </a:p>
        </p:txBody>
      </p:sp>
      <p:sp>
        <p:nvSpPr>
          <p:cNvPr id="17" name="pole tekstowe 16">
            <a:extLst>
              <a:ext uri="{FF2B5EF4-FFF2-40B4-BE49-F238E27FC236}">
                <a16:creationId xmlns:a16="http://schemas.microsoft.com/office/drawing/2014/main" id="{C0478F69-E007-447D-B01D-64D7B4729C36}"/>
              </a:ext>
            </a:extLst>
          </p:cNvPr>
          <p:cNvSpPr txBox="1"/>
          <p:nvPr/>
        </p:nvSpPr>
        <p:spPr>
          <a:xfrm>
            <a:off x="5249936" y="4258367"/>
            <a:ext cx="1763624" cy="1015663"/>
          </a:xfrm>
          <a:prstGeom prst="rect">
            <a:avLst/>
          </a:prstGeom>
          <a:noFill/>
        </p:spPr>
        <p:txBody>
          <a:bodyPr wrap="none" rtlCol="0">
            <a:spAutoFit/>
          </a:bodyPr>
          <a:lstStyle/>
          <a:p>
            <a:pPr algn="ctr"/>
            <a:r>
              <a:rPr lang="pl-PL" sz="2000" b="1" dirty="0">
                <a:solidFill>
                  <a:srgbClr val="7F7F7F"/>
                </a:solidFill>
                <a:latin typeface="Century Gothic" panose="020B0502020202020204" pitchFamily="34" charset="0"/>
              </a:rPr>
              <a:t>M</a:t>
            </a:r>
            <a:r>
              <a:rPr lang="es-ES" sz="2000" b="1" dirty="0">
                <a:solidFill>
                  <a:srgbClr val="7F7F7F"/>
                </a:solidFill>
                <a:latin typeface="Century Gothic" panose="020B0502020202020204" pitchFamily="34" charset="0"/>
              </a:rPr>
              <a:t>ás de</a:t>
            </a:r>
            <a:endParaRPr lang="pl-PL" sz="2000" b="1" dirty="0">
              <a:solidFill>
                <a:srgbClr val="7F7F7F"/>
              </a:solidFill>
              <a:latin typeface="Century Gothic" panose="020B0502020202020204" pitchFamily="34" charset="0"/>
            </a:endParaRPr>
          </a:p>
          <a:p>
            <a:pPr algn="ctr"/>
            <a:r>
              <a:rPr lang="pl-PL" sz="4000" b="1" dirty="0">
                <a:solidFill>
                  <a:srgbClr val="7F7F7F"/>
                </a:solidFill>
                <a:latin typeface="Century Gothic" panose="020B0502020202020204" pitchFamily="34" charset="0"/>
              </a:rPr>
              <a:t>24 000</a:t>
            </a:r>
          </a:p>
        </p:txBody>
      </p:sp>
      <p:sp>
        <p:nvSpPr>
          <p:cNvPr id="18" name="pole tekstowe 17">
            <a:extLst>
              <a:ext uri="{FF2B5EF4-FFF2-40B4-BE49-F238E27FC236}">
                <a16:creationId xmlns:a16="http://schemas.microsoft.com/office/drawing/2014/main" id="{2621C5D8-FB63-43EB-A01B-24589F3660EF}"/>
              </a:ext>
            </a:extLst>
          </p:cNvPr>
          <p:cNvSpPr txBox="1"/>
          <p:nvPr/>
        </p:nvSpPr>
        <p:spPr>
          <a:xfrm>
            <a:off x="9208222" y="4368698"/>
            <a:ext cx="1747594" cy="830997"/>
          </a:xfrm>
          <a:prstGeom prst="rect">
            <a:avLst/>
          </a:prstGeom>
          <a:noFill/>
        </p:spPr>
        <p:txBody>
          <a:bodyPr wrap="none" rtlCol="0">
            <a:spAutoFit/>
          </a:bodyPr>
          <a:lstStyle/>
          <a:p>
            <a:pPr algn="ctr"/>
            <a:r>
              <a:rPr lang="pl-PL" sz="4800" b="1" dirty="0">
                <a:solidFill>
                  <a:srgbClr val="595959"/>
                </a:solidFill>
                <a:latin typeface="Century Gothic" panose="020B0502020202020204" pitchFamily="34" charset="0"/>
              </a:rPr>
              <a:t>100%</a:t>
            </a:r>
          </a:p>
        </p:txBody>
      </p:sp>
      <p:sp>
        <p:nvSpPr>
          <p:cNvPr id="19" name="pole tekstowe 18">
            <a:extLst>
              <a:ext uri="{FF2B5EF4-FFF2-40B4-BE49-F238E27FC236}">
                <a16:creationId xmlns:a16="http://schemas.microsoft.com/office/drawing/2014/main" id="{9988F07E-9547-4ACA-8D54-4E707A0AAACB}"/>
              </a:ext>
            </a:extLst>
          </p:cNvPr>
          <p:cNvSpPr txBox="1"/>
          <p:nvPr/>
        </p:nvSpPr>
        <p:spPr>
          <a:xfrm>
            <a:off x="1061846" y="6081183"/>
            <a:ext cx="2542683" cy="646331"/>
          </a:xfrm>
          <a:prstGeom prst="rect">
            <a:avLst/>
          </a:prstGeom>
          <a:noFill/>
        </p:spPr>
        <p:txBody>
          <a:bodyPr wrap="none" rtlCol="0">
            <a:spAutoFit/>
          </a:bodyPr>
          <a:lstStyle/>
          <a:p>
            <a:pPr algn="ctr"/>
            <a:r>
              <a:rPr lang="es-ES" b="1" dirty="0">
                <a:solidFill>
                  <a:srgbClr val="C0C0C0"/>
                </a:solidFill>
                <a:latin typeface="Century Gothic" panose="020B0502020202020204" pitchFamily="34" charset="0"/>
              </a:rPr>
              <a:t>motores de arranque</a:t>
            </a:r>
          </a:p>
          <a:p>
            <a:pPr algn="ctr"/>
            <a:r>
              <a:rPr lang="es-ES" b="1" dirty="0">
                <a:solidFill>
                  <a:srgbClr val="C0C0C0"/>
                </a:solidFill>
                <a:latin typeface="Century Gothic" panose="020B0502020202020204" pitchFamily="34" charset="0"/>
              </a:rPr>
              <a:t> fabricados por mes</a:t>
            </a:r>
            <a:endParaRPr lang="pl-PL" b="1" dirty="0">
              <a:solidFill>
                <a:srgbClr val="C0C0C0"/>
              </a:solidFill>
              <a:latin typeface="Century Gothic" panose="020B0502020202020204" pitchFamily="34" charset="0"/>
            </a:endParaRPr>
          </a:p>
        </p:txBody>
      </p:sp>
      <p:sp>
        <p:nvSpPr>
          <p:cNvPr id="20" name="pole tekstowe 19">
            <a:extLst>
              <a:ext uri="{FF2B5EF4-FFF2-40B4-BE49-F238E27FC236}">
                <a16:creationId xmlns:a16="http://schemas.microsoft.com/office/drawing/2014/main" id="{E07314F2-16C8-4587-95BA-B454DB6D22C8}"/>
              </a:ext>
            </a:extLst>
          </p:cNvPr>
          <p:cNvSpPr txBox="1"/>
          <p:nvPr/>
        </p:nvSpPr>
        <p:spPr>
          <a:xfrm>
            <a:off x="4888788" y="6081183"/>
            <a:ext cx="2414443" cy="646331"/>
          </a:xfrm>
          <a:prstGeom prst="rect">
            <a:avLst/>
          </a:prstGeom>
          <a:noFill/>
        </p:spPr>
        <p:txBody>
          <a:bodyPr wrap="none" rtlCol="0">
            <a:spAutoFit/>
          </a:bodyPr>
          <a:lstStyle/>
          <a:p>
            <a:pPr algn="ctr"/>
            <a:r>
              <a:rPr lang="es-ES" b="1" dirty="0">
                <a:solidFill>
                  <a:srgbClr val="7F7F7F"/>
                </a:solidFill>
                <a:latin typeface="Century Gothic" panose="020B0502020202020204" pitchFamily="34" charset="0"/>
              </a:rPr>
              <a:t>alternadores</a:t>
            </a:r>
          </a:p>
          <a:p>
            <a:pPr algn="ctr"/>
            <a:r>
              <a:rPr lang="es-ES" b="1" dirty="0">
                <a:solidFill>
                  <a:srgbClr val="7F7F7F"/>
                </a:solidFill>
                <a:latin typeface="Century Gothic" panose="020B0502020202020204" pitchFamily="34" charset="0"/>
              </a:rPr>
              <a:t> fabricados por mes</a:t>
            </a:r>
            <a:endParaRPr lang="pl-PL" b="1" dirty="0">
              <a:solidFill>
                <a:srgbClr val="C0C0C0"/>
              </a:solidFill>
              <a:latin typeface="Century Gothic" panose="020B0502020202020204" pitchFamily="34" charset="0"/>
            </a:endParaRPr>
          </a:p>
        </p:txBody>
      </p:sp>
      <p:sp>
        <p:nvSpPr>
          <p:cNvPr id="21" name="pole tekstowe 20">
            <a:extLst>
              <a:ext uri="{FF2B5EF4-FFF2-40B4-BE49-F238E27FC236}">
                <a16:creationId xmlns:a16="http://schemas.microsoft.com/office/drawing/2014/main" id="{4EC4181E-AF4A-4F31-A8FB-A41BD7B17005}"/>
              </a:ext>
            </a:extLst>
          </p:cNvPr>
          <p:cNvSpPr txBox="1"/>
          <p:nvPr/>
        </p:nvSpPr>
        <p:spPr>
          <a:xfrm>
            <a:off x="9393369" y="6081183"/>
            <a:ext cx="1377300" cy="646331"/>
          </a:xfrm>
          <a:prstGeom prst="rect">
            <a:avLst/>
          </a:prstGeom>
          <a:noFill/>
        </p:spPr>
        <p:txBody>
          <a:bodyPr wrap="none" rtlCol="0">
            <a:spAutoFit/>
          </a:bodyPr>
          <a:lstStyle/>
          <a:p>
            <a:pPr algn="ctr"/>
            <a:r>
              <a:rPr lang="es-ES" b="1" dirty="0">
                <a:solidFill>
                  <a:srgbClr val="595959"/>
                </a:solidFill>
                <a:latin typeface="Century Gothic" panose="020B0502020202020204" pitchFamily="34" charset="0"/>
              </a:rPr>
              <a:t>productos </a:t>
            </a:r>
          </a:p>
          <a:p>
            <a:pPr algn="ctr"/>
            <a:r>
              <a:rPr lang="es-ES" b="1" dirty="0">
                <a:solidFill>
                  <a:srgbClr val="595959"/>
                </a:solidFill>
                <a:latin typeface="Century Gothic" panose="020B0502020202020204" pitchFamily="34" charset="0"/>
              </a:rPr>
              <a:t>probados</a:t>
            </a:r>
            <a:endParaRPr lang="pl-PL" b="1" dirty="0">
              <a:solidFill>
                <a:srgbClr val="595959"/>
              </a:solidFill>
              <a:latin typeface="Century Gothic" panose="020B0502020202020204" pitchFamily="34" charset="0"/>
            </a:endParaRPr>
          </a:p>
        </p:txBody>
      </p:sp>
      <p:pic>
        <p:nvPicPr>
          <p:cNvPr id="2050" name="Picture 2" descr="Znalezione obrazy dla zapytania D&amp;V">
            <a:extLst>
              <a:ext uri="{FF2B5EF4-FFF2-40B4-BE49-F238E27FC236}">
                <a16:creationId xmlns:a16="http://schemas.microsoft.com/office/drawing/2014/main" id="{21DB47E0-0C14-493D-A926-1FCFE27757C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34113" y="5219239"/>
            <a:ext cx="342631" cy="342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4271745"/>
      </p:ext>
    </p:extLst>
  </p:cSld>
  <p:clrMapOvr>
    <a:masterClrMapping/>
  </p:clrMapOvr>
  <mc:AlternateContent xmlns:mc="http://schemas.openxmlformats.org/markup-compatibility/2006" xmlns:p14="http://schemas.microsoft.com/office/powerpoint/2010/main">
    <mc:Choice Requires="p14">
      <p:transition spd="slow" p14:dur="1200" advClick="0" advTm="8000">
        <p14:prism/>
      </p:transition>
    </mc:Choice>
    <mc:Fallback xmlns="">
      <p:transition spd="slow"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ppt_x"/>
                                          </p:val>
                                        </p:tav>
                                        <p:tav tm="100000">
                                          <p:val>
                                            <p:strVal val="#ppt_x"/>
                                          </p:val>
                                        </p:tav>
                                      </p:tavLst>
                                    </p:anim>
                                    <p:anim calcmode="lin" valueType="num">
                                      <p:cBhvr additive="base">
                                        <p:cTn id="8" dur="250" fill="hold"/>
                                        <p:tgtEl>
                                          <p:spTgt spid="9"/>
                                        </p:tgtEl>
                                        <p:attrNameLst>
                                          <p:attrName>ppt_y</p:attrName>
                                        </p:attrNameLst>
                                      </p:cBhvr>
                                      <p:tavLst>
                                        <p:tav tm="0">
                                          <p:val>
                                            <p:strVal val="0-#ppt_h/2"/>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50"/>
                                        <p:tgtEl>
                                          <p:spTgt spid="10"/>
                                        </p:tgtEl>
                                      </p:cBhvr>
                                    </p:animEffect>
                                  </p:childTnLst>
                                </p:cTn>
                              </p:par>
                            </p:childTnLst>
                          </p:cTn>
                        </p:par>
                        <p:par>
                          <p:cTn id="13" fill="hold">
                            <p:stCondLst>
                              <p:cond delay="500"/>
                            </p:stCondLst>
                            <p:childTnLst>
                              <p:par>
                                <p:cTn id="14" presetID="21" presetClass="entr" presetSubtype="1" fill="hold" grpId="0" nodeType="afterEffect">
                                  <p:stCondLst>
                                    <p:cond delay="0"/>
                                  </p:stCondLst>
                                  <p:childTnLst>
                                    <p:set>
                                      <p:cBhvr>
                                        <p:cTn id="15" dur="1" fill="hold">
                                          <p:stCondLst>
                                            <p:cond delay="0"/>
                                          </p:stCondLst>
                                        </p:cTn>
                                        <p:tgtEl>
                                          <p:spTgt spid="13">
                                            <p:graphicEl>
                                              <a:chart seriesIdx="-3" categoryIdx="-3" bldStep="gridLegend"/>
                                            </p:graphicEl>
                                          </p:spTgt>
                                        </p:tgtEl>
                                        <p:attrNameLst>
                                          <p:attrName>style.visibility</p:attrName>
                                        </p:attrNameLst>
                                      </p:cBhvr>
                                      <p:to>
                                        <p:strVal val="visible"/>
                                      </p:to>
                                    </p:set>
                                    <p:animEffect transition="in" filter="wheel(1)">
                                      <p:cBhvr>
                                        <p:cTn id="16" dur="400"/>
                                        <p:tgtEl>
                                          <p:spTgt spid="13">
                                            <p:graphicEl>
                                              <a:chart seriesIdx="-3" categoryIdx="-3" bldStep="gridLegend"/>
                                            </p:graphicEl>
                                          </p:spTgt>
                                        </p:tgtEl>
                                      </p:cBhvr>
                                    </p:animEffect>
                                  </p:childTnLst>
                                </p:cTn>
                              </p:par>
                            </p:childTnLst>
                          </p:cTn>
                        </p:par>
                        <p:par>
                          <p:cTn id="17" fill="hold">
                            <p:stCondLst>
                              <p:cond delay="900"/>
                            </p:stCondLst>
                            <p:childTnLst>
                              <p:par>
                                <p:cTn id="18" presetID="21" presetClass="entr" presetSubtype="1" fill="hold" grpId="0" nodeType="afterEffect">
                                  <p:stCondLst>
                                    <p:cond delay="0"/>
                                  </p:stCondLst>
                                  <p:childTnLst>
                                    <p:set>
                                      <p:cBhvr>
                                        <p:cTn id="19" dur="1" fill="hold">
                                          <p:stCondLst>
                                            <p:cond delay="0"/>
                                          </p:stCondLst>
                                        </p:cTn>
                                        <p:tgtEl>
                                          <p:spTgt spid="13">
                                            <p:graphicEl>
                                              <a:chart seriesIdx="0" categoryIdx="-4" bldStep="series"/>
                                            </p:graphicEl>
                                          </p:spTgt>
                                        </p:tgtEl>
                                        <p:attrNameLst>
                                          <p:attrName>style.visibility</p:attrName>
                                        </p:attrNameLst>
                                      </p:cBhvr>
                                      <p:to>
                                        <p:strVal val="visible"/>
                                      </p:to>
                                    </p:set>
                                    <p:animEffect transition="in" filter="wheel(1)">
                                      <p:cBhvr>
                                        <p:cTn id="20" dur="400"/>
                                        <p:tgtEl>
                                          <p:spTgt spid="13">
                                            <p:graphicEl>
                                              <a:chart seriesIdx="0" categoryIdx="-4" bldStep="series"/>
                                            </p:graphicEl>
                                          </p:spTgt>
                                        </p:tgtEl>
                                      </p:cBhvr>
                                    </p:animEffect>
                                  </p:childTnLst>
                                </p:cTn>
                              </p:par>
                            </p:childTnLst>
                          </p:cTn>
                        </p:par>
                        <p:par>
                          <p:cTn id="21" fill="hold">
                            <p:stCondLst>
                              <p:cond delay="1300"/>
                            </p:stCondLst>
                            <p:childTnLst>
                              <p:par>
                                <p:cTn id="22" presetID="10" presetClass="entr" presetSubtype="0"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250"/>
                                        <p:tgtEl>
                                          <p:spTgt spid="16"/>
                                        </p:tgtEl>
                                      </p:cBhvr>
                                    </p:animEffect>
                                  </p:childTnLst>
                                </p:cTn>
                              </p:par>
                            </p:childTnLst>
                          </p:cTn>
                        </p:par>
                        <p:par>
                          <p:cTn id="25" fill="hold">
                            <p:stCondLst>
                              <p:cond delay="1550"/>
                            </p:stCondLst>
                            <p:childTnLst>
                              <p:par>
                                <p:cTn id="26" presetID="10" presetClass="entr" presetSubtype="0" fill="hold" grpId="0" nodeType="after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250"/>
                                        <p:tgtEl>
                                          <p:spTgt spid="19"/>
                                        </p:tgtEl>
                                      </p:cBhvr>
                                    </p:animEffect>
                                  </p:childTnLst>
                                </p:cTn>
                              </p:par>
                            </p:childTnLst>
                          </p:cTn>
                        </p:par>
                        <p:par>
                          <p:cTn id="29" fill="hold">
                            <p:stCondLst>
                              <p:cond delay="1800"/>
                            </p:stCondLst>
                            <p:childTnLst>
                              <p:par>
                                <p:cTn id="30" presetID="21" presetClass="entr" presetSubtype="1" fill="hold" grpId="0" nodeType="afterEffect">
                                  <p:stCondLst>
                                    <p:cond delay="0"/>
                                  </p:stCondLst>
                                  <p:childTnLst>
                                    <p:set>
                                      <p:cBhvr>
                                        <p:cTn id="31" dur="1" fill="hold">
                                          <p:stCondLst>
                                            <p:cond delay="0"/>
                                          </p:stCondLst>
                                        </p:cTn>
                                        <p:tgtEl>
                                          <p:spTgt spid="14">
                                            <p:graphicEl>
                                              <a:chart seriesIdx="-3" categoryIdx="-3" bldStep="gridLegend"/>
                                            </p:graphicEl>
                                          </p:spTgt>
                                        </p:tgtEl>
                                        <p:attrNameLst>
                                          <p:attrName>style.visibility</p:attrName>
                                        </p:attrNameLst>
                                      </p:cBhvr>
                                      <p:to>
                                        <p:strVal val="visible"/>
                                      </p:to>
                                    </p:set>
                                    <p:animEffect transition="in" filter="wheel(1)">
                                      <p:cBhvr>
                                        <p:cTn id="32" dur="400"/>
                                        <p:tgtEl>
                                          <p:spTgt spid="14">
                                            <p:graphicEl>
                                              <a:chart seriesIdx="-3" categoryIdx="-3" bldStep="gridLegend"/>
                                            </p:graphicEl>
                                          </p:spTgt>
                                        </p:tgtEl>
                                      </p:cBhvr>
                                    </p:animEffect>
                                  </p:childTnLst>
                                </p:cTn>
                              </p:par>
                            </p:childTnLst>
                          </p:cTn>
                        </p:par>
                        <p:par>
                          <p:cTn id="33" fill="hold">
                            <p:stCondLst>
                              <p:cond delay="2200"/>
                            </p:stCondLst>
                            <p:childTnLst>
                              <p:par>
                                <p:cTn id="34" presetID="21" presetClass="entr" presetSubtype="1" fill="hold" grpId="0" nodeType="afterEffect">
                                  <p:stCondLst>
                                    <p:cond delay="0"/>
                                  </p:stCondLst>
                                  <p:childTnLst>
                                    <p:set>
                                      <p:cBhvr>
                                        <p:cTn id="35" dur="1" fill="hold">
                                          <p:stCondLst>
                                            <p:cond delay="0"/>
                                          </p:stCondLst>
                                        </p:cTn>
                                        <p:tgtEl>
                                          <p:spTgt spid="14">
                                            <p:graphicEl>
                                              <a:chart seriesIdx="0" categoryIdx="-4" bldStep="series"/>
                                            </p:graphicEl>
                                          </p:spTgt>
                                        </p:tgtEl>
                                        <p:attrNameLst>
                                          <p:attrName>style.visibility</p:attrName>
                                        </p:attrNameLst>
                                      </p:cBhvr>
                                      <p:to>
                                        <p:strVal val="visible"/>
                                      </p:to>
                                    </p:set>
                                    <p:animEffect transition="in" filter="wheel(1)">
                                      <p:cBhvr>
                                        <p:cTn id="36" dur="400"/>
                                        <p:tgtEl>
                                          <p:spTgt spid="14">
                                            <p:graphicEl>
                                              <a:chart seriesIdx="0" categoryIdx="-4" bldStep="series"/>
                                            </p:graphicEl>
                                          </p:spTgt>
                                        </p:tgtEl>
                                      </p:cBhvr>
                                    </p:animEffect>
                                  </p:childTnLst>
                                </p:cTn>
                              </p:par>
                            </p:childTnLst>
                          </p:cTn>
                        </p:par>
                        <p:par>
                          <p:cTn id="37" fill="hold">
                            <p:stCondLst>
                              <p:cond delay="2600"/>
                            </p:stCondLst>
                            <p:childTnLst>
                              <p:par>
                                <p:cTn id="38" presetID="10" presetClass="entr" presetSubtype="0" fill="hold" grpId="0" nodeType="after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250"/>
                                        <p:tgtEl>
                                          <p:spTgt spid="17"/>
                                        </p:tgtEl>
                                      </p:cBhvr>
                                    </p:animEffect>
                                  </p:childTnLst>
                                </p:cTn>
                              </p:par>
                            </p:childTnLst>
                          </p:cTn>
                        </p:par>
                        <p:par>
                          <p:cTn id="41" fill="hold">
                            <p:stCondLst>
                              <p:cond delay="2850"/>
                            </p:stCondLst>
                            <p:childTnLst>
                              <p:par>
                                <p:cTn id="42" presetID="10" presetClass="entr" presetSubtype="0" fill="hold" grpId="0" nodeType="after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250"/>
                                        <p:tgtEl>
                                          <p:spTgt spid="20"/>
                                        </p:tgtEl>
                                      </p:cBhvr>
                                    </p:animEffect>
                                  </p:childTnLst>
                                </p:cTn>
                              </p:par>
                            </p:childTnLst>
                          </p:cTn>
                        </p:par>
                        <p:par>
                          <p:cTn id="45" fill="hold">
                            <p:stCondLst>
                              <p:cond delay="3100"/>
                            </p:stCondLst>
                            <p:childTnLst>
                              <p:par>
                                <p:cTn id="46" presetID="21" presetClass="entr" presetSubtype="1" fill="hold" grpId="0" nodeType="afterEffect">
                                  <p:stCondLst>
                                    <p:cond delay="0"/>
                                  </p:stCondLst>
                                  <p:childTnLst>
                                    <p:set>
                                      <p:cBhvr>
                                        <p:cTn id="47" dur="1" fill="hold">
                                          <p:stCondLst>
                                            <p:cond delay="0"/>
                                          </p:stCondLst>
                                        </p:cTn>
                                        <p:tgtEl>
                                          <p:spTgt spid="15">
                                            <p:graphicEl>
                                              <a:chart seriesIdx="-3" categoryIdx="-3" bldStep="gridLegend"/>
                                            </p:graphicEl>
                                          </p:spTgt>
                                        </p:tgtEl>
                                        <p:attrNameLst>
                                          <p:attrName>style.visibility</p:attrName>
                                        </p:attrNameLst>
                                      </p:cBhvr>
                                      <p:to>
                                        <p:strVal val="visible"/>
                                      </p:to>
                                    </p:set>
                                    <p:animEffect transition="in" filter="wheel(1)">
                                      <p:cBhvr>
                                        <p:cTn id="48" dur="500"/>
                                        <p:tgtEl>
                                          <p:spTgt spid="15">
                                            <p:graphicEl>
                                              <a:chart seriesIdx="-3" categoryIdx="-3" bldStep="gridLegend"/>
                                            </p:graphicEl>
                                          </p:spTgt>
                                        </p:tgtEl>
                                      </p:cBhvr>
                                    </p:animEffect>
                                  </p:childTnLst>
                                </p:cTn>
                              </p:par>
                            </p:childTnLst>
                          </p:cTn>
                        </p:par>
                        <p:par>
                          <p:cTn id="49" fill="hold">
                            <p:stCondLst>
                              <p:cond delay="3600"/>
                            </p:stCondLst>
                            <p:childTnLst>
                              <p:par>
                                <p:cTn id="50" presetID="21" presetClass="entr" presetSubtype="1" fill="hold" grpId="0" nodeType="afterEffect">
                                  <p:stCondLst>
                                    <p:cond delay="0"/>
                                  </p:stCondLst>
                                  <p:childTnLst>
                                    <p:set>
                                      <p:cBhvr>
                                        <p:cTn id="51" dur="1" fill="hold">
                                          <p:stCondLst>
                                            <p:cond delay="0"/>
                                          </p:stCondLst>
                                        </p:cTn>
                                        <p:tgtEl>
                                          <p:spTgt spid="15">
                                            <p:graphicEl>
                                              <a:chart seriesIdx="0" categoryIdx="-4" bldStep="series"/>
                                            </p:graphicEl>
                                          </p:spTgt>
                                        </p:tgtEl>
                                        <p:attrNameLst>
                                          <p:attrName>style.visibility</p:attrName>
                                        </p:attrNameLst>
                                      </p:cBhvr>
                                      <p:to>
                                        <p:strVal val="visible"/>
                                      </p:to>
                                    </p:set>
                                    <p:animEffect transition="in" filter="wheel(1)">
                                      <p:cBhvr>
                                        <p:cTn id="52" dur="500"/>
                                        <p:tgtEl>
                                          <p:spTgt spid="15">
                                            <p:graphicEl>
                                              <a:chart seriesIdx="0" categoryIdx="-4" bldStep="series"/>
                                            </p:graphicEl>
                                          </p:spTgt>
                                        </p:tgtEl>
                                      </p:cBhvr>
                                    </p:animEffect>
                                  </p:childTnLst>
                                </p:cTn>
                              </p:par>
                            </p:childTnLst>
                          </p:cTn>
                        </p:par>
                        <p:par>
                          <p:cTn id="53" fill="hold">
                            <p:stCondLst>
                              <p:cond delay="4100"/>
                            </p:stCondLst>
                            <p:childTnLst>
                              <p:par>
                                <p:cTn id="54" presetID="10" presetClass="entr" presetSubtype="0" fill="hold" grpId="0" nodeType="after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250"/>
                                        <p:tgtEl>
                                          <p:spTgt spid="18"/>
                                        </p:tgtEl>
                                      </p:cBhvr>
                                    </p:animEffect>
                                  </p:childTnLst>
                                </p:cTn>
                              </p:par>
                            </p:childTnLst>
                          </p:cTn>
                        </p:par>
                        <p:par>
                          <p:cTn id="57" fill="hold">
                            <p:stCondLst>
                              <p:cond delay="4350"/>
                            </p:stCondLst>
                            <p:childTnLst>
                              <p:par>
                                <p:cTn id="58" presetID="10" presetClass="entr" presetSubtype="0" fill="hold" grpId="0" nodeType="after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fade">
                                      <p:cBhvr>
                                        <p:cTn id="60" dur="250"/>
                                        <p:tgtEl>
                                          <p:spTgt spid="21"/>
                                        </p:tgtEl>
                                      </p:cBhvr>
                                    </p:animEffect>
                                  </p:childTnLst>
                                </p:cTn>
                              </p:par>
                            </p:childTnLst>
                          </p:cTn>
                        </p:par>
                        <p:par>
                          <p:cTn id="61" fill="hold">
                            <p:stCondLst>
                              <p:cond delay="4600"/>
                            </p:stCondLst>
                            <p:childTnLst>
                              <p:par>
                                <p:cTn id="62" presetID="10" presetClass="entr" presetSubtype="0" fill="hold" nodeType="afterEffect">
                                  <p:stCondLst>
                                    <p:cond delay="0"/>
                                  </p:stCondLst>
                                  <p:childTnLst>
                                    <p:set>
                                      <p:cBhvr>
                                        <p:cTn id="63" dur="1" fill="hold">
                                          <p:stCondLst>
                                            <p:cond delay="0"/>
                                          </p:stCondLst>
                                        </p:cTn>
                                        <p:tgtEl>
                                          <p:spTgt spid="2050"/>
                                        </p:tgtEl>
                                        <p:attrNameLst>
                                          <p:attrName>style.visibility</p:attrName>
                                        </p:attrNameLst>
                                      </p:cBhvr>
                                      <p:to>
                                        <p:strVal val="visible"/>
                                      </p:to>
                                    </p:set>
                                    <p:animEffect transition="in" filter="fade">
                                      <p:cBhvr>
                                        <p:cTn id="6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Graphic spid="13" grpId="0" uiExpand="1">
        <p:bldSub>
          <a:bldChart bld="series"/>
        </p:bldSub>
      </p:bldGraphic>
      <p:bldGraphic spid="14" grpId="0" uiExpand="1">
        <p:bldSub>
          <a:bldChart bld="series"/>
        </p:bldSub>
      </p:bldGraphic>
      <p:bldGraphic spid="15" grpId="0">
        <p:bldSub>
          <a:bldChart bld="series"/>
        </p:bldSub>
      </p:bldGraphic>
      <p:bldP spid="16" grpId="0" uiExpand="1"/>
      <p:bldP spid="17" grpId="0"/>
      <p:bldP spid="18" grpId="0"/>
      <p:bldP spid="19" grpId="0" uiExpand="1"/>
      <p:bldP spid="20" grpId="0" uiExpand="1"/>
      <p:bldP spid="21" grpId="0" uiExpan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46F2D34F-E556-4A9B-B3C0-1E60909CF2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81" y="3442917"/>
            <a:ext cx="12219530" cy="3424014"/>
          </a:xfrm>
          <a:prstGeom prst="rect">
            <a:avLst/>
          </a:prstGeom>
        </p:spPr>
      </p:pic>
      <p:sp>
        <p:nvSpPr>
          <p:cNvPr id="9" name="Trójkąt równoramienny 8">
            <a:extLst>
              <a:ext uri="{FF2B5EF4-FFF2-40B4-BE49-F238E27FC236}">
                <a16:creationId xmlns:a16="http://schemas.microsoft.com/office/drawing/2014/main" id="{104352E9-51C1-486D-A775-8D6B0D2BAFAC}"/>
              </a:ext>
            </a:extLst>
          </p:cNvPr>
          <p:cNvSpPr/>
          <p:nvPr/>
        </p:nvSpPr>
        <p:spPr>
          <a:xfrm>
            <a:off x="9136321" y="5305926"/>
            <a:ext cx="3008870" cy="1564106"/>
          </a:xfrm>
          <a:prstGeom prst="triangle">
            <a:avLst/>
          </a:prstGeom>
          <a:ln>
            <a:noFill/>
          </a:ln>
          <a:effectLst>
            <a:outerShdw blurRad="50800" dist="38100" dir="16200000"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pl-PL" dirty="0"/>
          </a:p>
        </p:txBody>
      </p:sp>
      <p:sp>
        <p:nvSpPr>
          <p:cNvPr id="10" name="pole tekstowe 9">
            <a:extLst>
              <a:ext uri="{FF2B5EF4-FFF2-40B4-BE49-F238E27FC236}">
                <a16:creationId xmlns:a16="http://schemas.microsoft.com/office/drawing/2014/main" id="{0BE9FD2C-4DCC-4103-AE17-5CF1889A829F}"/>
              </a:ext>
            </a:extLst>
          </p:cNvPr>
          <p:cNvSpPr txBox="1"/>
          <p:nvPr/>
        </p:nvSpPr>
        <p:spPr>
          <a:xfrm>
            <a:off x="9729288" y="5918038"/>
            <a:ext cx="1822936" cy="830997"/>
          </a:xfrm>
          <a:prstGeom prst="rect">
            <a:avLst/>
          </a:prstGeom>
          <a:noFill/>
        </p:spPr>
        <p:txBody>
          <a:bodyPr wrap="none" rtlCol="0">
            <a:spAutoFit/>
          </a:bodyPr>
          <a:lstStyle/>
          <a:p>
            <a:pPr algn="ctr"/>
            <a:r>
              <a:rPr lang="pl-PL" sz="1600" b="1" dirty="0">
                <a:solidFill>
                  <a:srgbClr val="FF0000"/>
                </a:solidFill>
                <a:latin typeface="Century Gothic" panose="020B0502020202020204" pitchFamily="34" charset="0"/>
              </a:rPr>
              <a:t>AS-PL</a:t>
            </a:r>
          </a:p>
          <a:p>
            <a:pPr algn="ctr"/>
            <a:r>
              <a:rPr lang="es-ES" sz="1600" b="1" dirty="0">
                <a:latin typeface="Century Gothic" panose="020B0502020202020204" pitchFamily="34" charset="0"/>
              </a:rPr>
              <a:t>DEPARTAMENTO </a:t>
            </a:r>
          </a:p>
          <a:p>
            <a:pPr algn="ctr"/>
            <a:r>
              <a:rPr lang="es-ES" sz="1600" b="1" dirty="0">
                <a:latin typeface="Century Gothic" panose="020B0502020202020204" pitchFamily="34" charset="0"/>
              </a:rPr>
              <a:t>DE VENTAS</a:t>
            </a:r>
            <a:endParaRPr lang="pl-PL" sz="1600" b="1" dirty="0">
              <a:latin typeface="Century Gothic" panose="020B0502020202020204" pitchFamily="34" charset="0"/>
            </a:endParaRPr>
          </a:p>
        </p:txBody>
      </p:sp>
      <p:graphicFrame>
        <p:nvGraphicFramePr>
          <p:cNvPr id="13" name="Wykres 12">
            <a:extLst>
              <a:ext uri="{FF2B5EF4-FFF2-40B4-BE49-F238E27FC236}">
                <a16:creationId xmlns:a16="http://schemas.microsoft.com/office/drawing/2014/main" id="{9E989934-319E-4596-8DB2-AAB33EC46F59}"/>
              </a:ext>
            </a:extLst>
          </p:cNvPr>
          <p:cNvGraphicFramePr/>
          <p:nvPr/>
        </p:nvGraphicFramePr>
        <p:xfrm>
          <a:off x="-19281" y="-342903"/>
          <a:ext cx="4495800" cy="285220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Wykres 13">
            <a:extLst>
              <a:ext uri="{FF2B5EF4-FFF2-40B4-BE49-F238E27FC236}">
                <a16:creationId xmlns:a16="http://schemas.microsoft.com/office/drawing/2014/main" id="{EC40BFF7-CD85-4C4A-89A4-8E02F980F408}"/>
              </a:ext>
            </a:extLst>
          </p:cNvPr>
          <p:cNvGraphicFramePr/>
          <p:nvPr/>
        </p:nvGraphicFramePr>
        <p:xfrm>
          <a:off x="3762144" y="-342903"/>
          <a:ext cx="4495800" cy="285220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5" name="Wykres 14">
            <a:extLst>
              <a:ext uri="{FF2B5EF4-FFF2-40B4-BE49-F238E27FC236}">
                <a16:creationId xmlns:a16="http://schemas.microsoft.com/office/drawing/2014/main" id="{62AD0C24-46E8-4947-B180-AA383CCBB5A9}"/>
              </a:ext>
            </a:extLst>
          </p:cNvPr>
          <p:cNvGraphicFramePr/>
          <p:nvPr/>
        </p:nvGraphicFramePr>
        <p:xfrm>
          <a:off x="7686213" y="-333378"/>
          <a:ext cx="4495800" cy="2852208"/>
        </p:xfrm>
        <a:graphic>
          <a:graphicData uri="http://schemas.openxmlformats.org/drawingml/2006/chart">
            <c:chart xmlns:c="http://schemas.openxmlformats.org/drawingml/2006/chart" xmlns:r="http://schemas.openxmlformats.org/officeDocument/2006/relationships" r:id="rId5"/>
          </a:graphicData>
        </a:graphic>
      </p:graphicFrame>
      <p:sp>
        <p:nvSpPr>
          <p:cNvPr id="16" name="pole tekstowe 15">
            <a:extLst>
              <a:ext uri="{FF2B5EF4-FFF2-40B4-BE49-F238E27FC236}">
                <a16:creationId xmlns:a16="http://schemas.microsoft.com/office/drawing/2014/main" id="{4AC9B517-1023-43EB-9DC2-11352EE5D387}"/>
              </a:ext>
            </a:extLst>
          </p:cNvPr>
          <p:cNvSpPr txBox="1"/>
          <p:nvPr/>
        </p:nvSpPr>
        <p:spPr>
          <a:xfrm>
            <a:off x="1745526" y="750984"/>
            <a:ext cx="1175322" cy="1231106"/>
          </a:xfrm>
          <a:prstGeom prst="rect">
            <a:avLst/>
          </a:prstGeom>
          <a:noFill/>
        </p:spPr>
        <p:txBody>
          <a:bodyPr wrap="none" rtlCol="0">
            <a:spAutoFit/>
          </a:bodyPr>
          <a:lstStyle/>
          <a:p>
            <a:pPr algn="ctr"/>
            <a:r>
              <a:rPr lang="en-AU" sz="2000" b="1" dirty="0">
                <a:solidFill>
                  <a:srgbClr val="C0C0C0"/>
                </a:solidFill>
                <a:latin typeface="Century Gothic" panose="020B0502020202020204" pitchFamily="34" charset="0"/>
              </a:rPr>
              <a:t>Más de </a:t>
            </a:r>
            <a:br>
              <a:rPr lang="pl-PL" sz="2000" b="1" dirty="0">
                <a:solidFill>
                  <a:srgbClr val="C0C0C0"/>
                </a:solidFill>
                <a:latin typeface="Century Gothic" panose="020B0502020202020204" pitchFamily="34" charset="0"/>
              </a:rPr>
            </a:br>
            <a:r>
              <a:rPr lang="pl-PL" sz="5400" b="1" dirty="0">
                <a:solidFill>
                  <a:srgbClr val="C0C0C0"/>
                </a:solidFill>
                <a:latin typeface="Century Gothic" panose="020B0502020202020204" pitchFamily="34" charset="0"/>
              </a:rPr>
              <a:t>30</a:t>
            </a:r>
          </a:p>
        </p:txBody>
      </p:sp>
      <p:sp>
        <p:nvSpPr>
          <p:cNvPr id="17" name="pole tekstowe 16">
            <a:extLst>
              <a:ext uri="{FF2B5EF4-FFF2-40B4-BE49-F238E27FC236}">
                <a16:creationId xmlns:a16="http://schemas.microsoft.com/office/drawing/2014/main" id="{C0478F69-E007-447D-B01D-64D7B4729C36}"/>
              </a:ext>
            </a:extLst>
          </p:cNvPr>
          <p:cNvSpPr txBox="1"/>
          <p:nvPr/>
        </p:nvSpPr>
        <p:spPr>
          <a:xfrm>
            <a:off x="5469402" y="750984"/>
            <a:ext cx="1348446" cy="1231106"/>
          </a:xfrm>
          <a:prstGeom prst="rect">
            <a:avLst/>
          </a:prstGeom>
          <a:noFill/>
        </p:spPr>
        <p:txBody>
          <a:bodyPr wrap="none" rtlCol="0">
            <a:spAutoFit/>
          </a:bodyPr>
          <a:lstStyle/>
          <a:p>
            <a:pPr algn="ctr"/>
            <a:r>
              <a:rPr lang="es-ES" sz="2000" b="1" dirty="0">
                <a:solidFill>
                  <a:srgbClr val="7F7F7F"/>
                </a:solidFill>
                <a:latin typeface="Century Gothic" panose="020B0502020202020204" pitchFamily="34" charset="0"/>
              </a:rPr>
              <a:t>Sobre</a:t>
            </a:r>
            <a:endParaRPr lang="en-AU" sz="2000" b="1" dirty="0">
              <a:solidFill>
                <a:srgbClr val="7F7F7F"/>
              </a:solidFill>
              <a:latin typeface="Century Gothic" panose="020B0502020202020204" pitchFamily="34" charset="0"/>
            </a:endParaRPr>
          </a:p>
          <a:p>
            <a:pPr algn="ctr"/>
            <a:r>
              <a:rPr lang="pl-PL" sz="5400" b="1" dirty="0">
                <a:solidFill>
                  <a:srgbClr val="7F7F7F"/>
                </a:solidFill>
                <a:latin typeface="Century Gothic" panose="020B0502020202020204" pitchFamily="34" charset="0"/>
              </a:rPr>
              <a:t>100</a:t>
            </a:r>
          </a:p>
        </p:txBody>
      </p:sp>
      <p:sp>
        <p:nvSpPr>
          <p:cNvPr id="18" name="pole tekstowe 17">
            <a:extLst>
              <a:ext uri="{FF2B5EF4-FFF2-40B4-BE49-F238E27FC236}">
                <a16:creationId xmlns:a16="http://schemas.microsoft.com/office/drawing/2014/main" id="{2621C5D8-FB63-43EB-A01B-24589F3660EF}"/>
              </a:ext>
            </a:extLst>
          </p:cNvPr>
          <p:cNvSpPr txBox="1"/>
          <p:nvPr/>
        </p:nvSpPr>
        <p:spPr>
          <a:xfrm>
            <a:off x="9307449" y="738846"/>
            <a:ext cx="1555233" cy="1231106"/>
          </a:xfrm>
          <a:prstGeom prst="rect">
            <a:avLst/>
          </a:prstGeom>
          <a:noFill/>
        </p:spPr>
        <p:txBody>
          <a:bodyPr wrap="none" rtlCol="0">
            <a:spAutoFit/>
          </a:bodyPr>
          <a:lstStyle/>
          <a:p>
            <a:pPr algn="ctr"/>
            <a:r>
              <a:rPr lang="en-AU" sz="2000" b="1" dirty="0">
                <a:solidFill>
                  <a:srgbClr val="595959"/>
                </a:solidFill>
                <a:latin typeface="Century Gothic" panose="020B0502020202020204" pitchFamily="34" charset="0"/>
              </a:rPr>
              <a:t>Más de</a:t>
            </a:r>
          </a:p>
          <a:p>
            <a:pPr algn="ctr"/>
            <a:r>
              <a:rPr lang="pl-PL" sz="5400" b="1" dirty="0">
                <a:solidFill>
                  <a:srgbClr val="595959"/>
                </a:solidFill>
                <a:latin typeface="Century Gothic" panose="020B0502020202020204" pitchFamily="34" charset="0"/>
              </a:rPr>
              <a:t>26%</a:t>
            </a:r>
          </a:p>
        </p:txBody>
      </p:sp>
      <p:sp>
        <p:nvSpPr>
          <p:cNvPr id="19" name="pole tekstowe 18">
            <a:extLst>
              <a:ext uri="{FF2B5EF4-FFF2-40B4-BE49-F238E27FC236}">
                <a16:creationId xmlns:a16="http://schemas.microsoft.com/office/drawing/2014/main" id="{9988F07E-9547-4ACA-8D54-4E707A0AAACB}"/>
              </a:ext>
            </a:extLst>
          </p:cNvPr>
          <p:cNvSpPr txBox="1"/>
          <p:nvPr/>
        </p:nvSpPr>
        <p:spPr>
          <a:xfrm>
            <a:off x="1502679" y="2652180"/>
            <a:ext cx="1661032" cy="646331"/>
          </a:xfrm>
          <a:prstGeom prst="rect">
            <a:avLst/>
          </a:prstGeom>
          <a:noFill/>
        </p:spPr>
        <p:txBody>
          <a:bodyPr wrap="none" rtlCol="0">
            <a:spAutoFit/>
          </a:bodyPr>
          <a:lstStyle/>
          <a:p>
            <a:pPr algn="ctr"/>
            <a:r>
              <a:rPr lang="es-ES" b="1" dirty="0">
                <a:solidFill>
                  <a:srgbClr val="C0C0C0"/>
                </a:solidFill>
                <a:latin typeface="Century Gothic" panose="020B0502020202020204" pitchFamily="34" charset="0"/>
              </a:rPr>
              <a:t>Especialistas </a:t>
            </a:r>
          </a:p>
          <a:p>
            <a:pPr algn="ctr"/>
            <a:r>
              <a:rPr lang="es-ES" b="1" dirty="0">
                <a:solidFill>
                  <a:srgbClr val="C0C0C0"/>
                </a:solidFill>
                <a:latin typeface="Century Gothic" panose="020B0502020202020204" pitchFamily="34" charset="0"/>
              </a:rPr>
              <a:t>en Ventas</a:t>
            </a:r>
            <a:endParaRPr lang="pl-PL" b="1" dirty="0">
              <a:solidFill>
                <a:srgbClr val="C0C0C0"/>
              </a:solidFill>
              <a:latin typeface="Century Gothic" panose="020B0502020202020204" pitchFamily="34" charset="0"/>
            </a:endParaRPr>
          </a:p>
        </p:txBody>
      </p:sp>
      <p:sp>
        <p:nvSpPr>
          <p:cNvPr id="20" name="pole tekstowe 19">
            <a:extLst>
              <a:ext uri="{FF2B5EF4-FFF2-40B4-BE49-F238E27FC236}">
                <a16:creationId xmlns:a16="http://schemas.microsoft.com/office/drawing/2014/main" id="{E07314F2-16C8-4587-95BA-B454DB6D22C8}"/>
              </a:ext>
            </a:extLst>
          </p:cNvPr>
          <p:cNvSpPr txBox="1"/>
          <p:nvPr/>
        </p:nvSpPr>
        <p:spPr>
          <a:xfrm>
            <a:off x="4451971" y="2652180"/>
            <a:ext cx="3288080" cy="646331"/>
          </a:xfrm>
          <a:prstGeom prst="rect">
            <a:avLst/>
          </a:prstGeom>
          <a:noFill/>
        </p:spPr>
        <p:txBody>
          <a:bodyPr wrap="none" rtlCol="0">
            <a:spAutoFit/>
          </a:bodyPr>
          <a:lstStyle/>
          <a:p>
            <a:pPr algn="ctr"/>
            <a:r>
              <a:rPr lang="es-ES" b="1" dirty="0">
                <a:solidFill>
                  <a:srgbClr val="7F7F7F"/>
                </a:solidFill>
                <a:latin typeface="Century Gothic" panose="020B0502020202020204" pitchFamily="34" charset="0"/>
              </a:rPr>
              <a:t>direcciones de</a:t>
            </a:r>
            <a:r>
              <a:rPr lang="pl-PL" b="1" dirty="0">
                <a:solidFill>
                  <a:srgbClr val="7F7F7F"/>
                </a:solidFill>
                <a:latin typeface="Century Gothic" panose="020B0502020202020204" pitchFamily="34" charset="0"/>
              </a:rPr>
              <a:t> </a:t>
            </a:r>
            <a:r>
              <a:rPr lang="es-ES" b="1" dirty="0">
                <a:solidFill>
                  <a:srgbClr val="7F7F7F"/>
                </a:solidFill>
                <a:latin typeface="Century Gothic" panose="020B0502020202020204" pitchFamily="34" charset="0"/>
              </a:rPr>
              <a:t>exportación</a:t>
            </a:r>
            <a:br>
              <a:rPr lang="pl-PL" b="1" dirty="0">
                <a:solidFill>
                  <a:srgbClr val="7F7F7F"/>
                </a:solidFill>
                <a:latin typeface="Century Gothic" panose="020B0502020202020204" pitchFamily="34" charset="0"/>
              </a:rPr>
            </a:br>
            <a:r>
              <a:rPr lang="es-ES" b="1" dirty="0">
                <a:solidFill>
                  <a:srgbClr val="7F7F7F"/>
                </a:solidFill>
                <a:latin typeface="Century Gothic" panose="020B0502020202020204" pitchFamily="34" charset="0"/>
              </a:rPr>
              <a:t>AS-PL a nivel mundial</a:t>
            </a:r>
            <a:endParaRPr lang="en-AU" b="1" dirty="0">
              <a:solidFill>
                <a:srgbClr val="7F7F7F"/>
              </a:solidFill>
              <a:latin typeface="Century Gothic" panose="020B0502020202020204" pitchFamily="34" charset="0"/>
            </a:endParaRPr>
          </a:p>
        </p:txBody>
      </p:sp>
      <p:sp>
        <p:nvSpPr>
          <p:cNvPr id="21" name="pole tekstowe 20">
            <a:extLst>
              <a:ext uri="{FF2B5EF4-FFF2-40B4-BE49-F238E27FC236}">
                <a16:creationId xmlns:a16="http://schemas.microsoft.com/office/drawing/2014/main" id="{4EC4181E-AF4A-4F31-A8FB-A41BD7B17005}"/>
              </a:ext>
            </a:extLst>
          </p:cNvPr>
          <p:cNvSpPr txBox="1"/>
          <p:nvPr/>
        </p:nvSpPr>
        <p:spPr>
          <a:xfrm>
            <a:off x="8753774" y="2652180"/>
            <a:ext cx="2656496" cy="646331"/>
          </a:xfrm>
          <a:prstGeom prst="rect">
            <a:avLst/>
          </a:prstGeom>
          <a:noFill/>
        </p:spPr>
        <p:txBody>
          <a:bodyPr wrap="none" rtlCol="0">
            <a:spAutoFit/>
          </a:bodyPr>
          <a:lstStyle/>
          <a:p>
            <a:pPr algn="ctr"/>
            <a:r>
              <a:rPr lang="es-ES" b="1" dirty="0">
                <a:solidFill>
                  <a:srgbClr val="595959"/>
                </a:solidFill>
                <a:latin typeface="Century Gothic" panose="020B0502020202020204" pitchFamily="34" charset="0"/>
              </a:rPr>
              <a:t>índice de crecimiento</a:t>
            </a:r>
          </a:p>
          <a:p>
            <a:pPr algn="ctr"/>
            <a:r>
              <a:rPr lang="es-ES" b="1" dirty="0">
                <a:solidFill>
                  <a:srgbClr val="595959"/>
                </a:solidFill>
                <a:latin typeface="Century Gothic" panose="020B0502020202020204" pitchFamily="34" charset="0"/>
              </a:rPr>
              <a:t> de las ventas</a:t>
            </a:r>
          </a:p>
        </p:txBody>
      </p:sp>
    </p:spTree>
    <p:extLst>
      <p:ext uri="{BB962C8B-B14F-4D97-AF65-F5344CB8AC3E}">
        <p14:creationId xmlns:p14="http://schemas.microsoft.com/office/powerpoint/2010/main" val="567507383"/>
      </p:ext>
    </p:extLst>
  </p:cSld>
  <p:clrMapOvr>
    <a:masterClrMapping/>
  </p:clrMapOvr>
  <p:transition spd="slow" advClick="0" advTm="7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300" fill="hold"/>
                                        <p:tgtEl>
                                          <p:spTgt spid="9"/>
                                        </p:tgtEl>
                                        <p:attrNameLst>
                                          <p:attrName>ppt_x</p:attrName>
                                        </p:attrNameLst>
                                      </p:cBhvr>
                                      <p:tavLst>
                                        <p:tav tm="0">
                                          <p:val>
                                            <p:strVal val="#ppt_x"/>
                                          </p:val>
                                        </p:tav>
                                        <p:tav tm="100000">
                                          <p:val>
                                            <p:strVal val="#ppt_x"/>
                                          </p:val>
                                        </p:tav>
                                      </p:tavLst>
                                    </p:anim>
                                    <p:anim calcmode="lin" valueType="num">
                                      <p:cBhvr additive="base">
                                        <p:cTn id="8" dur="3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300"/>
                            </p:stCondLst>
                            <p:childTnLst>
                              <p:par>
                                <p:cTn id="10" presetID="10"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50"/>
                                        <p:tgtEl>
                                          <p:spTgt spid="10"/>
                                        </p:tgtEl>
                                      </p:cBhvr>
                                    </p:animEffect>
                                  </p:childTnLst>
                                </p:cTn>
                              </p:par>
                            </p:childTnLst>
                          </p:cTn>
                        </p:par>
                        <p:par>
                          <p:cTn id="13" fill="hold">
                            <p:stCondLst>
                              <p:cond delay="550"/>
                            </p:stCondLst>
                            <p:childTnLst>
                              <p:par>
                                <p:cTn id="14" presetID="21" presetClass="entr" presetSubtype="1" fill="hold" grpId="0" nodeType="afterEffect">
                                  <p:stCondLst>
                                    <p:cond delay="0"/>
                                  </p:stCondLst>
                                  <p:childTnLst>
                                    <p:set>
                                      <p:cBhvr>
                                        <p:cTn id="15" dur="1" fill="hold">
                                          <p:stCondLst>
                                            <p:cond delay="0"/>
                                          </p:stCondLst>
                                        </p:cTn>
                                        <p:tgtEl>
                                          <p:spTgt spid="13">
                                            <p:graphicEl>
                                              <a:chart seriesIdx="-3" categoryIdx="-3" bldStep="gridLegend"/>
                                            </p:graphicEl>
                                          </p:spTgt>
                                        </p:tgtEl>
                                        <p:attrNameLst>
                                          <p:attrName>style.visibility</p:attrName>
                                        </p:attrNameLst>
                                      </p:cBhvr>
                                      <p:to>
                                        <p:strVal val="visible"/>
                                      </p:to>
                                    </p:set>
                                    <p:animEffect transition="in" filter="wheel(1)">
                                      <p:cBhvr>
                                        <p:cTn id="16" dur="400"/>
                                        <p:tgtEl>
                                          <p:spTgt spid="13">
                                            <p:graphicEl>
                                              <a:chart seriesIdx="-3" categoryIdx="-3" bldStep="gridLegend"/>
                                            </p:graphicEl>
                                          </p:spTgt>
                                        </p:tgtEl>
                                      </p:cBhvr>
                                    </p:animEffect>
                                  </p:childTnLst>
                                </p:cTn>
                              </p:par>
                            </p:childTnLst>
                          </p:cTn>
                        </p:par>
                        <p:par>
                          <p:cTn id="17" fill="hold">
                            <p:stCondLst>
                              <p:cond delay="950"/>
                            </p:stCondLst>
                            <p:childTnLst>
                              <p:par>
                                <p:cTn id="18" presetID="21" presetClass="entr" presetSubtype="1" fill="hold" grpId="0" nodeType="afterEffect">
                                  <p:stCondLst>
                                    <p:cond delay="0"/>
                                  </p:stCondLst>
                                  <p:childTnLst>
                                    <p:set>
                                      <p:cBhvr>
                                        <p:cTn id="19" dur="1" fill="hold">
                                          <p:stCondLst>
                                            <p:cond delay="0"/>
                                          </p:stCondLst>
                                        </p:cTn>
                                        <p:tgtEl>
                                          <p:spTgt spid="13">
                                            <p:graphicEl>
                                              <a:chart seriesIdx="0" categoryIdx="-4" bldStep="series"/>
                                            </p:graphicEl>
                                          </p:spTgt>
                                        </p:tgtEl>
                                        <p:attrNameLst>
                                          <p:attrName>style.visibility</p:attrName>
                                        </p:attrNameLst>
                                      </p:cBhvr>
                                      <p:to>
                                        <p:strVal val="visible"/>
                                      </p:to>
                                    </p:set>
                                    <p:animEffect transition="in" filter="wheel(1)">
                                      <p:cBhvr>
                                        <p:cTn id="20" dur="400"/>
                                        <p:tgtEl>
                                          <p:spTgt spid="13">
                                            <p:graphicEl>
                                              <a:chart seriesIdx="0" categoryIdx="-4" bldStep="series"/>
                                            </p:graphicEl>
                                          </p:spTgt>
                                        </p:tgtEl>
                                      </p:cBhvr>
                                    </p:animEffect>
                                  </p:childTnLst>
                                </p:cTn>
                              </p:par>
                            </p:childTnLst>
                          </p:cTn>
                        </p:par>
                        <p:par>
                          <p:cTn id="21" fill="hold">
                            <p:stCondLst>
                              <p:cond delay="1350"/>
                            </p:stCondLst>
                            <p:childTnLst>
                              <p:par>
                                <p:cTn id="22" presetID="10" presetClass="entr" presetSubtype="0"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250"/>
                                        <p:tgtEl>
                                          <p:spTgt spid="16"/>
                                        </p:tgtEl>
                                      </p:cBhvr>
                                    </p:animEffect>
                                  </p:childTnLst>
                                </p:cTn>
                              </p:par>
                            </p:childTnLst>
                          </p:cTn>
                        </p:par>
                        <p:par>
                          <p:cTn id="25" fill="hold">
                            <p:stCondLst>
                              <p:cond delay="1600"/>
                            </p:stCondLst>
                            <p:childTnLst>
                              <p:par>
                                <p:cTn id="26" presetID="10" presetClass="entr" presetSubtype="0" fill="hold" grpId="0" nodeType="after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250"/>
                                        <p:tgtEl>
                                          <p:spTgt spid="19"/>
                                        </p:tgtEl>
                                      </p:cBhvr>
                                    </p:animEffect>
                                  </p:childTnLst>
                                </p:cTn>
                              </p:par>
                            </p:childTnLst>
                          </p:cTn>
                        </p:par>
                        <p:par>
                          <p:cTn id="29" fill="hold">
                            <p:stCondLst>
                              <p:cond delay="1850"/>
                            </p:stCondLst>
                            <p:childTnLst>
                              <p:par>
                                <p:cTn id="30" presetID="21" presetClass="entr" presetSubtype="1" fill="hold" grpId="0" nodeType="afterEffect">
                                  <p:stCondLst>
                                    <p:cond delay="0"/>
                                  </p:stCondLst>
                                  <p:childTnLst>
                                    <p:set>
                                      <p:cBhvr>
                                        <p:cTn id="31" dur="1" fill="hold">
                                          <p:stCondLst>
                                            <p:cond delay="0"/>
                                          </p:stCondLst>
                                        </p:cTn>
                                        <p:tgtEl>
                                          <p:spTgt spid="14">
                                            <p:graphicEl>
                                              <a:chart seriesIdx="-3" categoryIdx="-3" bldStep="gridLegend"/>
                                            </p:graphicEl>
                                          </p:spTgt>
                                        </p:tgtEl>
                                        <p:attrNameLst>
                                          <p:attrName>style.visibility</p:attrName>
                                        </p:attrNameLst>
                                      </p:cBhvr>
                                      <p:to>
                                        <p:strVal val="visible"/>
                                      </p:to>
                                    </p:set>
                                    <p:animEffect transition="in" filter="wheel(1)">
                                      <p:cBhvr>
                                        <p:cTn id="32" dur="400"/>
                                        <p:tgtEl>
                                          <p:spTgt spid="14">
                                            <p:graphicEl>
                                              <a:chart seriesIdx="-3" categoryIdx="-3" bldStep="gridLegend"/>
                                            </p:graphicEl>
                                          </p:spTgt>
                                        </p:tgtEl>
                                      </p:cBhvr>
                                    </p:animEffect>
                                  </p:childTnLst>
                                </p:cTn>
                              </p:par>
                            </p:childTnLst>
                          </p:cTn>
                        </p:par>
                        <p:par>
                          <p:cTn id="33" fill="hold">
                            <p:stCondLst>
                              <p:cond delay="2250"/>
                            </p:stCondLst>
                            <p:childTnLst>
                              <p:par>
                                <p:cTn id="34" presetID="21" presetClass="entr" presetSubtype="1" fill="hold" grpId="0" nodeType="afterEffect">
                                  <p:stCondLst>
                                    <p:cond delay="0"/>
                                  </p:stCondLst>
                                  <p:childTnLst>
                                    <p:set>
                                      <p:cBhvr>
                                        <p:cTn id="35" dur="1" fill="hold">
                                          <p:stCondLst>
                                            <p:cond delay="0"/>
                                          </p:stCondLst>
                                        </p:cTn>
                                        <p:tgtEl>
                                          <p:spTgt spid="14">
                                            <p:graphicEl>
                                              <a:chart seriesIdx="0" categoryIdx="-4" bldStep="series"/>
                                            </p:graphicEl>
                                          </p:spTgt>
                                        </p:tgtEl>
                                        <p:attrNameLst>
                                          <p:attrName>style.visibility</p:attrName>
                                        </p:attrNameLst>
                                      </p:cBhvr>
                                      <p:to>
                                        <p:strVal val="visible"/>
                                      </p:to>
                                    </p:set>
                                    <p:animEffect transition="in" filter="wheel(1)">
                                      <p:cBhvr>
                                        <p:cTn id="36" dur="400"/>
                                        <p:tgtEl>
                                          <p:spTgt spid="14">
                                            <p:graphicEl>
                                              <a:chart seriesIdx="0" categoryIdx="-4" bldStep="series"/>
                                            </p:graphicEl>
                                          </p:spTgt>
                                        </p:tgtEl>
                                      </p:cBhvr>
                                    </p:animEffect>
                                  </p:childTnLst>
                                </p:cTn>
                              </p:par>
                            </p:childTnLst>
                          </p:cTn>
                        </p:par>
                        <p:par>
                          <p:cTn id="37" fill="hold">
                            <p:stCondLst>
                              <p:cond delay="2650"/>
                            </p:stCondLst>
                            <p:childTnLst>
                              <p:par>
                                <p:cTn id="38" presetID="10" presetClass="entr" presetSubtype="0" fill="hold" grpId="0" nodeType="after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250"/>
                                        <p:tgtEl>
                                          <p:spTgt spid="17"/>
                                        </p:tgtEl>
                                      </p:cBhvr>
                                    </p:animEffect>
                                  </p:childTnLst>
                                </p:cTn>
                              </p:par>
                            </p:childTnLst>
                          </p:cTn>
                        </p:par>
                        <p:par>
                          <p:cTn id="41" fill="hold">
                            <p:stCondLst>
                              <p:cond delay="2900"/>
                            </p:stCondLst>
                            <p:childTnLst>
                              <p:par>
                                <p:cTn id="42" presetID="10" presetClass="entr" presetSubtype="0" fill="hold" grpId="0" nodeType="after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250"/>
                                        <p:tgtEl>
                                          <p:spTgt spid="20"/>
                                        </p:tgtEl>
                                      </p:cBhvr>
                                    </p:animEffect>
                                  </p:childTnLst>
                                </p:cTn>
                              </p:par>
                            </p:childTnLst>
                          </p:cTn>
                        </p:par>
                        <p:par>
                          <p:cTn id="45" fill="hold">
                            <p:stCondLst>
                              <p:cond delay="3150"/>
                            </p:stCondLst>
                            <p:childTnLst>
                              <p:par>
                                <p:cTn id="46" presetID="21" presetClass="entr" presetSubtype="1" fill="hold" grpId="0" nodeType="afterEffect">
                                  <p:stCondLst>
                                    <p:cond delay="0"/>
                                  </p:stCondLst>
                                  <p:childTnLst>
                                    <p:set>
                                      <p:cBhvr>
                                        <p:cTn id="47" dur="1" fill="hold">
                                          <p:stCondLst>
                                            <p:cond delay="0"/>
                                          </p:stCondLst>
                                        </p:cTn>
                                        <p:tgtEl>
                                          <p:spTgt spid="15">
                                            <p:graphicEl>
                                              <a:chart seriesIdx="-3" categoryIdx="-3" bldStep="gridLegend"/>
                                            </p:graphicEl>
                                          </p:spTgt>
                                        </p:tgtEl>
                                        <p:attrNameLst>
                                          <p:attrName>style.visibility</p:attrName>
                                        </p:attrNameLst>
                                      </p:cBhvr>
                                      <p:to>
                                        <p:strVal val="visible"/>
                                      </p:to>
                                    </p:set>
                                    <p:animEffect transition="in" filter="wheel(1)">
                                      <p:cBhvr>
                                        <p:cTn id="48" dur="400"/>
                                        <p:tgtEl>
                                          <p:spTgt spid="15">
                                            <p:graphicEl>
                                              <a:chart seriesIdx="-3" categoryIdx="-3" bldStep="gridLegend"/>
                                            </p:graphicEl>
                                          </p:spTgt>
                                        </p:tgtEl>
                                      </p:cBhvr>
                                    </p:animEffect>
                                  </p:childTnLst>
                                </p:cTn>
                              </p:par>
                            </p:childTnLst>
                          </p:cTn>
                        </p:par>
                        <p:par>
                          <p:cTn id="49" fill="hold">
                            <p:stCondLst>
                              <p:cond delay="3550"/>
                            </p:stCondLst>
                            <p:childTnLst>
                              <p:par>
                                <p:cTn id="50" presetID="21" presetClass="entr" presetSubtype="1" fill="hold" grpId="0" nodeType="afterEffect">
                                  <p:stCondLst>
                                    <p:cond delay="0"/>
                                  </p:stCondLst>
                                  <p:childTnLst>
                                    <p:set>
                                      <p:cBhvr>
                                        <p:cTn id="51" dur="1" fill="hold">
                                          <p:stCondLst>
                                            <p:cond delay="0"/>
                                          </p:stCondLst>
                                        </p:cTn>
                                        <p:tgtEl>
                                          <p:spTgt spid="15">
                                            <p:graphicEl>
                                              <a:chart seriesIdx="0" categoryIdx="-4" bldStep="series"/>
                                            </p:graphicEl>
                                          </p:spTgt>
                                        </p:tgtEl>
                                        <p:attrNameLst>
                                          <p:attrName>style.visibility</p:attrName>
                                        </p:attrNameLst>
                                      </p:cBhvr>
                                      <p:to>
                                        <p:strVal val="visible"/>
                                      </p:to>
                                    </p:set>
                                    <p:animEffect transition="in" filter="wheel(1)">
                                      <p:cBhvr>
                                        <p:cTn id="52" dur="400"/>
                                        <p:tgtEl>
                                          <p:spTgt spid="15">
                                            <p:graphicEl>
                                              <a:chart seriesIdx="0" categoryIdx="-4" bldStep="series"/>
                                            </p:graphicEl>
                                          </p:spTgt>
                                        </p:tgtEl>
                                      </p:cBhvr>
                                    </p:animEffect>
                                  </p:childTnLst>
                                </p:cTn>
                              </p:par>
                            </p:childTnLst>
                          </p:cTn>
                        </p:par>
                        <p:par>
                          <p:cTn id="53" fill="hold">
                            <p:stCondLst>
                              <p:cond delay="3950"/>
                            </p:stCondLst>
                            <p:childTnLst>
                              <p:par>
                                <p:cTn id="54" presetID="10" presetClass="entr" presetSubtype="0" fill="hold" grpId="0" nodeType="after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250"/>
                                        <p:tgtEl>
                                          <p:spTgt spid="18"/>
                                        </p:tgtEl>
                                      </p:cBhvr>
                                    </p:animEffect>
                                  </p:childTnLst>
                                </p:cTn>
                              </p:par>
                            </p:childTnLst>
                          </p:cTn>
                        </p:par>
                        <p:par>
                          <p:cTn id="57" fill="hold">
                            <p:stCondLst>
                              <p:cond delay="4200"/>
                            </p:stCondLst>
                            <p:childTnLst>
                              <p:par>
                                <p:cTn id="58" presetID="10" presetClass="entr" presetSubtype="0" fill="hold" grpId="0" nodeType="after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fade">
                                      <p:cBhvr>
                                        <p:cTn id="60" dur="2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Graphic spid="13" grpId="0" uiExpand="1">
        <p:bldSub>
          <a:bldChart bld="series"/>
        </p:bldSub>
      </p:bldGraphic>
      <p:bldGraphic spid="14" grpId="0" uiExpand="1">
        <p:bldSub>
          <a:bldChart bld="series"/>
        </p:bldSub>
      </p:bldGraphic>
      <p:bldGraphic spid="15" grpId="0">
        <p:bldSub>
          <a:bldChart bld="series"/>
        </p:bldSub>
      </p:bldGraphic>
      <p:bldP spid="16" grpId="0" uiExpand="1"/>
      <p:bldP spid="17" grpId="0"/>
      <p:bldP spid="18" grpId="0"/>
      <p:bldP spid="19" grpId="0" uiExpand="1"/>
      <p:bldP spid="20" grpId="0" uiExpand="1"/>
      <p:bldP spid="21" grpId="0" uiExpan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rostokąt 4">
            <a:extLst>
              <a:ext uri="{FF2B5EF4-FFF2-40B4-BE49-F238E27FC236}">
                <a16:creationId xmlns:a16="http://schemas.microsoft.com/office/drawing/2014/main" id="{2CB9F32C-FCE5-4A09-8E01-BE12FAAA0686}"/>
              </a:ext>
            </a:extLst>
          </p:cNvPr>
          <p:cNvSpPr/>
          <p:nvPr/>
        </p:nvSpPr>
        <p:spPr>
          <a:xfrm>
            <a:off x="0" y="565486"/>
            <a:ext cx="12192000" cy="6858000"/>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 name="Prostokąt 3">
            <a:extLst>
              <a:ext uri="{FF2B5EF4-FFF2-40B4-BE49-F238E27FC236}">
                <a16:creationId xmlns:a16="http://schemas.microsoft.com/office/drawing/2014/main" id="{729594AF-4141-4A6C-8743-2084D3C1D803}"/>
              </a:ext>
            </a:extLst>
          </p:cNvPr>
          <p:cNvSpPr/>
          <p:nvPr/>
        </p:nvSpPr>
        <p:spPr>
          <a:xfrm>
            <a:off x="600074" y="276720"/>
            <a:ext cx="10991850" cy="733425"/>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Prostokąt 8">
            <a:extLst>
              <a:ext uri="{FF2B5EF4-FFF2-40B4-BE49-F238E27FC236}">
                <a16:creationId xmlns:a16="http://schemas.microsoft.com/office/drawing/2014/main" id="{33E85B45-9CDC-4E37-94CD-72764BA2C973}"/>
              </a:ext>
            </a:extLst>
          </p:cNvPr>
          <p:cNvSpPr/>
          <p:nvPr/>
        </p:nvSpPr>
        <p:spPr>
          <a:xfrm>
            <a:off x="2395974" y="2105193"/>
            <a:ext cx="7670341" cy="4628984"/>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 name="Prostokąt 5">
            <a:extLst>
              <a:ext uri="{FF2B5EF4-FFF2-40B4-BE49-F238E27FC236}">
                <a16:creationId xmlns:a16="http://schemas.microsoft.com/office/drawing/2014/main" id="{7F5D662A-D5CA-4F94-ACC3-C45E479105D1}"/>
              </a:ext>
            </a:extLst>
          </p:cNvPr>
          <p:cNvSpPr/>
          <p:nvPr/>
        </p:nvSpPr>
        <p:spPr>
          <a:xfrm>
            <a:off x="6208512" y="2728912"/>
            <a:ext cx="642568" cy="666750"/>
          </a:xfrm>
          <a:prstGeom prst="rect">
            <a:avLst/>
          </a:prstGeom>
          <a:blipFill dpi="0" rotWithShape="1">
            <a:blip r:embed="rId5"/>
            <a:srcRect/>
            <a:stretch>
              <a:fillRect b="3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Tree>
    <p:extLst>
      <p:ext uri="{BB962C8B-B14F-4D97-AF65-F5344CB8AC3E}">
        <p14:creationId xmlns:p14="http://schemas.microsoft.com/office/powerpoint/2010/main" val="2054595441"/>
      </p:ext>
    </p:extLst>
  </p:cSld>
  <p:clrMapOvr>
    <a:masterClrMapping/>
  </p:clrMapOvr>
  <p:transition spd="slow" advClick="0" advTm="300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outVertical)">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upa 21">
            <a:extLst>
              <a:ext uri="{FF2B5EF4-FFF2-40B4-BE49-F238E27FC236}">
                <a16:creationId xmlns:a16="http://schemas.microsoft.com/office/drawing/2014/main" id="{8C5FD9E2-D934-442F-B429-EBB8590978BB}"/>
              </a:ext>
            </a:extLst>
          </p:cNvPr>
          <p:cNvGrpSpPr/>
          <p:nvPr/>
        </p:nvGrpSpPr>
        <p:grpSpPr>
          <a:xfrm>
            <a:off x="-2506332" y="-1946179"/>
            <a:ext cx="10176335" cy="10051623"/>
            <a:chOff x="-2506332" y="-1946179"/>
            <a:chExt cx="10176335" cy="10051623"/>
          </a:xfrm>
        </p:grpSpPr>
        <p:sp>
          <p:nvSpPr>
            <p:cNvPr id="23" name="Sześciokąt 22">
              <a:extLst>
                <a:ext uri="{FF2B5EF4-FFF2-40B4-BE49-F238E27FC236}">
                  <a16:creationId xmlns:a16="http://schemas.microsoft.com/office/drawing/2014/main" id="{827CA152-1EDA-462D-B380-3BFF82D9F16A}"/>
                </a:ext>
              </a:extLst>
            </p:cNvPr>
            <p:cNvSpPr/>
            <p:nvPr/>
          </p:nvSpPr>
          <p:spPr>
            <a:xfrm rot="1106717">
              <a:off x="2426692" y="433746"/>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24" name="Sześciokąt 23">
              <a:extLst>
                <a:ext uri="{FF2B5EF4-FFF2-40B4-BE49-F238E27FC236}">
                  <a16:creationId xmlns:a16="http://schemas.microsoft.com/office/drawing/2014/main" id="{FAD8A2FF-1DB3-4500-8251-E48183D9B5A3}"/>
                </a:ext>
              </a:extLst>
            </p:cNvPr>
            <p:cNvSpPr/>
            <p:nvPr/>
          </p:nvSpPr>
          <p:spPr>
            <a:xfrm rot="1106717">
              <a:off x="4884142" y="-6155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6" name="Sześciokąt 25">
              <a:extLst>
                <a:ext uri="{FF2B5EF4-FFF2-40B4-BE49-F238E27FC236}">
                  <a16:creationId xmlns:a16="http://schemas.microsoft.com/office/drawing/2014/main" id="{7596A74F-9D03-4D49-A86D-2E0CC3D2C761}"/>
                </a:ext>
              </a:extLst>
            </p:cNvPr>
            <p:cNvSpPr/>
            <p:nvPr/>
          </p:nvSpPr>
          <p:spPr>
            <a:xfrm rot="1106717">
              <a:off x="3236317" y="-1946179"/>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7" name="Sześciokąt 26">
              <a:extLst>
                <a:ext uri="{FF2B5EF4-FFF2-40B4-BE49-F238E27FC236}">
                  <a16:creationId xmlns:a16="http://schemas.microsoft.com/office/drawing/2014/main" id="{3A769B31-C129-435C-A015-DFFC3EC92E99}"/>
                </a:ext>
              </a:extLst>
            </p:cNvPr>
            <p:cNvSpPr/>
            <p:nvPr/>
          </p:nvSpPr>
          <p:spPr>
            <a:xfrm rot="1106717">
              <a:off x="-1683762" y="-994332"/>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8" name="Sześciokąt 27">
              <a:extLst>
                <a:ext uri="{FF2B5EF4-FFF2-40B4-BE49-F238E27FC236}">
                  <a16:creationId xmlns:a16="http://schemas.microsoft.com/office/drawing/2014/main" id="{576AC70F-0C46-4069-9FC9-AC54DB2DEDBC}"/>
                </a:ext>
              </a:extLst>
            </p:cNvPr>
            <p:cNvSpPr/>
            <p:nvPr/>
          </p:nvSpPr>
          <p:spPr>
            <a:xfrm rot="1106717">
              <a:off x="-859434" y="3301438"/>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9" name="Sześciokąt 28">
              <a:extLst>
                <a:ext uri="{FF2B5EF4-FFF2-40B4-BE49-F238E27FC236}">
                  <a16:creationId xmlns:a16="http://schemas.microsoft.com/office/drawing/2014/main" id="{68A27C1C-E075-4C2C-A14B-9EB1E9F5776C}"/>
                </a:ext>
              </a:extLst>
            </p:cNvPr>
            <p:cNvSpPr/>
            <p:nvPr/>
          </p:nvSpPr>
          <p:spPr>
            <a:xfrm rot="1106717">
              <a:off x="1612555" y="2794106"/>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0" name="Sześciokąt 29">
              <a:extLst>
                <a:ext uri="{FF2B5EF4-FFF2-40B4-BE49-F238E27FC236}">
                  <a16:creationId xmlns:a16="http://schemas.microsoft.com/office/drawing/2014/main" id="{F29F2197-7F4E-44D5-8950-53CA290F4400}"/>
                </a:ext>
              </a:extLst>
            </p:cNvPr>
            <p:cNvSpPr/>
            <p:nvPr/>
          </p:nvSpPr>
          <p:spPr>
            <a:xfrm rot="1106717">
              <a:off x="-59334" y="921513"/>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1" name="Sześciokąt 30">
              <a:extLst>
                <a:ext uri="{FF2B5EF4-FFF2-40B4-BE49-F238E27FC236}">
                  <a16:creationId xmlns:a16="http://schemas.microsoft.com/office/drawing/2014/main" id="{74D8CBF3-CEEB-4A57-9E89-C03A2072DFD6}"/>
                </a:ext>
              </a:extLst>
            </p:cNvPr>
            <p:cNvSpPr/>
            <p:nvPr/>
          </p:nvSpPr>
          <p:spPr>
            <a:xfrm rot="1106717">
              <a:off x="-2506332" y="1409280"/>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2" name="Sześciokąt 31">
              <a:extLst>
                <a:ext uri="{FF2B5EF4-FFF2-40B4-BE49-F238E27FC236}">
                  <a16:creationId xmlns:a16="http://schemas.microsoft.com/office/drawing/2014/main" id="{38633C97-F11C-41ED-A47F-728201FC6049}"/>
                </a:ext>
              </a:extLst>
            </p:cNvPr>
            <p:cNvSpPr/>
            <p:nvPr/>
          </p:nvSpPr>
          <p:spPr>
            <a:xfrm rot="1106717">
              <a:off x="4073588" y="231116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3" name="Sześciokąt 32">
              <a:extLst>
                <a:ext uri="{FF2B5EF4-FFF2-40B4-BE49-F238E27FC236}">
                  <a16:creationId xmlns:a16="http://schemas.microsoft.com/office/drawing/2014/main" id="{E70F4350-B0C1-49D0-ACD8-53288BDB5CB9}"/>
                </a:ext>
              </a:extLst>
            </p:cNvPr>
            <p:cNvSpPr/>
            <p:nvPr/>
          </p:nvSpPr>
          <p:spPr>
            <a:xfrm rot="1106717">
              <a:off x="3267571" y="4684790"/>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4" name="Sześciokąt 33">
              <a:extLst>
                <a:ext uri="{FF2B5EF4-FFF2-40B4-BE49-F238E27FC236}">
                  <a16:creationId xmlns:a16="http://schemas.microsoft.com/office/drawing/2014/main" id="{7C9CDFCE-4D7E-4CF3-A0BD-4E109269DB0C}"/>
                </a:ext>
              </a:extLst>
            </p:cNvPr>
            <p:cNvSpPr/>
            <p:nvPr/>
          </p:nvSpPr>
          <p:spPr>
            <a:xfrm rot="1106717">
              <a:off x="810121" y="5161040"/>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5" name="Sześciokąt 34">
              <a:extLst>
                <a:ext uri="{FF2B5EF4-FFF2-40B4-BE49-F238E27FC236}">
                  <a16:creationId xmlns:a16="http://schemas.microsoft.com/office/drawing/2014/main" id="{42022DA5-40B6-4287-99D2-D41E2CD238B6}"/>
                </a:ext>
              </a:extLst>
            </p:cNvPr>
            <p:cNvSpPr/>
            <p:nvPr/>
          </p:nvSpPr>
          <p:spPr>
            <a:xfrm rot="1106717">
              <a:off x="-1644832" y="568648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6" name="Sześciokąt 35">
              <a:extLst>
                <a:ext uri="{FF2B5EF4-FFF2-40B4-BE49-F238E27FC236}">
                  <a16:creationId xmlns:a16="http://schemas.microsoft.com/office/drawing/2014/main" id="{4A5442D0-AFAD-44AE-984E-68D6B05BB0E3}"/>
                </a:ext>
              </a:extLst>
            </p:cNvPr>
            <p:cNvSpPr/>
            <p:nvPr/>
          </p:nvSpPr>
          <p:spPr>
            <a:xfrm rot="1106717">
              <a:off x="770269" y="-1439362"/>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pic>
        <p:nvPicPr>
          <p:cNvPr id="3" name="Obraz 2">
            <a:extLst>
              <a:ext uri="{FF2B5EF4-FFF2-40B4-BE49-F238E27FC236}">
                <a16:creationId xmlns:a16="http://schemas.microsoft.com/office/drawing/2014/main" id="{BF9EB608-B78C-48C0-B221-8591CF69C2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96755" y="2183066"/>
            <a:ext cx="7291863" cy="4854896"/>
          </a:xfrm>
          <a:prstGeom prst="rect">
            <a:avLst/>
          </a:prstGeom>
        </p:spPr>
      </p:pic>
      <p:sp>
        <p:nvSpPr>
          <p:cNvPr id="2" name="Owal 1">
            <a:extLst>
              <a:ext uri="{FF2B5EF4-FFF2-40B4-BE49-F238E27FC236}">
                <a16:creationId xmlns:a16="http://schemas.microsoft.com/office/drawing/2014/main" id="{82D17060-3C71-4DF7-B605-41ECBEE1F19F}"/>
              </a:ext>
            </a:extLst>
          </p:cNvPr>
          <p:cNvSpPr/>
          <p:nvPr/>
        </p:nvSpPr>
        <p:spPr>
          <a:xfrm>
            <a:off x="560338" y="2262743"/>
            <a:ext cx="430887" cy="430887"/>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pole tekstowe 6">
            <a:extLst>
              <a:ext uri="{FF2B5EF4-FFF2-40B4-BE49-F238E27FC236}">
                <a16:creationId xmlns:a16="http://schemas.microsoft.com/office/drawing/2014/main" id="{5A809DB4-F584-4936-A1F1-3DF8B74D999E}"/>
              </a:ext>
            </a:extLst>
          </p:cNvPr>
          <p:cNvSpPr txBox="1"/>
          <p:nvPr/>
        </p:nvSpPr>
        <p:spPr>
          <a:xfrm>
            <a:off x="628051" y="2281793"/>
            <a:ext cx="314510" cy="400110"/>
          </a:xfrm>
          <a:prstGeom prst="rect">
            <a:avLst/>
          </a:prstGeom>
          <a:noFill/>
        </p:spPr>
        <p:txBody>
          <a:bodyPr wrap="none" rtlCol="0">
            <a:spAutoFit/>
          </a:bodyPr>
          <a:lstStyle/>
          <a:p>
            <a:r>
              <a:rPr lang="pl-PL" sz="2000" dirty="0">
                <a:solidFill>
                  <a:srgbClr val="C00000"/>
                </a:solidFill>
              </a:rPr>
              <a:t>1</a:t>
            </a:r>
          </a:p>
        </p:txBody>
      </p:sp>
      <p:sp>
        <p:nvSpPr>
          <p:cNvPr id="8" name="pole tekstowe 7">
            <a:extLst>
              <a:ext uri="{FF2B5EF4-FFF2-40B4-BE49-F238E27FC236}">
                <a16:creationId xmlns:a16="http://schemas.microsoft.com/office/drawing/2014/main" id="{90E7923E-8671-401A-BE57-6FE0D62D7E19}"/>
              </a:ext>
            </a:extLst>
          </p:cNvPr>
          <p:cNvSpPr txBox="1"/>
          <p:nvPr/>
        </p:nvSpPr>
        <p:spPr>
          <a:xfrm>
            <a:off x="1181930" y="2314774"/>
            <a:ext cx="4256343" cy="338554"/>
          </a:xfrm>
          <a:prstGeom prst="rect">
            <a:avLst/>
          </a:prstGeom>
          <a:noFill/>
        </p:spPr>
        <p:txBody>
          <a:bodyPr wrap="square" rtlCol="0" anchor="ctr">
            <a:spAutoFit/>
          </a:bodyPr>
          <a:lstStyle/>
          <a:p>
            <a:pPr fontAlgn="base"/>
            <a:r>
              <a:rPr lang="es-ES" sz="1600" dirty="0">
                <a:latin typeface="Century Gothic" panose="020B0502020202020204" pitchFamily="34" charset="0"/>
              </a:rPr>
              <a:t>búsqueda de productos fácil y rápida</a:t>
            </a:r>
          </a:p>
        </p:txBody>
      </p:sp>
      <p:sp>
        <p:nvSpPr>
          <p:cNvPr id="11" name="Owal 10">
            <a:extLst>
              <a:ext uri="{FF2B5EF4-FFF2-40B4-BE49-F238E27FC236}">
                <a16:creationId xmlns:a16="http://schemas.microsoft.com/office/drawing/2014/main" id="{289A4DEA-0422-42A7-B501-2D7F94FC1C3A}"/>
              </a:ext>
            </a:extLst>
          </p:cNvPr>
          <p:cNvSpPr/>
          <p:nvPr/>
        </p:nvSpPr>
        <p:spPr>
          <a:xfrm>
            <a:off x="560338" y="3043476"/>
            <a:ext cx="430887" cy="430887"/>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 name="pole tekstowe 11">
            <a:extLst>
              <a:ext uri="{FF2B5EF4-FFF2-40B4-BE49-F238E27FC236}">
                <a16:creationId xmlns:a16="http://schemas.microsoft.com/office/drawing/2014/main" id="{303083A2-281E-453E-8543-F34A05504F8F}"/>
              </a:ext>
            </a:extLst>
          </p:cNvPr>
          <p:cNvSpPr txBox="1"/>
          <p:nvPr/>
        </p:nvSpPr>
        <p:spPr>
          <a:xfrm>
            <a:off x="628051" y="3062526"/>
            <a:ext cx="314510" cy="400110"/>
          </a:xfrm>
          <a:prstGeom prst="rect">
            <a:avLst/>
          </a:prstGeom>
          <a:noFill/>
        </p:spPr>
        <p:txBody>
          <a:bodyPr wrap="none" rtlCol="0">
            <a:spAutoFit/>
          </a:bodyPr>
          <a:lstStyle/>
          <a:p>
            <a:r>
              <a:rPr lang="pl-PL" sz="2000" dirty="0">
                <a:solidFill>
                  <a:srgbClr val="C00000"/>
                </a:solidFill>
              </a:rPr>
              <a:t>2</a:t>
            </a:r>
          </a:p>
        </p:txBody>
      </p:sp>
      <p:sp>
        <p:nvSpPr>
          <p:cNvPr id="13" name="pole tekstowe 12">
            <a:extLst>
              <a:ext uri="{FF2B5EF4-FFF2-40B4-BE49-F238E27FC236}">
                <a16:creationId xmlns:a16="http://schemas.microsoft.com/office/drawing/2014/main" id="{AEBD4691-A4D4-4243-98F9-C43F39B8A4B4}"/>
              </a:ext>
            </a:extLst>
          </p:cNvPr>
          <p:cNvSpPr txBox="1"/>
          <p:nvPr/>
        </p:nvSpPr>
        <p:spPr>
          <a:xfrm>
            <a:off x="1181930" y="3095507"/>
            <a:ext cx="3955553" cy="338554"/>
          </a:xfrm>
          <a:prstGeom prst="rect">
            <a:avLst/>
          </a:prstGeom>
          <a:noFill/>
        </p:spPr>
        <p:txBody>
          <a:bodyPr wrap="square" rtlCol="0" anchor="ctr">
            <a:spAutoFit/>
          </a:bodyPr>
          <a:lstStyle/>
          <a:p>
            <a:pPr fontAlgn="base"/>
            <a:r>
              <a:rPr lang="pl-PL" sz="1600" dirty="0" err="1">
                <a:latin typeface="Century Gothic" panose="020B0502020202020204" pitchFamily="34" charset="0"/>
              </a:rPr>
              <a:t>disponible</a:t>
            </a:r>
            <a:r>
              <a:rPr lang="pl-PL" sz="1600" dirty="0">
                <a:latin typeface="Century Gothic" panose="020B0502020202020204" pitchFamily="34" charset="0"/>
              </a:rPr>
              <a:t> 24/7</a:t>
            </a:r>
          </a:p>
        </p:txBody>
      </p:sp>
      <p:sp>
        <p:nvSpPr>
          <p:cNvPr id="14" name="Owal 13">
            <a:extLst>
              <a:ext uri="{FF2B5EF4-FFF2-40B4-BE49-F238E27FC236}">
                <a16:creationId xmlns:a16="http://schemas.microsoft.com/office/drawing/2014/main" id="{3498D4C6-E047-4BD9-940A-F53DE1EB6A06}"/>
              </a:ext>
            </a:extLst>
          </p:cNvPr>
          <p:cNvSpPr/>
          <p:nvPr/>
        </p:nvSpPr>
        <p:spPr>
          <a:xfrm>
            <a:off x="560338" y="3824209"/>
            <a:ext cx="430887" cy="430887"/>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5" name="pole tekstowe 14">
            <a:extLst>
              <a:ext uri="{FF2B5EF4-FFF2-40B4-BE49-F238E27FC236}">
                <a16:creationId xmlns:a16="http://schemas.microsoft.com/office/drawing/2014/main" id="{5594695B-02B9-4F46-B05D-FEE213FEB603}"/>
              </a:ext>
            </a:extLst>
          </p:cNvPr>
          <p:cNvSpPr txBox="1"/>
          <p:nvPr/>
        </p:nvSpPr>
        <p:spPr>
          <a:xfrm>
            <a:off x="628051" y="3843259"/>
            <a:ext cx="314510" cy="400110"/>
          </a:xfrm>
          <a:prstGeom prst="rect">
            <a:avLst/>
          </a:prstGeom>
          <a:noFill/>
        </p:spPr>
        <p:txBody>
          <a:bodyPr wrap="none" rtlCol="0">
            <a:spAutoFit/>
          </a:bodyPr>
          <a:lstStyle/>
          <a:p>
            <a:r>
              <a:rPr lang="pl-PL" sz="2000" dirty="0">
                <a:solidFill>
                  <a:srgbClr val="C00000"/>
                </a:solidFill>
              </a:rPr>
              <a:t>3</a:t>
            </a:r>
          </a:p>
        </p:txBody>
      </p:sp>
      <p:sp>
        <p:nvSpPr>
          <p:cNvPr id="16" name="pole tekstowe 15">
            <a:extLst>
              <a:ext uri="{FF2B5EF4-FFF2-40B4-BE49-F238E27FC236}">
                <a16:creationId xmlns:a16="http://schemas.microsoft.com/office/drawing/2014/main" id="{21BAE691-FFE5-42D5-987B-FBE7BFD238D7}"/>
              </a:ext>
            </a:extLst>
          </p:cNvPr>
          <p:cNvSpPr txBox="1"/>
          <p:nvPr/>
        </p:nvSpPr>
        <p:spPr>
          <a:xfrm>
            <a:off x="1181931" y="3753130"/>
            <a:ext cx="3955553" cy="584775"/>
          </a:xfrm>
          <a:prstGeom prst="rect">
            <a:avLst/>
          </a:prstGeom>
          <a:noFill/>
        </p:spPr>
        <p:txBody>
          <a:bodyPr wrap="square" rtlCol="0" anchor="ctr">
            <a:spAutoFit/>
          </a:bodyPr>
          <a:lstStyle/>
          <a:p>
            <a:pPr fontAlgn="base"/>
            <a:r>
              <a:rPr lang="pl-PL" sz="1600" dirty="0" err="1">
                <a:latin typeface="Century Gothic" panose="020B0502020202020204" pitchFamily="34" charset="0"/>
              </a:rPr>
              <a:t>descarga</a:t>
            </a:r>
            <a:r>
              <a:rPr lang="pl-PL" sz="1600" dirty="0">
                <a:latin typeface="Century Gothic" panose="020B0502020202020204" pitchFamily="34" charset="0"/>
              </a:rPr>
              <a:t> </a:t>
            </a:r>
            <a:r>
              <a:rPr lang="pl-PL" sz="1600" dirty="0" err="1">
                <a:latin typeface="Century Gothic" panose="020B0502020202020204" pitchFamily="34" charset="0"/>
              </a:rPr>
              <a:t>desde</a:t>
            </a:r>
            <a:r>
              <a:rPr lang="pl-PL" sz="1600" dirty="0">
                <a:latin typeface="Century Gothic" panose="020B0502020202020204" pitchFamily="34" charset="0"/>
              </a:rPr>
              <a:t> Google Play &amp; App </a:t>
            </a:r>
            <a:r>
              <a:rPr lang="pl-PL" sz="1600" dirty="0" err="1">
                <a:latin typeface="Century Gothic" panose="020B0502020202020204" pitchFamily="34" charset="0"/>
              </a:rPr>
              <a:t>Store</a:t>
            </a:r>
            <a:endParaRPr lang="pl-PL" sz="1600" dirty="0">
              <a:latin typeface="Century Gothic" panose="020B0502020202020204" pitchFamily="34" charset="0"/>
            </a:endParaRPr>
          </a:p>
        </p:txBody>
      </p:sp>
      <p:graphicFrame>
        <p:nvGraphicFramePr>
          <p:cNvPr id="17" name="Obiekt 16">
            <a:hlinkClick r:id="rId3"/>
            <a:extLst>
              <a:ext uri="{FF2B5EF4-FFF2-40B4-BE49-F238E27FC236}">
                <a16:creationId xmlns:a16="http://schemas.microsoft.com/office/drawing/2014/main" id="{436EA3EC-AA3C-47E4-8008-68A1CB7BC874}"/>
              </a:ext>
            </a:extLst>
          </p:cNvPr>
          <p:cNvGraphicFramePr>
            <a:graphicFrameLocks noChangeAspect="1"/>
          </p:cNvGraphicFramePr>
          <p:nvPr>
            <p:extLst>
              <p:ext uri="{D42A27DB-BD31-4B8C-83A1-F6EECF244321}">
                <p14:modId xmlns:p14="http://schemas.microsoft.com/office/powerpoint/2010/main" val="4279747667"/>
              </p:ext>
            </p:extLst>
          </p:nvPr>
        </p:nvGraphicFramePr>
        <p:xfrm>
          <a:off x="1176963" y="4656974"/>
          <a:ext cx="1637326" cy="483535"/>
        </p:xfrm>
        <a:graphic>
          <a:graphicData uri="http://schemas.openxmlformats.org/presentationml/2006/ole">
            <mc:AlternateContent xmlns:mc="http://schemas.openxmlformats.org/markup-compatibility/2006">
              <mc:Choice xmlns:v="urn:schemas-microsoft-com:vml" Requires="v">
                <p:oleObj name="Image" r:id="rId4" imgW="7225200" imgH="2133000" progId="Photoshop.Image.13">
                  <p:embed/>
                </p:oleObj>
              </mc:Choice>
              <mc:Fallback>
                <p:oleObj name="Image" r:id="rId4" imgW="7225200" imgH="2133000" progId="Photoshop.Image.13">
                  <p:embed/>
                  <p:pic>
                    <p:nvPicPr>
                      <p:cNvPr id="17" name="Obiekt 16">
                        <a:hlinkClick r:id="" action="ppaction://noaction"/>
                        <a:extLst>
                          <a:ext uri="{FF2B5EF4-FFF2-40B4-BE49-F238E27FC236}">
                            <a16:creationId xmlns:a16="http://schemas.microsoft.com/office/drawing/2014/main" id="{436EA3EC-AA3C-47E4-8008-68A1CB7BC874}"/>
                          </a:ext>
                        </a:extLst>
                      </p:cNvPr>
                      <p:cNvPicPr/>
                      <p:nvPr/>
                    </p:nvPicPr>
                    <p:blipFill>
                      <a:blip r:embed="rId5"/>
                      <a:stretch>
                        <a:fillRect/>
                      </a:stretch>
                    </p:blipFill>
                    <p:spPr>
                      <a:xfrm>
                        <a:off x="1176963" y="4656974"/>
                        <a:ext cx="1637326" cy="483535"/>
                      </a:xfrm>
                      <a:prstGeom prst="rect">
                        <a:avLst/>
                      </a:prstGeom>
                    </p:spPr>
                  </p:pic>
                </p:oleObj>
              </mc:Fallback>
            </mc:AlternateContent>
          </a:graphicData>
        </a:graphic>
      </p:graphicFrame>
      <p:graphicFrame>
        <p:nvGraphicFramePr>
          <p:cNvPr id="18" name="Obiekt 17">
            <a:hlinkClick r:id="rId6"/>
            <a:extLst>
              <a:ext uri="{FF2B5EF4-FFF2-40B4-BE49-F238E27FC236}">
                <a16:creationId xmlns:a16="http://schemas.microsoft.com/office/drawing/2014/main" id="{9EE852E0-A6D8-4E92-AF80-C03BE9CD8CE7}"/>
              </a:ext>
            </a:extLst>
          </p:cNvPr>
          <p:cNvGraphicFramePr>
            <a:graphicFrameLocks noChangeAspect="1"/>
          </p:cNvGraphicFramePr>
          <p:nvPr>
            <p:extLst>
              <p:ext uri="{D42A27DB-BD31-4B8C-83A1-F6EECF244321}">
                <p14:modId xmlns:p14="http://schemas.microsoft.com/office/powerpoint/2010/main" val="3915414058"/>
              </p:ext>
            </p:extLst>
          </p:nvPr>
        </p:nvGraphicFramePr>
        <p:xfrm>
          <a:off x="3129588" y="4656974"/>
          <a:ext cx="1637326" cy="483535"/>
        </p:xfrm>
        <a:graphic>
          <a:graphicData uri="http://schemas.openxmlformats.org/presentationml/2006/ole">
            <mc:AlternateContent xmlns:mc="http://schemas.openxmlformats.org/markup-compatibility/2006">
              <mc:Choice xmlns:v="urn:schemas-microsoft-com:vml" Requires="v">
                <p:oleObj name="Image" r:id="rId7" imgW="7225200" imgH="2133000" progId="Photoshop.Image.13">
                  <p:embed/>
                </p:oleObj>
              </mc:Choice>
              <mc:Fallback>
                <p:oleObj name="Image" r:id="rId7" imgW="7225200" imgH="2133000" progId="Photoshop.Image.13">
                  <p:embed/>
                  <p:pic>
                    <p:nvPicPr>
                      <p:cNvPr id="18" name="Obiekt 17">
                        <a:hlinkClick r:id="" action="ppaction://noaction"/>
                        <a:extLst>
                          <a:ext uri="{FF2B5EF4-FFF2-40B4-BE49-F238E27FC236}">
                            <a16:creationId xmlns:a16="http://schemas.microsoft.com/office/drawing/2014/main" id="{9EE852E0-A6D8-4E92-AF80-C03BE9CD8CE7}"/>
                          </a:ext>
                        </a:extLst>
                      </p:cNvPr>
                      <p:cNvPicPr/>
                      <p:nvPr/>
                    </p:nvPicPr>
                    <p:blipFill>
                      <a:blip r:embed="rId8"/>
                      <a:stretch>
                        <a:fillRect/>
                      </a:stretch>
                    </p:blipFill>
                    <p:spPr>
                      <a:xfrm>
                        <a:off x="3129588" y="4656974"/>
                        <a:ext cx="1637326" cy="483535"/>
                      </a:xfrm>
                      <a:prstGeom prst="rect">
                        <a:avLst/>
                      </a:prstGeom>
                    </p:spPr>
                  </p:pic>
                </p:oleObj>
              </mc:Fallback>
            </mc:AlternateContent>
          </a:graphicData>
        </a:graphic>
      </p:graphicFrame>
      <p:sp>
        <p:nvSpPr>
          <p:cNvPr id="19" name="Strzałka: pięciokąt 18">
            <a:extLst>
              <a:ext uri="{FF2B5EF4-FFF2-40B4-BE49-F238E27FC236}">
                <a16:creationId xmlns:a16="http://schemas.microsoft.com/office/drawing/2014/main" id="{A890FD1A-14F5-4E86-B5E3-967034E3D8B6}"/>
              </a:ext>
            </a:extLst>
          </p:cNvPr>
          <p:cNvSpPr/>
          <p:nvPr/>
        </p:nvSpPr>
        <p:spPr>
          <a:xfrm>
            <a:off x="2" y="230733"/>
            <a:ext cx="3100952" cy="425106"/>
          </a:xfrm>
          <a:prstGeom prst="homePlat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0" name="pole tekstowe 19">
            <a:extLst>
              <a:ext uri="{FF2B5EF4-FFF2-40B4-BE49-F238E27FC236}">
                <a16:creationId xmlns:a16="http://schemas.microsoft.com/office/drawing/2014/main" id="{E9415A35-C4E7-4BBF-AFD5-476B51FD20FE}"/>
              </a:ext>
            </a:extLst>
          </p:cNvPr>
          <p:cNvSpPr txBox="1"/>
          <p:nvPr/>
        </p:nvSpPr>
        <p:spPr>
          <a:xfrm>
            <a:off x="137648" y="245930"/>
            <a:ext cx="2787549" cy="400110"/>
          </a:xfrm>
          <a:prstGeom prst="rect">
            <a:avLst/>
          </a:prstGeom>
        </p:spPr>
        <p:txBody>
          <a:bodyPr wrap="square" rtlCol="0">
            <a:spAutoFit/>
          </a:bodyPr>
          <a:lstStyle/>
          <a:p>
            <a:pPr>
              <a:defRPr sz="2200" b="0" i="0" u="none" strike="noStrike" kern="1200" cap="none" spc="0" normalizeH="0" baseline="0">
                <a:solidFill>
                  <a:prstClr val="black">
                    <a:lumMod val="65000"/>
                    <a:lumOff val="35000"/>
                  </a:prstClr>
                </a:solidFill>
                <a:latin typeface="+mj-lt"/>
                <a:ea typeface="+mj-ea"/>
                <a:cs typeface="+mj-cs"/>
              </a:defRPr>
            </a:pPr>
            <a:r>
              <a:rPr lang="pl-PL" sz="2000" b="1" dirty="0">
                <a:solidFill>
                  <a:schemeClr val="bg1"/>
                </a:solidFill>
                <a:latin typeface="Century Gothic" panose="020B0502020202020204" pitchFamily="34" charset="0"/>
              </a:rPr>
              <a:t>CATÁLOGO ON-LINE</a:t>
            </a:r>
          </a:p>
        </p:txBody>
      </p:sp>
      <p:sp>
        <p:nvSpPr>
          <p:cNvPr id="21" name="Strzałka: pagon 20">
            <a:extLst>
              <a:ext uri="{FF2B5EF4-FFF2-40B4-BE49-F238E27FC236}">
                <a16:creationId xmlns:a16="http://schemas.microsoft.com/office/drawing/2014/main" id="{178C91E7-3042-4031-A25E-A64CBD324617}"/>
              </a:ext>
            </a:extLst>
          </p:cNvPr>
          <p:cNvSpPr/>
          <p:nvPr/>
        </p:nvSpPr>
        <p:spPr>
          <a:xfrm>
            <a:off x="3017242" y="230733"/>
            <a:ext cx="438975" cy="432832"/>
          </a:xfrm>
          <a:prstGeom prst="chevron">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tx1"/>
              </a:solidFill>
            </a:endParaRPr>
          </a:p>
        </p:txBody>
      </p:sp>
      <p:sp>
        <p:nvSpPr>
          <p:cNvPr id="37" name="pole tekstowe 36">
            <a:extLst>
              <a:ext uri="{FF2B5EF4-FFF2-40B4-BE49-F238E27FC236}">
                <a16:creationId xmlns:a16="http://schemas.microsoft.com/office/drawing/2014/main" id="{0D05CEF8-F11B-4328-B43E-E4211FC75F62}"/>
              </a:ext>
            </a:extLst>
          </p:cNvPr>
          <p:cNvSpPr txBox="1"/>
          <p:nvPr/>
        </p:nvSpPr>
        <p:spPr>
          <a:xfrm>
            <a:off x="1439861" y="1352640"/>
            <a:ext cx="3375887" cy="584775"/>
          </a:xfrm>
          <a:prstGeom prst="rect">
            <a:avLst/>
          </a:prstGeom>
          <a:noFill/>
        </p:spPr>
        <p:txBody>
          <a:bodyPr wrap="square" rtlCol="0" anchor="ctr">
            <a:spAutoFit/>
          </a:bodyPr>
          <a:lstStyle/>
          <a:p>
            <a:pPr algn="ctr" fontAlgn="base"/>
            <a:r>
              <a:rPr lang="pl-PL" sz="3200" dirty="0">
                <a:solidFill>
                  <a:srgbClr val="C00000"/>
                </a:solidFill>
                <a:latin typeface="Century Gothic" panose="020B0502020202020204" pitchFamily="34" charset="0"/>
              </a:rPr>
              <a:t>as-catalog.com</a:t>
            </a:r>
          </a:p>
        </p:txBody>
      </p:sp>
    </p:spTree>
    <p:extLst>
      <p:ext uri="{BB962C8B-B14F-4D97-AF65-F5344CB8AC3E}">
        <p14:creationId xmlns:p14="http://schemas.microsoft.com/office/powerpoint/2010/main" val="1341155300"/>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0-#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0-#ppt_w/2"/>
                                          </p:val>
                                        </p:tav>
                                        <p:tav tm="100000">
                                          <p:val>
                                            <p:strVal val="#ppt_x"/>
                                          </p:val>
                                        </p:tav>
                                      </p:tavLst>
                                    </p:anim>
                                    <p:anim calcmode="lin" valueType="num">
                                      <p:cBhvr additive="base">
                                        <p:cTn id="12" dur="500" fill="hold"/>
                                        <p:tgtEl>
                                          <p:spTgt spid="20"/>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0-#ppt_w/2"/>
                                          </p:val>
                                        </p:tav>
                                        <p:tav tm="100000">
                                          <p:val>
                                            <p:strVal val="#ppt_x"/>
                                          </p:val>
                                        </p:tav>
                                      </p:tavLst>
                                    </p:anim>
                                    <p:anim calcmode="lin" valueType="num">
                                      <p:cBhvr additive="base">
                                        <p:cTn id="16" dur="500" fill="hold"/>
                                        <p:tgtEl>
                                          <p:spTgt spid="21"/>
                                        </p:tgtEl>
                                        <p:attrNameLst>
                                          <p:attrName>ppt_y</p:attrName>
                                        </p:attrNameLst>
                                      </p:cBhvr>
                                      <p:tavLst>
                                        <p:tav tm="0">
                                          <p:val>
                                            <p:strVal val="#ppt_y"/>
                                          </p:val>
                                        </p:tav>
                                        <p:tav tm="100000">
                                          <p:val>
                                            <p:strVal val="#ppt_y"/>
                                          </p:val>
                                        </p:tav>
                                      </p:tavLst>
                                    </p:anim>
                                  </p:childTnLst>
                                </p:cTn>
                              </p:par>
                              <p:par>
                                <p:cTn id="17" presetID="14" presetClass="entr" presetSubtype="1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randombar(horizontal)">
                                      <p:cBhvr>
                                        <p:cTn id="19" dur="500"/>
                                        <p:tgtEl>
                                          <p:spTgt spid="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barn(inVertical)">
                                      <p:cBhvr>
                                        <p:cTn id="22" dur="500"/>
                                        <p:tgtEl>
                                          <p:spTgt spid="37"/>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500"/>
                                        <p:tgtEl>
                                          <p:spTgt spid="2"/>
                                        </p:tgtEl>
                                      </p:cBhvr>
                                    </p:animEffect>
                                  </p:childTnLst>
                                </p:cTn>
                              </p:par>
                            </p:childTnLst>
                          </p:cTn>
                        </p:par>
                        <p:par>
                          <p:cTn id="30" fill="hold">
                            <p:stCondLst>
                              <p:cond delay="1000"/>
                            </p:stCondLst>
                            <p:childTnLst>
                              <p:par>
                                <p:cTn id="31" presetID="10" presetClass="entr" presetSubtype="0" fill="hold" grpId="0" nodeType="after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childTnLst>
                          </p:cTn>
                        </p:par>
                        <p:par>
                          <p:cTn id="34" fill="hold">
                            <p:stCondLst>
                              <p:cond delay="1500"/>
                            </p:stCondLst>
                            <p:childTnLst>
                              <p:par>
                                <p:cTn id="35" presetID="10" presetClass="entr" presetSubtype="0" fill="hold" grpId="0"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childTnLst>
                          </p:cTn>
                        </p:par>
                        <p:par>
                          <p:cTn id="41" fill="hold">
                            <p:stCondLst>
                              <p:cond delay="2000"/>
                            </p:stCondLst>
                            <p:childTnLst>
                              <p:par>
                                <p:cTn id="42" presetID="10" presetClass="entr" presetSubtype="0" fill="hold" grpId="0" nodeType="after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500"/>
                                        <p:tgtEl>
                                          <p:spTgt spid="13"/>
                                        </p:tgtEl>
                                      </p:cBhvr>
                                    </p:animEffect>
                                  </p:childTnLst>
                                </p:cTn>
                              </p:par>
                            </p:childTnLst>
                          </p:cTn>
                        </p:par>
                        <p:par>
                          <p:cTn id="45" fill="hold">
                            <p:stCondLst>
                              <p:cond delay="2500"/>
                            </p:stCondLst>
                            <p:childTnLst>
                              <p:par>
                                <p:cTn id="46" presetID="10" presetClass="entr" presetSubtype="0" fill="hold" grpId="0" nodeType="after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500"/>
                                        <p:tgtEl>
                                          <p:spTgt spid="14"/>
                                        </p:tgtEl>
                                      </p:cBhvr>
                                    </p:animEffect>
                                  </p:childTnLst>
                                </p:cTn>
                              </p:par>
                            </p:childTnLst>
                          </p:cTn>
                        </p:par>
                        <p:par>
                          <p:cTn id="52" fill="hold">
                            <p:stCondLst>
                              <p:cond delay="3000"/>
                            </p:stCondLst>
                            <p:childTnLst>
                              <p:par>
                                <p:cTn id="53" presetID="10" presetClass="entr" presetSubtype="0" fill="hold" grpId="0" nodeType="after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500"/>
                                        <p:tgtEl>
                                          <p:spTgt spid="16"/>
                                        </p:tgtEl>
                                      </p:cBhvr>
                                    </p:animEffect>
                                  </p:childTnLst>
                                </p:cTn>
                              </p:par>
                            </p:childTnLst>
                          </p:cTn>
                        </p:par>
                        <p:par>
                          <p:cTn id="56" fill="hold">
                            <p:stCondLst>
                              <p:cond delay="3500"/>
                            </p:stCondLst>
                            <p:childTnLst>
                              <p:par>
                                <p:cTn id="57" presetID="14" presetClass="entr" presetSubtype="10" fill="hold" nodeType="after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randombar(horizontal)">
                                      <p:cBhvr>
                                        <p:cTn id="59" dur="500"/>
                                        <p:tgtEl>
                                          <p:spTgt spid="17"/>
                                        </p:tgtEl>
                                      </p:cBhvr>
                                    </p:animEffect>
                                  </p:childTnLst>
                                </p:cTn>
                              </p:par>
                              <p:par>
                                <p:cTn id="60" presetID="14" presetClass="entr" presetSubtype="10" fill="hold" nodeType="with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randombar(horizontal)">
                                      <p:cBhvr>
                                        <p:cTn id="6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P spid="8" grpId="0"/>
      <p:bldP spid="11" grpId="0" animBg="1"/>
      <p:bldP spid="12" grpId="0"/>
      <p:bldP spid="13" grpId="0"/>
      <p:bldP spid="14" grpId="0" animBg="1"/>
      <p:bldP spid="15" grpId="0"/>
      <p:bldP spid="16" grpId="0"/>
      <p:bldP spid="19" grpId="0" animBg="1"/>
      <p:bldP spid="20" grpId="0"/>
      <p:bldP spid="21" grpId="0" animBg="1"/>
      <p:bldP spid="3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C00C71AA-CAEF-4847-853E-B8E5BB9B2B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2800" y="0"/>
            <a:ext cx="8839200" cy="6867642"/>
          </a:xfrm>
          <a:prstGeom prst="rect">
            <a:avLst/>
          </a:prstGeom>
        </p:spPr>
      </p:pic>
      <p:pic>
        <p:nvPicPr>
          <p:cNvPr id="30" name="Obraz 29">
            <a:extLst>
              <a:ext uri="{FF2B5EF4-FFF2-40B4-BE49-F238E27FC236}">
                <a16:creationId xmlns:a16="http://schemas.microsoft.com/office/drawing/2014/main" id="{AADFEB70-F5AE-4F4E-B995-3B380F006EB4}"/>
              </a:ext>
            </a:extLst>
          </p:cNvPr>
          <p:cNvPicPr>
            <a:picLocks noChangeAspect="1"/>
          </p:cNvPicPr>
          <p:nvPr/>
        </p:nvPicPr>
        <p:blipFill rotWithShape="1">
          <a:blip r:embed="rId3">
            <a:extLst>
              <a:ext uri="{28A0092B-C50C-407E-A947-70E740481C1C}">
                <a14:useLocalDpi xmlns:a14="http://schemas.microsoft.com/office/drawing/2010/main" val="0"/>
              </a:ext>
            </a:extLst>
          </a:blip>
          <a:srcRect l="21953" r="4314"/>
          <a:stretch/>
        </p:blipFill>
        <p:spPr>
          <a:xfrm>
            <a:off x="2676524" y="0"/>
            <a:ext cx="8989570" cy="6858000"/>
          </a:xfrm>
          <a:prstGeom prst="rect">
            <a:avLst/>
          </a:prstGeom>
        </p:spPr>
      </p:pic>
      <p:sp>
        <p:nvSpPr>
          <p:cNvPr id="13" name="pole tekstowe 12">
            <a:extLst>
              <a:ext uri="{FF2B5EF4-FFF2-40B4-BE49-F238E27FC236}">
                <a16:creationId xmlns:a16="http://schemas.microsoft.com/office/drawing/2014/main" id="{98D1C332-38EC-4AAE-A39E-64C1AFAE8C0E}"/>
              </a:ext>
            </a:extLst>
          </p:cNvPr>
          <p:cNvSpPr txBox="1"/>
          <p:nvPr/>
        </p:nvSpPr>
        <p:spPr>
          <a:xfrm>
            <a:off x="24878" y="1097618"/>
            <a:ext cx="4095782" cy="1138773"/>
          </a:xfrm>
          <a:prstGeom prst="rect">
            <a:avLst/>
          </a:prstGeom>
          <a:noFill/>
        </p:spPr>
        <p:txBody>
          <a:bodyPr wrap="square" rtlCol="0">
            <a:spAutoFit/>
          </a:bodyPr>
          <a:lstStyle/>
          <a:p>
            <a:pPr algn="r"/>
            <a:r>
              <a:rPr lang="pl-PL" sz="2000" b="1" dirty="0" err="1">
                <a:solidFill>
                  <a:srgbClr val="C00000"/>
                </a:solidFill>
                <a:latin typeface="Century Gothic" panose="020B0502020202020204" pitchFamily="34" charset="0"/>
              </a:rPr>
              <a:t>TecDoc</a:t>
            </a:r>
            <a:r>
              <a:rPr lang="pl-PL" sz="2000" b="1" dirty="0">
                <a:solidFill>
                  <a:srgbClr val="C00000"/>
                </a:solidFill>
                <a:latin typeface="Century Gothic" panose="020B0502020202020204" pitchFamily="34" charset="0"/>
              </a:rPr>
              <a:t> PROVEEDOR DE DATOS</a:t>
            </a:r>
          </a:p>
          <a:p>
            <a:pPr algn="r"/>
            <a:r>
              <a:rPr lang="es-ES" sz="1600" dirty="0">
                <a:latin typeface="Century Gothic" panose="020B0502020202020204" pitchFamily="34" charset="0"/>
              </a:rPr>
              <a:t>catálogo electrónico que proporciona el alcance actual de las piezas para los talleres</a:t>
            </a:r>
          </a:p>
        </p:txBody>
      </p:sp>
      <p:sp>
        <p:nvSpPr>
          <p:cNvPr id="11" name="Owal 10">
            <a:extLst>
              <a:ext uri="{FF2B5EF4-FFF2-40B4-BE49-F238E27FC236}">
                <a16:creationId xmlns:a16="http://schemas.microsoft.com/office/drawing/2014/main" id="{87927C76-1108-4B66-949E-8426507425B5}"/>
              </a:ext>
            </a:extLst>
          </p:cNvPr>
          <p:cNvSpPr/>
          <p:nvPr/>
        </p:nvSpPr>
        <p:spPr>
          <a:xfrm>
            <a:off x="4264666" y="1181268"/>
            <a:ext cx="166759" cy="166759"/>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5" name="Owal 14">
            <a:extLst>
              <a:ext uri="{FF2B5EF4-FFF2-40B4-BE49-F238E27FC236}">
                <a16:creationId xmlns:a16="http://schemas.microsoft.com/office/drawing/2014/main" id="{CD2F6A2C-62C4-4610-B2B9-1B458139B47A}"/>
              </a:ext>
            </a:extLst>
          </p:cNvPr>
          <p:cNvSpPr/>
          <p:nvPr/>
        </p:nvSpPr>
        <p:spPr>
          <a:xfrm>
            <a:off x="5837283" y="2435919"/>
            <a:ext cx="166759" cy="166759"/>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6" name="pole tekstowe 15">
            <a:extLst>
              <a:ext uri="{FF2B5EF4-FFF2-40B4-BE49-F238E27FC236}">
                <a16:creationId xmlns:a16="http://schemas.microsoft.com/office/drawing/2014/main" id="{ACA42B62-7E7F-4D26-83C4-82E3F09D74D1}"/>
              </a:ext>
            </a:extLst>
          </p:cNvPr>
          <p:cNvSpPr txBox="1"/>
          <p:nvPr/>
        </p:nvSpPr>
        <p:spPr>
          <a:xfrm>
            <a:off x="790575" y="2352269"/>
            <a:ext cx="4852777" cy="892552"/>
          </a:xfrm>
          <a:prstGeom prst="rect">
            <a:avLst/>
          </a:prstGeom>
          <a:noFill/>
        </p:spPr>
        <p:txBody>
          <a:bodyPr wrap="square" rtlCol="0">
            <a:spAutoFit/>
          </a:bodyPr>
          <a:lstStyle/>
          <a:p>
            <a:pPr algn="r"/>
            <a:r>
              <a:rPr lang="pl-PL" sz="2000" b="1" dirty="0">
                <a:solidFill>
                  <a:srgbClr val="C00000"/>
                </a:solidFill>
                <a:latin typeface="Century Gothic" panose="020B0502020202020204" pitchFamily="34" charset="0"/>
              </a:rPr>
              <a:t>MAM </a:t>
            </a:r>
            <a:r>
              <a:rPr lang="pl-PL" sz="2000" b="1" dirty="0" err="1">
                <a:solidFill>
                  <a:srgbClr val="C00000"/>
                </a:solidFill>
                <a:latin typeface="Century Gothic" panose="020B0502020202020204" pitchFamily="34" charset="0"/>
              </a:rPr>
              <a:t>AutoCat</a:t>
            </a:r>
            <a:r>
              <a:rPr lang="pl-PL" sz="2000" b="1" dirty="0">
                <a:solidFill>
                  <a:srgbClr val="C00000"/>
                </a:solidFill>
                <a:latin typeface="Century Gothic" panose="020B0502020202020204" pitchFamily="34" charset="0"/>
              </a:rPr>
              <a:t> v8</a:t>
            </a:r>
          </a:p>
          <a:p>
            <a:pPr algn="r"/>
            <a:r>
              <a:rPr lang="es-ES" sz="1600" dirty="0">
                <a:latin typeface="Century Gothic" panose="020B0502020202020204" pitchFamily="34" charset="0"/>
              </a:rPr>
              <a:t>colección electrónica de piezas de vehículos en el mercado británico</a:t>
            </a:r>
          </a:p>
        </p:txBody>
      </p:sp>
      <p:sp>
        <p:nvSpPr>
          <p:cNvPr id="17" name="Owal 16">
            <a:extLst>
              <a:ext uri="{FF2B5EF4-FFF2-40B4-BE49-F238E27FC236}">
                <a16:creationId xmlns:a16="http://schemas.microsoft.com/office/drawing/2014/main" id="{F1B1A1FF-5A60-4CEE-9092-050B1379BFC7}"/>
              </a:ext>
            </a:extLst>
          </p:cNvPr>
          <p:cNvSpPr/>
          <p:nvPr/>
        </p:nvSpPr>
        <p:spPr>
          <a:xfrm>
            <a:off x="7437751" y="3697040"/>
            <a:ext cx="166759" cy="166759"/>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8" name="pole tekstowe 17">
            <a:extLst>
              <a:ext uri="{FF2B5EF4-FFF2-40B4-BE49-F238E27FC236}">
                <a16:creationId xmlns:a16="http://schemas.microsoft.com/office/drawing/2014/main" id="{6102C2B7-1447-4EAD-B7C2-47CDFD4696DC}"/>
              </a:ext>
            </a:extLst>
          </p:cNvPr>
          <p:cNvSpPr txBox="1"/>
          <p:nvPr/>
        </p:nvSpPr>
        <p:spPr>
          <a:xfrm>
            <a:off x="1776295" y="3613390"/>
            <a:ext cx="5467526" cy="892552"/>
          </a:xfrm>
          <a:prstGeom prst="rect">
            <a:avLst/>
          </a:prstGeom>
          <a:noFill/>
        </p:spPr>
        <p:txBody>
          <a:bodyPr wrap="square" rtlCol="0">
            <a:spAutoFit/>
          </a:bodyPr>
          <a:lstStyle/>
          <a:p>
            <a:pPr algn="r"/>
            <a:r>
              <a:rPr lang="pl-PL" sz="2000" b="1" dirty="0">
                <a:solidFill>
                  <a:srgbClr val="C00000"/>
                </a:solidFill>
                <a:latin typeface="Century Gothic" panose="020B0502020202020204" pitchFamily="34" charset="0"/>
              </a:rPr>
              <a:t>TUV </a:t>
            </a:r>
            <a:r>
              <a:rPr lang="pl-PL" sz="2000" b="1" dirty="0" err="1">
                <a:solidFill>
                  <a:srgbClr val="C00000"/>
                </a:solidFill>
                <a:latin typeface="Century Gothic" panose="020B0502020202020204" pitchFamily="34" charset="0"/>
              </a:rPr>
              <a:t>Rheinland</a:t>
            </a:r>
            <a:r>
              <a:rPr lang="pl-PL" sz="2000" b="1" dirty="0">
                <a:solidFill>
                  <a:srgbClr val="C00000"/>
                </a:solidFill>
                <a:latin typeface="Century Gothic" panose="020B0502020202020204" pitchFamily="34" charset="0"/>
              </a:rPr>
              <a:t> ISO 9001:2015</a:t>
            </a:r>
          </a:p>
          <a:p>
            <a:pPr algn="r"/>
            <a:r>
              <a:rPr lang="es-ES" sz="1600" dirty="0">
                <a:latin typeface="Century Gothic" panose="020B0502020202020204" pitchFamily="34" charset="0"/>
              </a:rPr>
              <a:t>líder mundial en servicios de inspección independientes</a:t>
            </a:r>
          </a:p>
        </p:txBody>
      </p:sp>
      <p:sp>
        <p:nvSpPr>
          <p:cNvPr id="19" name="Owal 18">
            <a:extLst>
              <a:ext uri="{FF2B5EF4-FFF2-40B4-BE49-F238E27FC236}">
                <a16:creationId xmlns:a16="http://schemas.microsoft.com/office/drawing/2014/main" id="{14F80110-220B-4A07-9608-3465BD8608D5}"/>
              </a:ext>
            </a:extLst>
          </p:cNvPr>
          <p:cNvSpPr/>
          <p:nvPr/>
        </p:nvSpPr>
        <p:spPr>
          <a:xfrm>
            <a:off x="9134193" y="5012561"/>
            <a:ext cx="166759" cy="166759"/>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0" name="pole tekstowe 19">
            <a:extLst>
              <a:ext uri="{FF2B5EF4-FFF2-40B4-BE49-F238E27FC236}">
                <a16:creationId xmlns:a16="http://schemas.microsoft.com/office/drawing/2014/main" id="{6DD0ABCB-0EBB-46D3-A0FD-3D13154240B6}"/>
              </a:ext>
            </a:extLst>
          </p:cNvPr>
          <p:cNvSpPr txBox="1"/>
          <p:nvPr/>
        </p:nvSpPr>
        <p:spPr>
          <a:xfrm>
            <a:off x="4120661" y="4928911"/>
            <a:ext cx="4819602" cy="892552"/>
          </a:xfrm>
          <a:prstGeom prst="rect">
            <a:avLst/>
          </a:prstGeom>
          <a:noFill/>
        </p:spPr>
        <p:txBody>
          <a:bodyPr wrap="square" rtlCol="0">
            <a:spAutoFit/>
          </a:bodyPr>
          <a:lstStyle/>
          <a:p>
            <a:pPr algn="r"/>
            <a:r>
              <a:rPr lang="pl-PL" sz="2000" b="1" dirty="0">
                <a:solidFill>
                  <a:srgbClr val="C00000"/>
                </a:solidFill>
                <a:latin typeface="Century Gothic" panose="020B0502020202020204" pitchFamily="34" charset="0"/>
              </a:rPr>
              <a:t>EAC</a:t>
            </a:r>
          </a:p>
          <a:p>
            <a:pPr algn="r"/>
            <a:r>
              <a:rPr lang="es-ES" sz="1600" dirty="0">
                <a:latin typeface="Century Gothic" panose="020B0502020202020204" pitchFamily="34" charset="0"/>
              </a:rPr>
              <a:t>confirmación de la conformidad del producto con las normas de la Customs Union</a:t>
            </a:r>
          </a:p>
        </p:txBody>
      </p:sp>
      <p:pic>
        <p:nvPicPr>
          <p:cNvPr id="35" name="Obraz 34">
            <a:extLst>
              <a:ext uri="{FF2B5EF4-FFF2-40B4-BE49-F238E27FC236}">
                <a16:creationId xmlns:a16="http://schemas.microsoft.com/office/drawing/2014/main" id="{261DEE0D-F4F9-4BF9-A01F-CFB1D4175B4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965931" y="4449086"/>
            <a:ext cx="1235496" cy="626351"/>
          </a:xfrm>
          <a:prstGeom prst="rect">
            <a:avLst/>
          </a:prstGeom>
        </p:spPr>
      </p:pic>
      <p:pic>
        <p:nvPicPr>
          <p:cNvPr id="36" name="Obraz 35">
            <a:extLst>
              <a:ext uri="{FF2B5EF4-FFF2-40B4-BE49-F238E27FC236}">
                <a16:creationId xmlns:a16="http://schemas.microsoft.com/office/drawing/2014/main" id="{B90A14FD-49D4-4B72-AF7C-59B6720591C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05771" y="1997895"/>
            <a:ext cx="1370524" cy="524225"/>
          </a:xfrm>
          <a:prstGeom prst="rect">
            <a:avLst/>
          </a:prstGeom>
        </p:spPr>
      </p:pic>
      <p:pic>
        <p:nvPicPr>
          <p:cNvPr id="37" name="Obraz 36">
            <a:extLst>
              <a:ext uri="{FF2B5EF4-FFF2-40B4-BE49-F238E27FC236}">
                <a16:creationId xmlns:a16="http://schemas.microsoft.com/office/drawing/2014/main" id="{68E8DD83-1B6C-4CD3-98FE-B9CB8E36269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18140" y="6057077"/>
            <a:ext cx="576145" cy="576145"/>
          </a:xfrm>
          <a:prstGeom prst="rect">
            <a:avLst/>
          </a:prstGeom>
        </p:spPr>
      </p:pic>
      <p:pic>
        <p:nvPicPr>
          <p:cNvPr id="38" name="Obraz 37">
            <a:extLst>
              <a:ext uri="{FF2B5EF4-FFF2-40B4-BE49-F238E27FC236}">
                <a16:creationId xmlns:a16="http://schemas.microsoft.com/office/drawing/2014/main" id="{55510431-FF46-4CEA-9DE0-59A7E2DFFE6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64664" y="3138326"/>
            <a:ext cx="2001517" cy="503973"/>
          </a:xfrm>
          <a:prstGeom prst="rect">
            <a:avLst/>
          </a:prstGeom>
        </p:spPr>
      </p:pic>
      <p:sp>
        <p:nvSpPr>
          <p:cNvPr id="25" name="Strzałka: pięciokąt 24">
            <a:extLst>
              <a:ext uri="{FF2B5EF4-FFF2-40B4-BE49-F238E27FC236}">
                <a16:creationId xmlns:a16="http://schemas.microsoft.com/office/drawing/2014/main" id="{AD69706F-16C5-4BE8-81EA-C88A72D3452C}"/>
              </a:ext>
            </a:extLst>
          </p:cNvPr>
          <p:cNvSpPr/>
          <p:nvPr/>
        </p:nvSpPr>
        <p:spPr>
          <a:xfrm>
            <a:off x="2" y="230733"/>
            <a:ext cx="4362448" cy="425106"/>
          </a:xfrm>
          <a:prstGeom prst="homePlat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6" name="pole tekstowe 25">
            <a:extLst>
              <a:ext uri="{FF2B5EF4-FFF2-40B4-BE49-F238E27FC236}">
                <a16:creationId xmlns:a16="http://schemas.microsoft.com/office/drawing/2014/main" id="{259229E1-4AB7-45CE-9156-AC89ADBE4447}"/>
              </a:ext>
            </a:extLst>
          </p:cNvPr>
          <p:cNvSpPr txBox="1"/>
          <p:nvPr/>
        </p:nvSpPr>
        <p:spPr>
          <a:xfrm>
            <a:off x="137648" y="245930"/>
            <a:ext cx="4063779" cy="400110"/>
          </a:xfrm>
          <a:prstGeom prst="rect">
            <a:avLst/>
          </a:prstGeom>
        </p:spPr>
        <p:txBody>
          <a:bodyPr wrap="square" rtlCol="0">
            <a:spAutoFit/>
          </a:bodyPr>
          <a:lstStyle/>
          <a:p>
            <a:pPr>
              <a:defRPr sz="2200" b="0" i="0" u="none" strike="noStrike" kern="1200" cap="none" spc="0" normalizeH="0" baseline="0">
                <a:solidFill>
                  <a:prstClr val="black">
                    <a:lumMod val="65000"/>
                    <a:lumOff val="35000"/>
                  </a:prstClr>
                </a:solidFill>
                <a:latin typeface="+mj-lt"/>
                <a:ea typeface="+mj-ea"/>
                <a:cs typeface="+mj-cs"/>
              </a:defRPr>
            </a:pPr>
            <a:r>
              <a:rPr lang="pl-PL" sz="2000" b="1" dirty="0">
                <a:solidFill>
                  <a:schemeClr val="bg1"/>
                </a:solidFill>
                <a:latin typeface="Century Gothic" panose="020B0502020202020204" pitchFamily="34" charset="0"/>
              </a:rPr>
              <a:t>E-CATÁLOGOS &amp; CERTIFICADOS</a:t>
            </a:r>
          </a:p>
        </p:txBody>
      </p:sp>
      <p:sp>
        <p:nvSpPr>
          <p:cNvPr id="27" name="Strzałka: pagon 26">
            <a:extLst>
              <a:ext uri="{FF2B5EF4-FFF2-40B4-BE49-F238E27FC236}">
                <a16:creationId xmlns:a16="http://schemas.microsoft.com/office/drawing/2014/main" id="{0BF725FF-1A44-4E8D-AD74-F1B141086DDD}"/>
              </a:ext>
            </a:extLst>
          </p:cNvPr>
          <p:cNvSpPr/>
          <p:nvPr/>
        </p:nvSpPr>
        <p:spPr>
          <a:xfrm>
            <a:off x="4266700" y="230733"/>
            <a:ext cx="438975" cy="432832"/>
          </a:xfrm>
          <a:prstGeom prst="chevron">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tx1"/>
              </a:solidFill>
            </a:endParaRPr>
          </a:p>
        </p:txBody>
      </p:sp>
    </p:spTree>
    <p:extLst>
      <p:ext uri="{BB962C8B-B14F-4D97-AF65-F5344CB8AC3E}">
        <p14:creationId xmlns:p14="http://schemas.microsoft.com/office/powerpoint/2010/main" val="1558832898"/>
      </p:ext>
    </p:extLst>
  </p:cSld>
  <p:clrMapOvr>
    <a:masterClrMapping/>
  </p:clrMapOvr>
  <p:transition spd="med" advClick="0" advTm="11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0-#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0-#ppt_w/2"/>
                                          </p:val>
                                        </p:tav>
                                        <p:tav tm="100000">
                                          <p:val>
                                            <p:strVal val="#ppt_x"/>
                                          </p:val>
                                        </p:tav>
                                      </p:tavLst>
                                    </p:anim>
                                    <p:anim calcmode="lin" valueType="num">
                                      <p:cBhvr additive="base">
                                        <p:cTn id="12" dur="500" fill="hold"/>
                                        <p:tgtEl>
                                          <p:spTgt spid="26"/>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500" fill="hold"/>
                                        <p:tgtEl>
                                          <p:spTgt spid="27"/>
                                        </p:tgtEl>
                                        <p:attrNameLst>
                                          <p:attrName>ppt_x</p:attrName>
                                        </p:attrNameLst>
                                      </p:cBhvr>
                                      <p:tavLst>
                                        <p:tav tm="0">
                                          <p:val>
                                            <p:strVal val="0-#ppt_w/2"/>
                                          </p:val>
                                        </p:tav>
                                        <p:tav tm="100000">
                                          <p:val>
                                            <p:strVal val="#ppt_x"/>
                                          </p:val>
                                        </p:tav>
                                      </p:tavLst>
                                    </p:anim>
                                    <p:anim calcmode="lin" valueType="num">
                                      <p:cBhvr additive="base">
                                        <p:cTn id="16" dur="500" fill="hold"/>
                                        <p:tgtEl>
                                          <p:spTgt spid="27"/>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wipe(down)">
                                      <p:cBhvr>
                                        <p:cTn id="20" dur="500"/>
                                        <p:tgtEl>
                                          <p:spTgt spid="30"/>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300"/>
                                        <p:tgtEl>
                                          <p:spTgt spid="11"/>
                                        </p:tgtEl>
                                      </p:cBhvr>
                                    </p:animEffect>
                                  </p:childTnLst>
                                </p:cTn>
                              </p:par>
                            </p:childTnLst>
                          </p:cTn>
                        </p:par>
                        <p:par>
                          <p:cTn id="25" fill="hold">
                            <p:stCondLst>
                              <p:cond delay="1300"/>
                            </p:stCondLst>
                            <p:childTnLst>
                              <p:par>
                                <p:cTn id="26" presetID="10" presetClass="entr" presetSubtype="0" fill="hold" grpId="0" nodeType="afterEffect">
                                  <p:stCondLst>
                                    <p:cond delay="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300"/>
                                        <p:tgtEl>
                                          <p:spTgt spid="13">
                                            <p:txEl>
                                              <p:pRg st="0" end="0"/>
                                            </p:txEl>
                                          </p:spTgt>
                                        </p:tgtEl>
                                      </p:cBhvr>
                                    </p:animEffect>
                                  </p:childTnLst>
                                </p:cTn>
                              </p:par>
                            </p:childTnLst>
                          </p:cTn>
                        </p:par>
                        <p:par>
                          <p:cTn id="29" fill="hold">
                            <p:stCondLst>
                              <p:cond delay="1600"/>
                            </p:stCondLst>
                            <p:childTnLst>
                              <p:par>
                                <p:cTn id="30" presetID="10" presetClass="entr" presetSubtype="0" fill="hold" nodeType="afterEffect">
                                  <p:stCondLst>
                                    <p:cond delay="0"/>
                                  </p:stCondLst>
                                  <p:childTnLst>
                                    <p:set>
                                      <p:cBhvr>
                                        <p:cTn id="31" dur="1" fill="hold">
                                          <p:stCondLst>
                                            <p:cond delay="0"/>
                                          </p:stCondLst>
                                        </p:cTn>
                                        <p:tgtEl>
                                          <p:spTgt spid="13">
                                            <p:txEl>
                                              <p:pRg st="1" end="1"/>
                                            </p:txEl>
                                          </p:spTgt>
                                        </p:tgtEl>
                                        <p:attrNameLst>
                                          <p:attrName>style.visibility</p:attrName>
                                        </p:attrNameLst>
                                      </p:cBhvr>
                                      <p:to>
                                        <p:strVal val="visible"/>
                                      </p:to>
                                    </p:set>
                                    <p:animEffect transition="in" filter="fade">
                                      <p:cBhvr>
                                        <p:cTn id="32" dur="500"/>
                                        <p:tgtEl>
                                          <p:spTgt spid="13">
                                            <p:txEl>
                                              <p:pRg st="1" end="1"/>
                                            </p:txEl>
                                          </p:spTgt>
                                        </p:tgtEl>
                                      </p:cBhvr>
                                    </p:animEffect>
                                  </p:childTnLst>
                                </p:cTn>
                              </p:par>
                            </p:childTnLst>
                          </p:cTn>
                        </p:par>
                        <p:par>
                          <p:cTn id="33" fill="hold">
                            <p:stCondLst>
                              <p:cond delay="2100"/>
                            </p:stCondLst>
                            <p:childTnLst>
                              <p:par>
                                <p:cTn id="34" presetID="10" presetClass="entr" presetSubtype="0" fill="hold" nodeType="after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300"/>
                                        <p:tgtEl>
                                          <p:spTgt spid="36"/>
                                        </p:tgtEl>
                                      </p:cBhvr>
                                    </p:animEffect>
                                  </p:childTnLst>
                                </p:cTn>
                              </p:par>
                            </p:childTnLst>
                          </p:cTn>
                        </p:par>
                        <p:par>
                          <p:cTn id="37" fill="hold">
                            <p:stCondLst>
                              <p:cond delay="2400"/>
                            </p:stCondLst>
                            <p:childTnLst>
                              <p:par>
                                <p:cTn id="38" presetID="10" presetClass="entr" presetSubtype="0"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300"/>
                                        <p:tgtEl>
                                          <p:spTgt spid="15"/>
                                        </p:tgtEl>
                                      </p:cBhvr>
                                    </p:animEffect>
                                  </p:childTnLst>
                                </p:cTn>
                              </p:par>
                            </p:childTnLst>
                          </p:cTn>
                        </p:par>
                        <p:par>
                          <p:cTn id="41" fill="hold">
                            <p:stCondLst>
                              <p:cond delay="2700"/>
                            </p:stCondLst>
                            <p:childTnLst>
                              <p:par>
                                <p:cTn id="42" presetID="10" presetClass="entr" presetSubtype="0" fill="hold" grpId="0" nodeType="afterEffect">
                                  <p:stCondLst>
                                    <p:cond delay="0"/>
                                  </p:stCondLst>
                                  <p:childTnLst>
                                    <p:set>
                                      <p:cBhvr>
                                        <p:cTn id="43" dur="1" fill="hold">
                                          <p:stCondLst>
                                            <p:cond delay="0"/>
                                          </p:stCondLst>
                                        </p:cTn>
                                        <p:tgtEl>
                                          <p:spTgt spid="16">
                                            <p:txEl>
                                              <p:pRg st="0" end="0"/>
                                            </p:txEl>
                                          </p:spTgt>
                                        </p:tgtEl>
                                        <p:attrNameLst>
                                          <p:attrName>style.visibility</p:attrName>
                                        </p:attrNameLst>
                                      </p:cBhvr>
                                      <p:to>
                                        <p:strVal val="visible"/>
                                      </p:to>
                                    </p:set>
                                    <p:animEffect transition="in" filter="fade">
                                      <p:cBhvr>
                                        <p:cTn id="44" dur="300"/>
                                        <p:tgtEl>
                                          <p:spTgt spid="16">
                                            <p:txEl>
                                              <p:pRg st="0" end="0"/>
                                            </p:txEl>
                                          </p:spTgt>
                                        </p:tgtEl>
                                      </p:cBhvr>
                                    </p:animEffect>
                                  </p:childTnLst>
                                </p:cTn>
                              </p:par>
                            </p:childTnLst>
                          </p:cTn>
                        </p:par>
                        <p:par>
                          <p:cTn id="45" fill="hold">
                            <p:stCondLst>
                              <p:cond delay="3000"/>
                            </p:stCondLst>
                            <p:childTnLst>
                              <p:par>
                                <p:cTn id="46" presetID="10" presetClass="entr" presetSubtype="0" fill="hold" nodeType="afterEffect">
                                  <p:stCondLst>
                                    <p:cond delay="0"/>
                                  </p:stCondLst>
                                  <p:childTnLst>
                                    <p:set>
                                      <p:cBhvr>
                                        <p:cTn id="47" dur="1" fill="hold">
                                          <p:stCondLst>
                                            <p:cond delay="0"/>
                                          </p:stCondLst>
                                        </p:cTn>
                                        <p:tgtEl>
                                          <p:spTgt spid="16">
                                            <p:txEl>
                                              <p:pRg st="1" end="1"/>
                                            </p:txEl>
                                          </p:spTgt>
                                        </p:tgtEl>
                                        <p:attrNameLst>
                                          <p:attrName>style.visibility</p:attrName>
                                        </p:attrNameLst>
                                      </p:cBhvr>
                                      <p:to>
                                        <p:strVal val="visible"/>
                                      </p:to>
                                    </p:set>
                                    <p:animEffect transition="in" filter="fade">
                                      <p:cBhvr>
                                        <p:cTn id="48" dur="500"/>
                                        <p:tgtEl>
                                          <p:spTgt spid="16">
                                            <p:txEl>
                                              <p:pRg st="1" end="1"/>
                                            </p:txEl>
                                          </p:spTgt>
                                        </p:tgtEl>
                                      </p:cBhvr>
                                    </p:animEffect>
                                  </p:childTnLst>
                                </p:cTn>
                              </p:par>
                            </p:childTnLst>
                          </p:cTn>
                        </p:par>
                        <p:par>
                          <p:cTn id="49" fill="hold">
                            <p:stCondLst>
                              <p:cond delay="3500"/>
                            </p:stCondLst>
                            <p:childTnLst>
                              <p:par>
                                <p:cTn id="50" presetID="10" presetClass="entr" presetSubtype="0" fill="hold" nodeType="after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fade">
                                      <p:cBhvr>
                                        <p:cTn id="52" dur="300"/>
                                        <p:tgtEl>
                                          <p:spTgt spid="38"/>
                                        </p:tgtEl>
                                      </p:cBhvr>
                                    </p:animEffect>
                                  </p:childTnLst>
                                </p:cTn>
                              </p:par>
                            </p:childTnLst>
                          </p:cTn>
                        </p:par>
                        <p:par>
                          <p:cTn id="53" fill="hold">
                            <p:stCondLst>
                              <p:cond delay="3800"/>
                            </p:stCondLst>
                            <p:childTnLst>
                              <p:par>
                                <p:cTn id="54" presetID="10" presetClass="entr" presetSubtype="0" fill="hold" grpId="0" nodeType="after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300"/>
                                        <p:tgtEl>
                                          <p:spTgt spid="17"/>
                                        </p:tgtEl>
                                      </p:cBhvr>
                                    </p:animEffect>
                                  </p:childTnLst>
                                </p:cTn>
                              </p:par>
                            </p:childTnLst>
                          </p:cTn>
                        </p:par>
                        <p:par>
                          <p:cTn id="57" fill="hold">
                            <p:stCondLst>
                              <p:cond delay="4100"/>
                            </p:stCondLst>
                            <p:childTnLst>
                              <p:par>
                                <p:cTn id="58" presetID="10" presetClass="entr" presetSubtype="0" fill="hold" grpId="0" nodeType="afterEffect">
                                  <p:stCondLst>
                                    <p:cond delay="0"/>
                                  </p:stCondLst>
                                  <p:childTnLst>
                                    <p:set>
                                      <p:cBhvr>
                                        <p:cTn id="59" dur="1" fill="hold">
                                          <p:stCondLst>
                                            <p:cond delay="0"/>
                                          </p:stCondLst>
                                        </p:cTn>
                                        <p:tgtEl>
                                          <p:spTgt spid="18">
                                            <p:txEl>
                                              <p:pRg st="0" end="0"/>
                                            </p:txEl>
                                          </p:spTgt>
                                        </p:tgtEl>
                                        <p:attrNameLst>
                                          <p:attrName>style.visibility</p:attrName>
                                        </p:attrNameLst>
                                      </p:cBhvr>
                                      <p:to>
                                        <p:strVal val="visible"/>
                                      </p:to>
                                    </p:set>
                                    <p:animEffect transition="in" filter="fade">
                                      <p:cBhvr>
                                        <p:cTn id="60" dur="300"/>
                                        <p:tgtEl>
                                          <p:spTgt spid="18">
                                            <p:txEl>
                                              <p:pRg st="0" end="0"/>
                                            </p:txEl>
                                          </p:spTgt>
                                        </p:tgtEl>
                                      </p:cBhvr>
                                    </p:animEffect>
                                  </p:childTnLst>
                                </p:cTn>
                              </p:par>
                            </p:childTnLst>
                          </p:cTn>
                        </p:par>
                        <p:par>
                          <p:cTn id="61" fill="hold">
                            <p:stCondLst>
                              <p:cond delay="4400"/>
                            </p:stCondLst>
                            <p:childTnLst>
                              <p:par>
                                <p:cTn id="62" presetID="10" presetClass="entr" presetSubtype="0" fill="hold" nodeType="afterEffect">
                                  <p:stCondLst>
                                    <p:cond delay="0"/>
                                  </p:stCondLst>
                                  <p:childTnLst>
                                    <p:set>
                                      <p:cBhvr>
                                        <p:cTn id="63" dur="1" fill="hold">
                                          <p:stCondLst>
                                            <p:cond delay="0"/>
                                          </p:stCondLst>
                                        </p:cTn>
                                        <p:tgtEl>
                                          <p:spTgt spid="18">
                                            <p:txEl>
                                              <p:pRg st="1" end="1"/>
                                            </p:txEl>
                                          </p:spTgt>
                                        </p:tgtEl>
                                        <p:attrNameLst>
                                          <p:attrName>style.visibility</p:attrName>
                                        </p:attrNameLst>
                                      </p:cBhvr>
                                      <p:to>
                                        <p:strVal val="visible"/>
                                      </p:to>
                                    </p:set>
                                    <p:animEffect transition="in" filter="fade">
                                      <p:cBhvr>
                                        <p:cTn id="64" dur="500"/>
                                        <p:tgtEl>
                                          <p:spTgt spid="18">
                                            <p:txEl>
                                              <p:pRg st="1" end="1"/>
                                            </p:txEl>
                                          </p:spTgt>
                                        </p:tgtEl>
                                      </p:cBhvr>
                                    </p:animEffect>
                                  </p:childTnLst>
                                </p:cTn>
                              </p:par>
                            </p:childTnLst>
                          </p:cTn>
                        </p:par>
                        <p:par>
                          <p:cTn id="65" fill="hold">
                            <p:stCondLst>
                              <p:cond delay="4900"/>
                            </p:stCondLst>
                            <p:childTnLst>
                              <p:par>
                                <p:cTn id="66" presetID="10" presetClass="entr" presetSubtype="0" fill="hold" nodeType="afterEffect">
                                  <p:stCondLst>
                                    <p:cond delay="0"/>
                                  </p:stCondLst>
                                  <p:childTnLst>
                                    <p:set>
                                      <p:cBhvr>
                                        <p:cTn id="67" dur="1" fill="hold">
                                          <p:stCondLst>
                                            <p:cond delay="0"/>
                                          </p:stCondLst>
                                        </p:cTn>
                                        <p:tgtEl>
                                          <p:spTgt spid="35"/>
                                        </p:tgtEl>
                                        <p:attrNameLst>
                                          <p:attrName>style.visibility</p:attrName>
                                        </p:attrNameLst>
                                      </p:cBhvr>
                                      <p:to>
                                        <p:strVal val="visible"/>
                                      </p:to>
                                    </p:set>
                                    <p:animEffect transition="in" filter="fade">
                                      <p:cBhvr>
                                        <p:cTn id="68" dur="300"/>
                                        <p:tgtEl>
                                          <p:spTgt spid="35"/>
                                        </p:tgtEl>
                                      </p:cBhvr>
                                    </p:animEffect>
                                  </p:childTnLst>
                                </p:cTn>
                              </p:par>
                            </p:childTnLst>
                          </p:cTn>
                        </p:par>
                        <p:par>
                          <p:cTn id="69" fill="hold">
                            <p:stCondLst>
                              <p:cond delay="5200"/>
                            </p:stCondLst>
                            <p:childTnLst>
                              <p:par>
                                <p:cTn id="70" presetID="10" presetClass="entr" presetSubtype="0" fill="hold" grpId="0" nodeType="after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fade">
                                      <p:cBhvr>
                                        <p:cTn id="72" dur="300"/>
                                        <p:tgtEl>
                                          <p:spTgt spid="19"/>
                                        </p:tgtEl>
                                      </p:cBhvr>
                                    </p:animEffect>
                                  </p:childTnLst>
                                </p:cTn>
                              </p:par>
                            </p:childTnLst>
                          </p:cTn>
                        </p:par>
                        <p:par>
                          <p:cTn id="73" fill="hold">
                            <p:stCondLst>
                              <p:cond delay="5500"/>
                            </p:stCondLst>
                            <p:childTnLst>
                              <p:par>
                                <p:cTn id="74" presetID="10" presetClass="entr" presetSubtype="0" fill="hold" grpId="0" nodeType="afterEffect">
                                  <p:stCondLst>
                                    <p:cond delay="0"/>
                                  </p:stCondLst>
                                  <p:childTnLst>
                                    <p:set>
                                      <p:cBhvr>
                                        <p:cTn id="75" dur="1" fill="hold">
                                          <p:stCondLst>
                                            <p:cond delay="0"/>
                                          </p:stCondLst>
                                        </p:cTn>
                                        <p:tgtEl>
                                          <p:spTgt spid="20">
                                            <p:txEl>
                                              <p:pRg st="0" end="0"/>
                                            </p:txEl>
                                          </p:spTgt>
                                        </p:tgtEl>
                                        <p:attrNameLst>
                                          <p:attrName>style.visibility</p:attrName>
                                        </p:attrNameLst>
                                      </p:cBhvr>
                                      <p:to>
                                        <p:strVal val="visible"/>
                                      </p:to>
                                    </p:set>
                                    <p:animEffect transition="in" filter="fade">
                                      <p:cBhvr>
                                        <p:cTn id="76" dur="300"/>
                                        <p:tgtEl>
                                          <p:spTgt spid="20">
                                            <p:txEl>
                                              <p:pRg st="0" end="0"/>
                                            </p:txEl>
                                          </p:spTgt>
                                        </p:tgtEl>
                                      </p:cBhvr>
                                    </p:animEffect>
                                  </p:childTnLst>
                                </p:cTn>
                              </p:par>
                            </p:childTnLst>
                          </p:cTn>
                        </p:par>
                        <p:par>
                          <p:cTn id="77" fill="hold">
                            <p:stCondLst>
                              <p:cond delay="5800"/>
                            </p:stCondLst>
                            <p:childTnLst>
                              <p:par>
                                <p:cTn id="78" presetID="10" presetClass="entr" presetSubtype="0" fill="hold" nodeType="afterEffect">
                                  <p:stCondLst>
                                    <p:cond delay="0"/>
                                  </p:stCondLst>
                                  <p:childTnLst>
                                    <p:set>
                                      <p:cBhvr>
                                        <p:cTn id="79" dur="1" fill="hold">
                                          <p:stCondLst>
                                            <p:cond delay="0"/>
                                          </p:stCondLst>
                                        </p:cTn>
                                        <p:tgtEl>
                                          <p:spTgt spid="20">
                                            <p:txEl>
                                              <p:pRg st="1" end="1"/>
                                            </p:txEl>
                                          </p:spTgt>
                                        </p:tgtEl>
                                        <p:attrNameLst>
                                          <p:attrName>style.visibility</p:attrName>
                                        </p:attrNameLst>
                                      </p:cBhvr>
                                      <p:to>
                                        <p:strVal val="visible"/>
                                      </p:to>
                                    </p:set>
                                    <p:animEffect transition="in" filter="fade">
                                      <p:cBhvr>
                                        <p:cTn id="80" dur="500"/>
                                        <p:tgtEl>
                                          <p:spTgt spid="20">
                                            <p:txEl>
                                              <p:pRg st="1" end="1"/>
                                            </p:txEl>
                                          </p:spTgt>
                                        </p:tgtEl>
                                      </p:cBhvr>
                                    </p:animEffect>
                                  </p:childTnLst>
                                </p:cTn>
                              </p:par>
                            </p:childTnLst>
                          </p:cTn>
                        </p:par>
                        <p:par>
                          <p:cTn id="81" fill="hold">
                            <p:stCondLst>
                              <p:cond delay="6300"/>
                            </p:stCondLst>
                            <p:childTnLst>
                              <p:par>
                                <p:cTn id="82" presetID="10" presetClass="entr" presetSubtype="0" fill="hold" nodeType="afterEffect">
                                  <p:stCondLst>
                                    <p:cond delay="0"/>
                                  </p:stCondLst>
                                  <p:childTnLst>
                                    <p:set>
                                      <p:cBhvr>
                                        <p:cTn id="83" dur="1" fill="hold">
                                          <p:stCondLst>
                                            <p:cond delay="0"/>
                                          </p:stCondLst>
                                        </p:cTn>
                                        <p:tgtEl>
                                          <p:spTgt spid="37"/>
                                        </p:tgtEl>
                                        <p:attrNameLst>
                                          <p:attrName>style.visibility</p:attrName>
                                        </p:attrNameLst>
                                      </p:cBhvr>
                                      <p:to>
                                        <p:strVal val="visible"/>
                                      </p:to>
                                    </p:set>
                                    <p:animEffect transition="in" filter="fade">
                                      <p:cBhvr>
                                        <p:cTn id="84" dur="3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11" grpId="0" animBg="1"/>
      <p:bldP spid="15" grpId="0" animBg="1"/>
      <p:bldP spid="16" grpId="0" build="p"/>
      <p:bldP spid="17" grpId="0" animBg="1"/>
      <p:bldP spid="18" grpId="0" build="p"/>
      <p:bldP spid="19" grpId="0" animBg="1"/>
      <p:bldP spid="20" grpId="0" build="p"/>
      <p:bldP spid="25" grpId="0" animBg="1"/>
      <p:bldP spid="26" grpId="0"/>
      <p:bldP spid="2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8C6DD2EE-25BE-4652-82CF-40C1CC770C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4875" y="0"/>
            <a:ext cx="8750300" cy="6858000"/>
          </a:xfrm>
          <a:prstGeom prst="rect">
            <a:avLst/>
          </a:prstGeom>
        </p:spPr>
      </p:pic>
      <p:pic>
        <p:nvPicPr>
          <p:cNvPr id="16" name="Obraz 15">
            <a:extLst>
              <a:ext uri="{FF2B5EF4-FFF2-40B4-BE49-F238E27FC236}">
                <a16:creationId xmlns:a16="http://schemas.microsoft.com/office/drawing/2014/main" id="{4BE51C58-B282-43CD-8A48-2A8C2F812261}"/>
              </a:ext>
            </a:extLst>
          </p:cNvPr>
          <p:cNvPicPr>
            <a:picLocks noChangeAspect="1"/>
          </p:cNvPicPr>
          <p:nvPr/>
        </p:nvPicPr>
        <p:blipFill rotWithShape="1">
          <a:blip r:embed="rId3">
            <a:extLst>
              <a:ext uri="{28A0092B-C50C-407E-A947-70E740481C1C}">
                <a14:useLocalDpi xmlns:a14="http://schemas.microsoft.com/office/drawing/2010/main" val="0"/>
              </a:ext>
            </a:extLst>
          </a:blip>
          <a:srcRect l="23207" r="3778"/>
          <a:stretch/>
        </p:blipFill>
        <p:spPr>
          <a:xfrm>
            <a:off x="2838451" y="0"/>
            <a:ext cx="8877300" cy="6858000"/>
          </a:xfrm>
          <a:prstGeom prst="rect">
            <a:avLst/>
          </a:prstGeom>
        </p:spPr>
      </p:pic>
      <p:sp>
        <p:nvSpPr>
          <p:cNvPr id="21" name="pole tekstowe 20">
            <a:extLst>
              <a:ext uri="{FF2B5EF4-FFF2-40B4-BE49-F238E27FC236}">
                <a16:creationId xmlns:a16="http://schemas.microsoft.com/office/drawing/2014/main" id="{44AB7BE4-D794-418F-8F86-6B0D26C7520E}"/>
              </a:ext>
            </a:extLst>
          </p:cNvPr>
          <p:cNvSpPr txBox="1"/>
          <p:nvPr/>
        </p:nvSpPr>
        <p:spPr>
          <a:xfrm>
            <a:off x="4783385" y="1781289"/>
            <a:ext cx="3515306" cy="892552"/>
          </a:xfrm>
          <a:prstGeom prst="rect">
            <a:avLst/>
          </a:prstGeom>
          <a:noFill/>
        </p:spPr>
        <p:txBody>
          <a:bodyPr wrap="square" rtlCol="0">
            <a:spAutoFit/>
          </a:bodyPr>
          <a:lstStyle/>
          <a:p>
            <a:pPr algn="r"/>
            <a:r>
              <a:rPr lang="pl-PL" sz="2000" b="1" dirty="0">
                <a:solidFill>
                  <a:srgbClr val="C00000"/>
                </a:solidFill>
                <a:latin typeface="Century Gothic" panose="020B0502020202020204" pitchFamily="34" charset="0"/>
              </a:rPr>
              <a:t>SDCM</a:t>
            </a:r>
          </a:p>
          <a:p>
            <a:pPr algn="r"/>
            <a:r>
              <a:rPr lang="es-ES" sz="1600" dirty="0">
                <a:latin typeface="Century Gothic" panose="020B0502020202020204" pitchFamily="34" charset="0"/>
              </a:rPr>
              <a:t>asociación polaca que opera en el sector de la automoción</a:t>
            </a:r>
          </a:p>
        </p:txBody>
      </p:sp>
      <p:sp>
        <p:nvSpPr>
          <p:cNvPr id="22" name="Owal 21">
            <a:extLst>
              <a:ext uri="{FF2B5EF4-FFF2-40B4-BE49-F238E27FC236}">
                <a16:creationId xmlns:a16="http://schemas.microsoft.com/office/drawing/2014/main" id="{55E40630-BD53-4C10-8F85-4F85CBE23891}"/>
              </a:ext>
            </a:extLst>
          </p:cNvPr>
          <p:cNvSpPr/>
          <p:nvPr/>
        </p:nvSpPr>
        <p:spPr>
          <a:xfrm>
            <a:off x="9023722" y="1903039"/>
            <a:ext cx="166759" cy="166759"/>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5" name="pole tekstowe 24">
            <a:extLst>
              <a:ext uri="{FF2B5EF4-FFF2-40B4-BE49-F238E27FC236}">
                <a16:creationId xmlns:a16="http://schemas.microsoft.com/office/drawing/2014/main" id="{88D9B2E3-94E4-4064-989D-BA86BBE92D7D}"/>
              </a:ext>
            </a:extLst>
          </p:cNvPr>
          <p:cNvSpPr txBox="1"/>
          <p:nvPr/>
        </p:nvSpPr>
        <p:spPr>
          <a:xfrm>
            <a:off x="868251" y="3445108"/>
            <a:ext cx="5295901" cy="892552"/>
          </a:xfrm>
          <a:prstGeom prst="rect">
            <a:avLst/>
          </a:prstGeom>
          <a:noFill/>
        </p:spPr>
        <p:txBody>
          <a:bodyPr wrap="square" rtlCol="0">
            <a:spAutoFit/>
          </a:bodyPr>
          <a:lstStyle/>
          <a:p>
            <a:pPr algn="r"/>
            <a:r>
              <a:rPr lang="pl-PL" sz="2000" b="1" dirty="0">
                <a:solidFill>
                  <a:srgbClr val="C00000"/>
                </a:solidFill>
                <a:latin typeface="Century Gothic" panose="020B0502020202020204" pitchFamily="34" charset="0"/>
              </a:rPr>
              <a:t>IAAF</a:t>
            </a:r>
          </a:p>
          <a:p>
            <a:pPr algn="r"/>
            <a:r>
              <a:rPr lang="es-ES" sz="1600" dirty="0">
                <a:latin typeface="Century Gothic" panose="020B0502020202020204" pitchFamily="34" charset="0"/>
              </a:rPr>
              <a:t>una federación que fomenta el mercado de repuestos en el Reino Unido</a:t>
            </a:r>
          </a:p>
        </p:txBody>
      </p:sp>
      <p:sp>
        <p:nvSpPr>
          <p:cNvPr id="26" name="Owal 25">
            <a:extLst>
              <a:ext uri="{FF2B5EF4-FFF2-40B4-BE49-F238E27FC236}">
                <a16:creationId xmlns:a16="http://schemas.microsoft.com/office/drawing/2014/main" id="{5BC85FFC-EC05-4D68-9716-AB93EA9215F9}"/>
              </a:ext>
            </a:extLst>
          </p:cNvPr>
          <p:cNvSpPr/>
          <p:nvPr/>
        </p:nvSpPr>
        <p:spPr>
          <a:xfrm>
            <a:off x="6889183" y="3566858"/>
            <a:ext cx="166759" cy="166759"/>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7" name="pole tekstowe 26">
            <a:extLst>
              <a:ext uri="{FF2B5EF4-FFF2-40B4-BE49-F238E27FC236}">
                <a16:creationId xmlns:a16="http://schemas.microsoft.com/office/drawing/2014/main" id="{D2944C07-95B5-4CCE-8B8E-BF26930D6AC8}"/>
              </a:ext>
            </a:extLst>
          </p:cNvPr>
          <p:cNvSpPr txBox="1"/>
          <p:nvPr/>
        </p:nvSpPr>
        <p:spPr>
          <a:xfrm>
            <a:off x="-95250" y="5058924"/>
            <a:ext cx="4231209" cy="892552"/>
          </a:xfrm>
          <a:prstGeom prst="rect">
            <a:avLst/>
          </a:prstGeom>
          <a:noFill/>
        </p:spPr>
        <p:txBody>
          <a:bodyPr wrap="square" rtlCol="0">
            <a:spAutoFit/>
          </a:bodyPr>
          <a:lstStyle/>
          <a:p>
            <a:pPr algn="r"/>
            <a:r>
              <a:rPr lang="pl-PL" sz="2000" b="1" dirty="0">
                <a:solidFill>
                  <a:srgbClr val="C00000"/>
                </a:solidFill>
                <a:latin typeface="Century Gothic" panose="020B0502020202020204" pitchFamily="34" charset="0"/>
              </a:rPr>
              <a:t>APRA</a:t>
            </a:r>
          </a:p>
          <a:p>
            <a:pPr algn="r"/>
            <a:r>
              <a:rPr lang="es-ES" sz="1600" dirty="0">
                <a:latin typeface="Century Gothic" panose="020B0502020202020204" pitchFamily="34" charset="0"/>
              </a:rPr>
              <a:t>una asociación de empresas en el mercado de refabricación de repuestos</a:t>
            </a:r>
          </a:p>
        </p:txBody>
      </p:sp>
      <p:sp>
        <p:nvSpPr>
          <p:cNvPr id="28" name="Owal 27">
            <a:extLst>
              <a:ext uri="{FF2B5EF4-FFF2-40B4-BE49-F238E27FC236}">
                <a16:creationId xmlns:a16="http://schemas.microsoft.com/office/drawing/2014/main" id="{D24EDAEA-16DA-41AC-944D-0C011A9FE242}"/>
              </a:ext>
            </a:extLst>
          </p:cNvPr>
          <p:cNvSpPr/>
          <p:nvPr/>
        </p:nvSpPr>
        <p:spPr>
          <a:xfrm>
            <a:off x="4860990" y="5180674"/>
            <a:ext cx="166759" cy="166759"/>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29" name="Obraz 28">
            <a:extLst>
              <a:ext uri="{FF2B5EF4-FFF2-40B4-BE49-F238E27FC236}">
                <a16:creationId xmlns:a16="http://schemas.microsoft.com/office/drawing/2014/main" id="{624BB704-01C3-471A-8C22-FE1EFEF7FA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15857" y="1030570"/>
            <a:ext cx="2134691" cy="1046649"/>
          </a:xfrm>
          <a:prstGeom prst="rect">
            <a:avLst/>
          </a:prstGeom>
        </p:spPr>
      </p:pic>
      <p:pic>
        <p:nvPicPr>
          <p:cNvPr id="31" name="Obraz 30">
            <a:extLst>
              <a:ext uri="{FF2B5EF4-FFF2-40B4-BE49-F238E27FC236}">
                <a16:creationId xmlns:a16="http://schemas.microsoft.com/office/drawing/2014/main" id="{665B772A-EACF-4F50-AEF6-2156D36D38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30860" y="3027567"/>
            <a:ext cx="2252345" cy="600272"/>
          </a:xfrm>
          <a:prstGeom prst="rect">
            <a:avLst/>
          </a:prstGeom>
        </p:spPr>
      </p:pic>
      <p:pic>
        <p:nvPicPr>
          <p:cNvPr id="2050" name="Picture 2" descr="Znalezione obrazy dla zapytania apra">
            <a:extLst>
              <a:ext uri="{FF2B5EF4-FFF2-40B4-BE49-F238E27FC236}">
                <a16:creationId xmlns:a16="http://schemas.microsoft.com/office/drawing/2014/main" id="{16709FCC-0583-40CE-A1F1-4CF9FB50792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5971" b="18150"/>
          <a:stretch/>
        </p:blipFill>
        <p:spPr bwMode="auto">
          <a:xfrm>
            <a:off x="1200684" y="4597160"/>
            <a:ext cx="1219199" cy="803208"/>
          </a:xfrm>
          <a:prstGeom prst="rect">
            <a:avLst/>
          </a:prstGeom>
          <a:noFill/>
          <a:extLst>
            <a:ext uri="{909E8E84-426E-40DD-AFC4-6F175D3DCCD1}">
              <a14:hiddenFill xmlns:a14="http://schemas.microsoft.com/office/drawing/2010/main">
                <a:solidFill>
                  <a:srgbClr val="FFFFFF"/>
                </a:solidFill>
              </a14:hiddenFill>
            </a:ext>
          </a:extLst>
        </p:spPr>
      </p:pic>
      <p:sp>
        <p:nvSpPr>
          <p:cNvPr id="17" name="Strzałka: pięciokąt 16">
            <a:extLst>
              <a:ext uri="{FF2B5EF4-FFF2-40B4-BE49-F238E27FC236}">
                <a16:creationId xmlns:a16="http://schemas.microsoft.com/office/drawing/2014/main" id="{2AECC343-6663-4542-A015-BBE1329C765B}"/>
              </a:ext>
            </a:extLst>
          </p:cNvPr>
          <p:cNvSpPr/>
          <p:nvPr/>
        </p:nvSpPr>
        <p:spPr>
          <a:xfrm>
            <a:off x="3" y="230733"/>
            <a:ext cx="1955797" cy="425106"/>
          </a:xfrm>
          <a:prstGeom prst="homePlat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8" name="pole tekstowe 17">
            <a:extLst>
              <a:ext uri="{FF2B5EF4-FFF2-40B4-BE49-F238E27FC236}">
                <a16:creationId xmlns:a16="http://schemas.microsoft.com/office/drawing/2014/main" id="{89E96233-79F2-453C-93B1-58A84E4C04CB}"/>
              </a:ext>
            </a:extLst>
          </p:cNvPr>
          <p:cNvSpPr txBox="1"/>
          <p:nvPr/>
        </p:nvSpPr>
        <p:spPr>
          <a:xfrm>
            <a:off x="137649" y="245930"/>
            <a:ext cx="1684801" cy="400110"/>
          </a:xfrm>
          <a:prstGeom prst="rect">
            <a:avLst/>
          </a:prstGeom>
        </p:spPr>
        <p:txBody>
          <a:bodyPr wrap="square" rtlCol="0">
            <a:spAutoFit/>
          </a:bodyPr>
          <a:lstStyle/>
          <a:p>
            <a:pPr>
              <a:defRPr sz="2200" b="0" i="0" u="none" strike="noStrike" kern="1200" cap="none" spc="0" normalizeH="0" baseline="0">
                <a:solidFill>
                  <a:prstClr val="black">
                    <a:lumMod val="65000"/>
                    <a:lumOff val="35000"/>
                  </a:prstClr>
                </a:solidFill>
                <a:latin typeface="+mj-lt"/>
                <a:ea typeface="+mj-ea"/>
                <a:cs typeface="+mj-cs"/>
              </a:defRPr>
            </a:pPr>
            <a:r>
              <a:rPr lang="pl-PL" sz="2000" b="1" dirty="0">
                <a:solidFill>
                  <a:schemeClr val="bg1"/>
                </a:solidFill>
                <a:latin typeface="Century Gothic" panose="020B0502020202020204" pitchFamily="34" charset="0"/>
              </a:rPr>
              <a:t>MEMBRESÍA</a:t>
            </a:r>
          </a:p>
        </p:txBody>
      </p:sp>
      <p:sp>
        <p:nvSpPr>
          <p:cNvPr id="19" name="Strzałka: pagon 18">
            <a:extLst>
              <a:ext uri="{FF2B5EF4-FFF2-40B4-BE49-F238E27FC236}">
                <a16:creationId xmlns:a16="http://schemas.microsoft.com/office/drawing/2014/main" id="{771A5458-8529-4B13-9983-213BE5C96DD7}"/>
              </a:ext>
            </a:extLst>
          </p:cNvPr>
          <p:cNvSpPr/>
          <p:nvPr/>
        </p:nvSpPr>
        <p:spPr>
          <a:xfrm>
            <a:off x="1846280" y="230733"/>
            <a:ext cx="438975" cy="432832"/>
          </a:xfrm>
          <a:prstGeom prst="chevron">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tx1"/>
              </a:solidFill>
            </a:endParaRPr>
          </a:p>
        </p:txBody>
      </p:sp>
      <p:pic>
        <p:nvPicPr>
          <p:cNvPr id="4" name="Obraz 3">
            <a:extLst>
              <a:ext uri="{FF2B5EF4-FFF2-40B4-BE49-F238E27FC236}">
                <a16:creationId xmlns:a16="http://schemas.microsoft.com/office/drawing/2014/main" id="{22C6C674-E544-4572-A31B-37AC1A2B643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97949" y="1571236"/>
            <a:ext cx="1128645" cy="297714"/>
          </a:xfrm>
          <a:prstGeom prst="rect">
            <a:avLst/>
          </a:prstGeom>
        </p:spPr>
      </p:pic>
      <p:pic>
        <p:nvPicPr>
          <p:cNvPr id="6" name="Obraz 5">
            <a:extLst>
              <a:ext uri="{FF2B5EF4-FFF2-40B4-BE49-F238E27FC236}">
                <a16:creationId xmlns:a16="http://schemas.microsoft.com/office/drawing/2014/main" id="{011A8CED-9827-4087-95F8-EDD0AB9F12A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57032" y="1154937"/>
            <a:ext cx="915358" cy="311044"/>
          </a:xfrm>
          <a:prstGeom prst="rect">
            <a:avLst/>
          </a:prstGeom>
        </p:spPr>
      </p:pic>
    </p:spTree>
    <p:extLst>
      <p:ext uri="{BB962C8B-B14F-4D97-AF65-F5344CB8AC3E}">
        <p14:creationId xmlns:p14="http://schemas.microsoft.com/office/powerpoint/2010/main" val="1423141453"/>
      </p:ext>
    </p:extLst>
  </p:cSld>
  <p:clrMapOvr>
    <a:masterClrMapping/>
  </p:clrMapOvr>
  <p:transition spd="slow" advClick="0" advTm="10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0-#ppt_w/2"/>
                                          </p:val>
                                        </p:tav>
                                        <p:tav tm="100000">
                                          <p:val>
                                            <p:strVal val="#ppt_x"/>
                                          </p:val>
                                        </p:tav>
                                      </p:tavLst>
                                    </p:anim>
                                    <p:anim calcmode="lin" valueType="num">
                                      <p:cBhvr additive="base">
                                        <p:cTn id="12" dur="500" fill="hold"/>
                                        <p:tgtEl>
                                          <p:spTgt spid="18"/>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0-#ppt_w/2"/>
                                          </p:val>
                                        </p:tav>
                                        <p:tav tm="100000">
                                          <p:val>
                                            <p:strVal val="#ppt_x"/>
                                          </p:val>
                                        </p:tav>
                                      </p:tavLst>
                                    </p:anim>
                                    <p:anim calcmode="lin" valueType="num">
                                      <p:cBhvr additive="base">
                                        <p:cTn id="16" dur="500" fill="hold"/>
                                        <p:tgtEl>
                                          <p:spTgt spid="19"/>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down)">
                                      <p:cBhvr>
                                        <p:cTn id="20" dur="500"/>
                                        <p:tgtEl>
                                          <p:spTgt spid="16"/>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300"/>
                                        <p:tgtEl>
                                          <p:spTgt spid="22"/>
                                        </p:tgtEl>
                                      </p:cBhvr>
                                    </p:animEffect>
                                  </p:childTnLst>
                                </p:cTn>
                              </p:par>
                            </p:childTnLst>
                          </p:cTn>
                        </p:par>
                        <p:par>
                          <p:cTn id="25" fill="hold">
                            <p:stCondLst>
                              <p:cond delay="1300"/>
                            </p:stCondLst>
                            <p:childTnLst>
                              <p:par>
                                <p:cTn id="26" presetID="10" presetClass="entr" presetSubtype="0" fill="hold" grpId="0" nodeType="afterEffect">
                                  <p:stCondLst>
                                    <p:cond delay="0"/>
                                  </p:stCondLst>
                                  <p:childTnLst>
                                    <p:set>
                                      <p:cBhvr>
                                        <p:cTn id="27" dur="1" fill="hold">
                                          <p:stCondLst>
                                            <p:cond delay="0"/>
                                          </p:stCondLst>
                                        </p:cTn>
                                        <p:tgtEl>
                                          <p:spTgt spid="21">
                                            <p:txEl>
                                              <p:pRg st="0" end="0"/>
                                            </p:txEl>
                                          </p:spTgt>
                                        </p:tgtEl>
                                        <p:attrNameLst>
                                          <p:attrName>style.visibility</p:attrName>
                                        </p:attrNameLst>
                                      </p:cBhvr>
                                      <p:to>
                                        <p:strVal val="visible"/>
                                      </p:to>
                                    </p:set>
                                    <p:animEffect transition="in" filter="fade">
                                      <p:cBhvr>
                                        <p:cTn id="28" dur="300"/>
                                        <p:tgtEl>
                                          <p:spTgt spid="21">
                                            <p:txEl>
                                              <p:pRg st="0" end="0"/>
                                            </p:txEl>
                                          </p:spTgt>
                                        </p:tgtEl>
                                      </p:cBhvr>
                                    </p:animEffect>
                                  </p:childTnLst>
                                </p:cTn>
                              </p:par>
                            </p:childTnLst>
                          </p:cTn>
                        </p:par>
                        <p:par>
                          <p:cTn id="29" fill="hold">
                            <p:stCondLst>
                              <p:cond delay="1600"/>
                            </p:stCondLst>
                            <p:childTnLst>
                              <p:par>
                                <p:cTn id="30" presetID="10" presetClass="entr" presetSubtype="0" fill="hold" nodeType="afterEffect">
                                  <p:stCondLst>
                                    <p:cond delay="0"/>
                                  </p:stCondLst>
                                  <p:childTnLst>
                                    <p:set>
                                      <p:cBhvr>
                                        <p:cTn id="31" dur="1" fill="hold">
                                          <p:stCondLst>
                                            <p:cond delay="0"/>
                                          </p:stCondLst>
                                        </p:cTn>
                                        <p:tgtEl>
                                          <p:spTgt spid="21">
                                            <p:txEl>
                                              <p:pRg st="1" end="1"/>
                                            </p:txEl>
                                          </p:spTgt>
                                        </p:tgtEl>
                                        <p:attrNameLst>
                                          <p:attrName>style.visibility</p:attrName>
                                        </p:attrNameLst>
                                      </p:cBhvr>
                                      <p:to>
                                        <p:strVal val="visible"/>
                                      </p:to>
                                    </p:set>
                                    <p:animEffect transition="in" filter="fade">
                                      <p:cBhvr>
                                        <p:cTn id="32" dur="500"/>
                                        <p:tgtEl>
                                          <p:spTgt spid="21">
                                            <p:txEl>
                                              <p:pRg st="1" end="1"/>
                                            </p:txEl>
                                          </p:spTgt>
                                        </p:tgtEl>
                                      </p:cBhvr>
                                    </p:animEffect>
                                  </p:childTnLst>
                                </p:cTn>
                              </p:par>
                            </p:childTnLst>
                          </p:cTn>
                        </p:par>
                        <p:par>
                          <p:cTn id="33" fill="hold">
                            <p:stCondLst>
                              <p:cond delay="2100"/>
                            </p:stCondLst>
                            <p:childTnLst>
                              <p:par>
                                <p:cTn id="34" presetID="14" presetClass="entr" presetSubtype="10" fill="hold" nodeType="after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randombar(horizontal)">
                                      <p:cBhvr>
                                        <p:cTn id="36" dur="300"/>
                                        <p:tgtEl>
                                          <p:spTgt spid="29"/>
                                        </p:tgtEl>
                                      </p:cBhvr>
                                    </p:animEffect>
                                  </p:childTnLst>
                                </p:cTn>
                              </p:par>
                            </p:childTnLst>
                          </p:cTn>
                        </p:par>
                        <p:par>
                          <p:cTn id="37" fill="hold">
                            <p:stCondLst>
                              <p:cond delay="2400"/>
                            </p:stCondLst>
                            <p:childTnLst>
                              <p:par>
                                <p:cTn id="38" presetID="10" presetClass="entr" presetSubtype="0" fill="hold" nodeType="after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250"/>
                                        <p:tgtEl>
                                          <p:spTgt spid="6"/>
                                        </p:tgtEl>
                                      </p:cBhvr>
                                    </p:animEffect>
                                  </p:childTnLst>
                                </p:cTn>
                              </p:par>
                            </p:childTnLst>
                          </p:cTn>
                        </p:par>
                        <p:par>
                          <p:cTn id="41" fill="hold">
                            <p:stCondLst>
                              <p:cond delay="2650"/>
                            </p:stCondLst>
                            <p:childTnLst>
                              <p:par>
                                <p:cTn id="42" presetID="10" presetClass="entr" presetSubtype="0" fill="hold" nodeType="after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fade">
                                      <p:cBhvr>
                                        <p:cTn id="44" dur="250"/>
                                        <p:tgtEl>
                                          <p:spTgt spid="4"/>
                                        </p:tgtEl>
                                      </p:cBhvr>
                                    </p:animEffect>
                                  </p:childTnLst>
                                </p:cTn>
                              </p:par>
                            </p:childTnLst>
                          </p:cTn>
                        </p:par>
                        <p:par>
                          <p:cTn id="45" fill="hold">
                            <p:stCondLst>
                              <p:cond delay="2900"/>
                            </p:stCondLst>
                            <p:childTnLst>
                              <p:par>
                                <p:cTn id="46" presetID="10" presetClass="entr" presetSubtype="0" fill="hold" grpId="0" nodeType="after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fade">
                                      <p:cBhvr>
                                        <p:cTn id="48" dur="300"/>
                                        <p:tgtEl>
                                          <p:spTgt spid="26"/>
                                        </p:tgtEl>
                                      </p:cBhvr>
                                    </p:animEffect>
                                  </p:childTnLst>
                                </p:cTn>
                              </p:par>
                            </p:childTnLst>
                          </p:cTn>
                        </p:par>
                        <p:par>
                          <p:cTn id="49" fill="hold">
                            <p:stCondLst>
                              <p:cond delay="3200"/>
                            </p:stCondLst>
                            <p:childTnLst>
                              <p:par>
                                <p:cTn id="50" presetID="10" presetClass="entr" presetSubtype="0" fill="hold" grpId="0" nodeType="afterEffect">
                                  <p:stCondLst>
                                    <p:cond delay="0"/>
                                  </p:stCondLst>
                                  <p:childTnLst>
                                    <p:set>
                                      <p:cBhvr>
                                        <p:cTn id="51" dur="1" fill="hold">
                                          <p:stCondLst>
                                            <p:cond delay="0"/>
                                          </p:stCondLst>
                                        </p:cTn>
                                        <p:tgtEl>
                                          <p:spTgt spid="25">
                                            <p:txEl>
                                              <p:pRg st="0" end="0"/>
                                            </p:txEl>
                                          </p:spTgt>
                                        </p:tgtEl>
                                        <p:attrNameLst>
                                          <p:attrName>style.visibility</p:attrName>
                                        </p:attrNameLst>
                                      </p:cBhvr>
                                      <p:to>
                                        <p:strVal val="visible"/>
                                      </p:to>
                                    </p:set>
                                    <p:animEffect transition="in" filter="fade">
                                      <p:cBhvr>
                                        <p:cTn id="52" dur="300"/>
                                        <p:tgtEl>
                                          <p:spTgt spid="25">
                                            <p:txEl>
                                              <p:pRg st="0" end="0"/>
                                            </p:txEl>
                                          </p:spTgt>
                                        </p:tgtEl>
                                      </p:cBhvr>
                                    </p:animEffect>
                                  </p:childTnLst>
                                </p:cTn>
                              </p:par>
                            </p:childTnLst>
                          </p:cTn>
                        </p:par>
                        <p:par>
                          <p:cTn id="53" fill="hold">
                            <p:stCondLst>
                              <p:cond delay="3500"/>
                            </p:stCondLst>
                            <p:childTnLst>
                              <p:par>
                                <p:cTn id="54" presetID="10" presetClass="entr" presetSubtype="0" fill="hold" nodeType="afterEffect">
                                  <p:stCondLst>
                                    <p:cond delay="0"/>
                                  </p:stCondLst>
                                  <p:childTnLst>
                                    <p:set>
                                      <p:cBhvr>
                                        <p:cTn id="55" dur="1" fill="hold">
                                          <p:stCondLst>
                                            <p:cond delay="0"/>
                                          </p:stCondLst>
                                        </p:cTn>
                                        <p:tgtEl>
                                          <p:spTgt spid="25">
                                            <p:txEl>
                                              <p:pRg st="1" end="1"/>
                                            </p:txEl>
                                          </p:spTgt>
                                        </p:tgtEl>
                                        <p:attrNameLst>
                                          <p:attrName>style.visibility</p:attrName>
                                        </p:attrNameLst>
                                      </p:cBhvr>
                                      <p:to>
                                        <p:strVal val="visible"/>
                                      </p:to>
                                    </p:set>
                                    <p:animEffect transition="in" filter="fade">
                                      <p:cBhvr>
                                        <p:cTn id="56" dur="500"/>
                                        <p:tgtEl>
                                          <p:spTgt spid="25">
                                            <p:txEl>
                                              <p:pRg st="1" end="1"/>
                                            </p:txEl>
                                          </p:spTgt>
                                        </p:tgtEl>
                                      </p:cBhvr>
                                    </p:animEffect>
                                  </p:childTnLst>
                                </p:cTn>
                              </p:par>
                            </p:childTnLst>
                          </p:cTn>
                        </p:par>
                        <p:par>
                          <p:cTn id="57" fill="hold">
                            <p:stCondLst>
                              <p:cond delay="4000"/>
                            </p:stCondLst>
                            <p:childTnLst>
                              <p:par>
                                <p:cTn id="58" presetID="14" presetClass="entr" presetSubtype="10" fill="hold" nodeType="after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randombar(horizontal)">
                                      <p:cBhvr>
                                        <p:cTn id="60" dur="300"/>
                                        <p:tgtEl>
                                          <p:spTgt spid="31"/>
                                        </p:tgtEl>
                                      </p:cBhvr>
                                    </p:animEffect>
                                  </p:childTnLst>
                                </p:cTn>
                              </p:par>
                            </p:childTnLst>
                          </p:cTn>
                        </p:par>
                        <p:par>
                          <p:cTn id="61" fill="hold">
                            <p:stCondLst>
                              <p:cond delay="4300"/>
                            </p:stCondLst>
                            <p:childTnLst>
                              <p:par>
                                <p:cTn id="62" presetID="10" presetClass="entr" presetSubtype="0" fill="hold" grpId="0" nodeType="after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fade">
                                      <p:cBhvr>
                                        <p:cTn id="64" dur="300"/>
                                        <p:tgtEl>
                                          <p:spTgt spid="28"/>
                                        </p:tgtEl>
                                      </p:cBhvr>
                                    </p:animEffect>
                                  </p:childTnLst>
                                </p:cTn>
                              </p:par>
                            </p:childTnLst>
                          </p:cTn>
                        </p:par>
                        <p:par>
                          <p:cTn id="65" fill="hold">
                            <p:stCondLst>
                              <p:cond delay="4600"/>
                            </p:stCondLst>
                            <p:childTnLst>
                              <p:par>
                                <p:cTn id="66" presetID="10" presetClass="entr" presetSubtype="0" fill="hold" grpId="0" nodeType="afterEffect">
                                  <p:stCondLst>
                                    <p:cond delay="0"/>
                                  </p:stCondLst>
                                  <p:childTnLst>
                                    <p:set>
                                      <p:cBhvr>
                                        <p:cTn id="67" dur="1" fill="hold">
                                          <p:stCondLst>
                                            <p:cond delay="0"/>
                                          </p:stCondLst>
                                        </p:cTn>
                                        <p:tgtEl>
                                          <p:spTgt spid="27">
                                            <p:txEl>
                                              <p:pRg st="0" end="0"/>
                                            </p:txEl>
                                          </p:spTgt>
                                        </p:tgtEl>
                                        <p:attrNameLst>
                                          <p:attrName>style.visibility</p:attrName>
                                        </p:attrNameLst>
                                      </p:cBhvr>
                                      <p:to>
                                        <p:strVal val="visible"/>
                                      </p:to>
                                    </p:set>
                                    <p:animEffect transition="in" filter="fade">
                                      <p:cBhvr>
                                        <p:cTn id="68" dur="300"/>
                                        <p:tgtEl>
                                          <p:spTgt spid="27">
                                            <p:txEl>
                                              <p:pRg st="0" end="0"/>
                                            </p:txEl>
                                          </p:spTgt>
                                        </p:tgtEl>
                                      </p:cBhvr>
                                    </p:animEffect>
                                  </p:childTnLst>
                                </p:cTn>
                              </p:par>
                            </p:childTnLst>
                          </p:cTn>
                        </p:par>
                        <p:par>
                          <p:cTn id="69" fill="hold">
                            <p:stCondLst>
                              <p:cond delay="4900"/>
                            </p:stCondLst>
                            <p:childTnLst>
                              <p:par>
                                <p:cTn id="70" presetID="10" presetClass="entr" presetSubtype="0" fill="hold" nodeType="afterEffect">
                                  <p:stCondLst>
                                    <p:cond delay="0"/>
                                  </p:stCondLst>
                                  <p:childTnLst>
                                    <p:set>
                                      <p:cBhvr>
                                        <p:cTn id="71" dur="1" fill="hold">
                                          <p:stCondLst>
                                            <p:cond delay="0"/>
                                          </p:stCondLst>
                                        </p:cTn>
                                        <p:tgtEl>
                                          <p:spTgt spid="27">
                                            <p:txEl>
                                              <p:pRg st="1" end="1"/>
                                            </p:txEl>
                                          </p:spTgt>
                                        </p:tgtEl>
                                        <p:attrNameLst>
                                          <p:attrName>style.visibility</p:attrName>
                                        </p:attrNameLst>
                                      </p:cBhvr>
                                      <p:to>
                                        <p:strVal val="visible"/>
                                      </p:to>
                                    </p:set>
                                    <p:animEffect transition="in" filter="fade">
                                      <p:cBhvr>
                                        <p:cTn id="72" dur="500"/>
                                        <p:tgtEl>
                                          <p:spTgt spid="27">
                                            <p:txEl>
                                              <p:pRg st="1" end="1"/>
                                            </p:txEl>
                                          </p:spTgt>
                                        </p:tgtEl>
                                      </p:cBhvr>
                                    </p:animEffect>
                                  </p:childTnLst>
                                </p:cTn>
                              </p:par>
                            </p:childTnLst>
                          </p:cTn>
                        </p:par>
                        <p:par>
                          <p:cTn id="73" fill="hold">
                            <p:stCondLst>
                              <p:cond delay="5400"/>
                            </p:stCondLst>
                            <p:childTnLst>
                              <p:par>
                                <p:cTn id="74" presetID="14" presetClass="entr" presetSubtype="10" fill="hold" nodeType="afterEffect">
                                  <p:stCondLst>
                                    <p:cond delay="0"/>
                                  </p:stCondLst>
                                  <p:childTnLst>
                                    <p:set>
                                      <p:cBhvr>
                                        <p:cTn id="75" dur="1" fill="hold">
                                          <p:stCondLst>
                                            <p:cond delay="0"/>
                                          </p:stCondLst>
                                        </p:cTn>
                                        <p:tgtEl>
                                          <p:spTgt spid="2050"/>
                                        </p:tgtEl>
                                        <p:attrNameLst>
                                          <p:attrName>style.visibility</p:attrName>
                                        </p:attrNameLst>
                                      </p:cBhvr>
                                      <p:to>
                                        <p:strVal val="visible"/>
                                      </p:to>
                                    </p:set>
                                    <p:animEffect transition="in" filter="randombar(horizontal)">
                                      <p:cBhvr>
                                        <p:cTn id="76" dur="3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uiExpand="1" build="p"/>
      <p:bldP spid="22" grpId="0" animBg="1"/>
      <p:bldP spid="25" grpId="0" build="p"/>
      <p:bldP spid="26" grpId="0" animBg="1"/>
      <p:bldP spid="27" grpId="0" build="p"/>
      <p:bldP spid="28" grpId="0" animBg="1"/>
      <p:bldP spid="17" grpId="0" animBg="1"/>
      <p:bldP spid="18" grpId="0"/>
      <p:bldP spid="1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ześciokąt 5">
            <a:extLst>
              <a:ext uri="{FF2B5EF4-FFF2-40B4-BE49-F238E27FC236}">
                <a16:creationId xmlns:a16="http://schemas.microsoft.com/office/drawing/2014/main" id="{65BBAB9B-201A-47AB-B60F-0682A0BAB043}"/>
              </a:ext>
            </a:extLst>
          </p:cNvPr>
          <p:cNvSpPr/>
          <p:nvPr/>
        </p:nvSpPr>
        <p:spPr>
          <a:xfrm rot="1106717">
            <a:off x="2426692" y="433746"/>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Sześciokąt 6">
            <a:extLst>
              <a:ext uri="{FF2B5EF4-FFF2-40B4-BE49-F238E27FC236}">
                <a16:creationId xmlns:a16="http://schemas.microsoft.com/office/drawing/2014/main" id="{473F0C66-902B-4AA4-AAD7-4C82F7E4ACE9}"/>
              </a:ext>
            </a:extLst>
          </p:cNvPr>
          <p:cNvSpPr/>
          <p:nvPr/>
        </p:nvSpPr>
        <p:spPr>
          <a:xfrm rot="1106717">
            <a:off x="4884142" y="-6155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Sześciokąt 7">
            <a:extLst>
              <a:ext uri="{FF2B5EF4-FFF2-40B4-BE49-F238E27FC236}">
                <a16:creationId xmlns:a16="http://schemas.microsoft.com/office/drawing/2014/main" id="{321A9A85-59B6-4EC9-8D83-F591A648D959}"/>
              </a:ext>
            </a:extLst>
          </p:cNvPr>
          <p:cNvSpPr/>
          <p:nvPr/>
        </p:nvSpPr>
        <p:spPr>
          <a:xfrm rot="1106717">
            <a:off x="3236317" y="-1946179"/>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Sześciokąt 8">
            <a:extLst>
              <a:ext uri="{FF2B5EF4-FFF2-40B4-BE49-F238E27FC236}">
                <a16:creationId xmlns:a16="http://schemas.microsoft.com/office/drawing/2014/main" id="{F01F20FB-D619-4F3E-B3F3-A5E0F139BE98}"/>
              </a:ext>
            </a:extLst>
          </p:cNvPr>
          <p:cNvSpPr/>
          <p:nvPr/>
        </p:nvSpPr>
        <p:spPr>
          <a:xfrm rot="1106717">
            <a:off x="-1683762" y="-994332"/>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 name="Sześciokąt 9">
            <a:extLst>
              <a:ext uri="{FF2B5EF4-FFF2-40B4-BE49-F238E27FC236}">
                <a16:creationId xmlns:a16="http://schemas.microsoft.com/office/drawing/2014/main" id="{32CCF746-D51B-4F6E-AA67-1E0A5A9CB093}"/>
              </a:ext>
            </a:extLst>
          </p:cNvPr>
          <p:cNvSpPr/>
          <p:nvPr/>
        </p:nvSpPr>
        <p:spPr>
          <a:xfrm rot="1106717">
            <a:off x="-859434" y="3301438"/>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Sześciokąt 10">
            <a:extLst>
              <a:ext uri="{FF2B5EF4-FFF2-40B4-BE49-F238E27FC236}">
                <a16:creationId xmlns:a16="http://schemas.microsoft.com/office/drawing/2014/main" id="{BF2D6E0E-C272-4E99-8740-61BBDBB4365B}"/>
              </a:ext>
            </a:extLst>
          </p:cNvPr>
          <p:cNvSpPr/>
          <p:nvPr/>
        </p:nvSpPr>
        <p:spPr>
          <a:xfrm rot="1106717">
            <a:off x="1612555" y="2794106"/>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 name="Sześciokąt 11">
            <a:extLst>
              <a:ext uri="{FF2B5EF4-FFF2-40B4-BE49-F238E27FC236}">
                <a16:creationId xmlns:a16="http://schemas.microsoft.com/office/drawing/2014/main" id="{613AEF83-4118-4BDA-9589-CA99E947B0B0}"/>
              </a:ext>
            </a:extLst>
          </p:cNvPr>
          <p:cNvSpPr/>
          <p:nvPr/>
        </p:nvSpPr>
        <p:spPr>
          <a:xfrm rot="1106717">
            <a:off x="-59334" y="921513"/>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3" name="Sześciokąt 12">
            <a:extLst>
              <a:ext uri="{FF2B5EF4-FFF2-40B4-BE49-F238E27FC236}">
                <a16:creationId xmlns:a16="http://schemas.microsoft.com/office/drawing/2014/main" id="{DD1A6E32-4B16-43C4-9653-A15F869A26A0}"/>
              </a:ext>
            </a:extLst>
          </p:cNvPr>
          <p:cNvSpPr/>
          <p:nvPr/>
        </p:nvSpPr>
        <p:spPr>
          <a:xfrm rot="1106717">
            <a:off x="-2506332" y="1409280"/>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8" name="Sześciokąt 17">
            <a:extLst>
              <a:ext uri="{FF2B5EF4-FFF2-40B4-BE49-F238E27FC236}">
                <a16:creationId xmlns:a16="http://schemas.microsoft.com/office/drawing/2014/main" id="{B863BFC9-7A82-434B-A801-C87527382B33}"/>
              </a:ext>
            </a:extLst>
          </p:cNvPr>
          <p:cNvSpPr/>
          <p:nvPr/>
        </p:nvSpPr>
        <p:spPr>
          <a:xfrm rot="1106717">
            <a:off x="4073588" y="231116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9" name="Sześciokąt 18">
            <a:extLst>
              <a:ext uri="{FF2B5EF4-FFF2-40B4-BE49-F238E27FC236}">
                <a16:creationId xmlns:a16="http://schemas.microsoft.com/office/drawing/2014/main" id="{AA5A2BE2-2FCF-4C5C-A7ED-95EFB3A1BBA3}"/>
              </a:ext>
            </a:extLst>
          </p:cNvPr>
          <p:cNvSpPr/>
          <p:nvPr/>
        </p:nvSpPr>
        <p:spPr>
          <a:xfrm rot="1106717">
            <a:off x="3267571" y="4684790"/>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0" name="Sześciokąt 19">
            <a:extLst>
              <a:ext uri="{FF2B5EF4-FFF2-40B4-BE49-F238E27FC236}">
                <a16:creationId xmlns:a16="http://schemas.microsoft.com/office/drawing/2014/main" id="{A53E1C8D-25F1-4156-87E1-825CB053E60E}"/>
              </a:ext>
            </a:extLst>
          </p:cNvPr>
          <p:cNvSpPr/>
          <p:nvPr/>
        </p:nvSpPr>
        <p:spPr>
          <a:xfrm rot="1106717">
            <a:off x="810121" y="5161040"/>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1" name="Sześciokąt 20">
            <a:extLst>
              <a:ext uri="{FF2B5EF4-FFF2-40B4-BE49-F238E27FC236}">
                <a16:creationId xmlns:a16="http://schemas.microsoft.com/office/drawing/2014/main" id="{7C07FBFA-334E-4F93-BA2B-9563327883ED}"/>
              </a:ext>
            </a:extLst>
          </p:cNvPr>
          <p:cNvSpPr/>
          <p:nvPr/>
        </p:nvSpPr>
        <p:spPr>
          <a:xfrm rot="1106717">
            <a:off x="-1644832" y="568648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2" name="Sześciokąt 21">
            <a:extLst>
              <a:ext uri="{FF2B5EF4-FFF2-40B4-BE49-F238E27FC236}">
                <a16:creationId xmlns:a16="http://schemas.microsoft.com/office/drawing/2014/main" id="{6EE218D7-DB32-4BA7-AB99-F7375D9AE555}"/>
              </a:ext>
            </a:extLst>
          </p:cNvPr>
          <p:cNvSpPr/>
          <p:nvPr/>
        </p:nvSpPr>
        <p:spPr>
          <a:xfrm rot="1106717">
            <a:off x="770269" y="-1439362"/>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 name="pole tekstowe 2">
            <a:extLst>
              <a:ext uri="{FF2B5EF4-FFF2-40B4-BE49-F238E27FC236}">
                <a16:creationId xmlns:a16="http://schemas.microsoft.com/office/drawing/2014/main" id="{5739AEA8-ACE9-4402-937C-72DE3E8D0D99}"/>
              </a:ext>
            </a:extLst>
          </p:cNvPr>
          <p:cNvSpPr txBox="1"/>
          <p:nvPr/>
        </p:nvSpPr>
        <p:spPr>
          <a:xfrm>
            <a:off x="894896" y="3013501"/>
            <a:ext cx="10402207" cy="830997"/>
          </a:xfrm>
          <a:prstGeom prst="rect">
            <a:avLst/>
          </a:prstGeom>
        </p:spPr>
        <p:txBody>
          <a:bodyPr wrap="none" rtlCol="0">
            <a:spAutoFit/>
          </a:bodyPr>
          <a:lstStyle/>
          <a:p>
            <a:pPr algn="ctr"/>
            <a:r>
              <a:rPr lang="pl-PL" sz="4800" b="1" dirty="0">
                <a:latin typeface="Century Gothic" panose="020B0502020202020204" pitchFamily="34" charset="0"/>
              </a:rPr>
              <a:t>VENTAJAS COMPETITIVAS DE AS-PL</a:t>
            </a:r>
          </a:p>
        </p:txBody>
      </p:sp>
    </p:spTree>
    <p:extLst>
      <p:ext uri="{BB962C8B-B14F-4D97-AF65-F5344CB8AC3E}">
        <p14:creationId xmlns:p14="http://schemas.microsoft.com/office/powerpoint/2010/main" val="200322404"/>
      </p:ext>
    </p:extLst>
  </p:cSld>
  <p:clrMapOvr>
    <a:masterClrMapping/>
  </p:clrMapOvr>
  <mc:AlternateContent xmlns:mc="http://schemas.openxmlformats.org/markup-compatibility/2006" xmlns:p159="http://schemas.microsoft.com/office/powerpoint/2015/09/main">
    <mc:Choice Requires="p159">
      <p:transition spd="slow" advClick="0" advTm="0">
        <p159:morph option="byObject"/>
      </p:transition>
    </mc:Choice>
    <mc:Fallback xmlns="">
      <p:transition spd="slow" advClick="0" advTm="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a:extLst>
              <a:ext uri="{FF2B5EF4-FFF2-40B4-BE49-F238E27FC236}">
                <a16:creationId xmlns:a16="http://schemas.microsoft.com/office/drawing/2014/main" id="{C60C5997-7608-4D8C-A81C-A04F8367A6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Obraz 2">
            <a:extLst>
              <a:ext uri="{FF2B5EF4-FFF2-40B4-BE49-F238E27FC236}">
                <a16:creationId xmlns:a16="http://schemas.microsoft.com/office/drawing/2014/main" id="{DADD9447-6900-421A-8358-8AF78924B2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0768" y="2373011"/>
            <a:ext cx="457200" cy="266906"/>
          </a:xfrm>
          <a:prstGeom prst="rect">
            <a:avLst/>
          </a:prstGeom>
        </p:spPr>
      </p:pic>
      <p:pic>
        <p:nvPicPr>
          <p:cNvPr id="4" name="Obraz 3">
            <a:extLst>
              <a:ext uri="{FF2B5EF4-FFF2-40B4-BE49-F238E27FC236}">
                <a16:creationId xmlns:a16="http://schemas.microsoft.com/office/drawing/2014/main" id="{EE0686DF-1D7B-4803-870F-40386EBE4E4E}"/>
              </a:ext>
            </a:extLst>
          </p:cNvPr>
          <p:cNvPicPr>
            <a:picLocks noChangeAspect="1"/>
          </p:cNvPicPr>
          <p:nvPr/>
        </p:nvPicPr>
        <p:blipFill rotWithShape="1">
          <a:blip r:embed="rId4">
            <a:extLst>
              <a:ext uri="{28A0092B-C50C-407E-A947-70E740481C1C}">
                <a14:useLocalDpi xmlns:a14="http://schemas.microsoft.com/office/drawing/2010/main" val="0"/>
              </a:ext>
            </a:extLst>
          </a:blip>
          <a:srcRect l="34281" r="32906"/>
          <a:stretch/>
        </p:blipFill>
        <p:spPr>
          <a:xfrm>
            <a:off x="5619749" y="2203156"/>
            <a:ext cx="242275" cy="415329"/>
          </a:xfrm>
          <a:prstGeom prst="rect">
            <a:avLst/>
          </a:prstGeom>
        </p:spPr>
      </p:pic>
      <p:sp>
        <p:nvSpPr>
          <p:cNvPr id="5" name="Prostokąt 4">
            <a:extLst>
              <a:ext uri="{FF2B5EF4-FFF2-40B4-BE49-F238E27FC236}">
                <a16:creationId xmlns:a16="http://schemas.microsoft.com/office/drawing/2014/main" id="{31E2DBA4-E8AC-4D3D-B2D7-8C6A4E178C15}"/>
              </a:ext>
            </a:extLst>
          </p:cNvPr>
          <p:cNvSpPr/>
          <p:nvPr/>
        </p:nvSpPr>
        <p:spPr>
          <a:xfrm>
            <a:off x="159489" y="5592726"/>
            <a:ext cx="510363" cy="11695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pole tekstowe 6">
            <a:extLst>
              <a:ext uri="{FF2B5EF4-FFF2-40B4-BE49-F238E27FC236}">
                <a16:creationId xmlns:a16="http://schemas.microsoft.com/office/drawing/2014/main" id="{483382D2-1F15-4143-96AB-128498BCECD0}"/>
              </a:ext>
            </a:extLst>
          </p:cNvPr>
          <p:cNvSpPr txBox="1"/>
          <p:nvPr/>
        </p:nvSpPr>
        <p:spPr>
          <a:xfrm>
            <a:off x="669852" y="5512705"/>
            <a:ext cx="2358020" cy="276999"/>
          </a:xfrm>
          <a:prstGeom prst="rect">
            <a:avLst/>
          </a:prstGeom>
          <a:noFill/>
        </p:spPr>
        <p:txBody>
          <a:bodyPr wrap="square" rtlCol="0">
            <a:spAutoFit/>
          </a:bodyPr>
          <a:lstStyle/>
          <a:p>
            <a:r>
              <a:rPr lang="pl-PL" sz="1200" dirty="0" err="1">
                <a:latin typeface="Century Gothic" panose="020B0502020202020204" pitchFamily="34" charset="0"/>
              </a:rPr>
              <a:t>Sede</a:t>
            </a:r>
            <a:r>
              <a:rPr lang="pl-PL" sz="1200" dirty="0">
                <a:latin typeface="Century Gothic" panose="020B0502020202020204" pitchFamily="34" charset="0"/>
              </a:rPr>
              <a:t> y </a:t>
            </a:r>
            <a:r>
              <a:rPr lang="pl-PL" sz="1200" dirty="0" err="1">
                <a:latin typeface="Century Gothic" panose="020B0502020202020204" pitchFamily="34" charset="0"/>
              </a:rPr>
              <a:t>Sucursales</a:t>
            </a:r>
            <a:endParaRPr lang="pl-PL" sz="1200" dirty="0">
              <a:latin typeface="Century Gothic" panose="020B0502020202020204" pitchFamily="34" charset="0"/>
            </a:endParaRPr>
          </a:p>
        </p:txBody>
      </p:sp>
      <p:pic>
        <p:nvPicPr>
          <p:cNvPr id="8" name="Obraz 7">
            <a:extLst>
              <a:ext uri="{FF2B5EF4-FFF2-40B4-BE49-F238E27FC236}">
                <a16:creationId xmlns:a16="http://schemas.microsoft.com/office/drawing/2014/main" id="{093CAA70-C837-4CAE-9673-F4220126B7EE}"/>
              </a:ext>
            </a:extLst>
          </p:cNvPr>
          <p:cNvPicPr>
            <a:picLocks noChangeAspect="1"/>
          </p:cNvPicPr>
          <p:nvPr/>
        </p:nvPicPr>
        <p:blipFill rotWithShape="1">
          <a:blip r:embed="rId5">
            <a:extLst>
              <a:ext uri="{28A0092B-C50C-407E-A947-70E740481C1C}">
                <a14:useLocalDpi xmlns:a14="http://schemas.microsoft.com/office/drawing/2010/main" val="0"/>
              </a:ext>
            </a:extLst>
          </a:blip>
          <a:srcRect l="20576" r="22730"/>
          <a:stretch/>
        </p:blipFill>
        <p:spPr>
          <a:xfrm>
            <a:off x="6013032" y="2728752"/>
            <a:ext cx="380624" cy="377643"/>
          </a:xfrm>
          <a:prstGeom prst="rect">
            <a:avLst/>
          </a:prstGeom>
        </p:spPr>
      </p:pic>
      <p:pic>
        <p:nvPicPr>
          <p:cNvPr id="9" name="Obraz 8">
            <a:extLst>
              <a:ext uri="{FF2B5EF4-FFF2-40B4-BE49-F238E27FC236}">
                <a16:creationId xmlns:a16="http://schemas.microsoft.com/office/drawing/2014/main" id="{22FEA9D3-950A-4234-9556-41DDF5DA25A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530970" y="2863785"/>
            <a:ext cx="373246" cy="308040"/>
          </a:xfrm>
          <a:prstGeom prst="rect">
            <a:avLst/>
          </a:prstGeom>
        </p:spPr>
      </p:pic>
    </p:spTree>
    <p:extLst>
      <p:ext uri="{BB962C8B-B14F-4D97-AF65-F5344CB8AC3E}">
        <p14:creationId xmlns:p14="http://schemas.microsoft.com/office/powerpoint/2010/main" val="2604478869"/>
      </p:ext>
    </p:extLst>
  </p:cSld>
  <p:clrMapOvr>
    <a:masterClrMapping/>
  </p:clrMapOvr>
  <mc:AlternateContent xmlns:mc="http://schemas.openxmlformats.org/markup-compatibility/2006" xmlns:p14="http://schemas.microsoft.com/office/powerpoint/2010/main">
    <mc:Choice Requires="p14">
      <p:transition spd="slow" p14:dur="1500" advClick="0" advTm="2000">
        <p:split orient="vert" dir="in"/>
      </p:transition>
    </mc:Choice>
    <mc:Fallback xmlns="">
      <p:transition spd="slow" advClick="0" advTm="2000">
        <p:split orient="vert" dir="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250"/>
                                        <p:tgtEl>
                                          <p:spTgt spid="5"/>
                                        </p:tgtEl>
                                      </p:cBhvr>
                                    </p:animEffect>
                                  </p:childTnLst>
                                </p:cTn>
                              </p:par>
                            </p:childTnLst>
                          </p:cTn>
                        </p:par>
                        <p:par>
                          <p:cTn id="8" fill="hold">
                            <p:stCondLst>
                              <p:cond delay="25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Prostokąt 63">
            <a:extLst>
              <a:ext uri="{FF2B5EF4-FFF2-40B4-BE49-F238E27FC236}">
                <a16:creationId xmlns:a16="http://schemas.microsoft.com/office/drawing/2014/main" id="{A06D6EDD-FCD4-4C20-AB03-FE8D68EE027C}"/>
              </a:ext>
            </a:extLst>
          </p:cNvPr>
          <p:cNvSpPr/>
          <p:nvPr/>
        </p:nvSpPr>
        <p:spPr>
          <a:xfrm>
            <a:off x="0" y="12032"/>
            <a:ext cx="12192000" cy="6858000"/>
          </a:xfrm>
          <a:prstGeom prst="rect">
            <a:avLst/>
          </a:prstGeom>
          <a:blipFill dpi="0" rotWithShape="1">
            <a:blip r:embed="rId2">
              <a:alphaModFix amt="16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51" name="Prostokąt 50">
            <a:extLst>
              <a:ext uri="{FF2B5EF4-FFF2-40B4-BE49-F238E27FC236}">
                <a16:creationId xmlns:a16="http://schemas.microsoft.com/office/drawing/2014/main" id="{06EBD4E4-2E9E-40B1-8197-C38216BBD7A9}"/>
              </a:ext>
            </a:extLst>
          </p:cNvPr>
          <p:cNvSpPr/>
          <p:nvPr/>
        </p:nvSpPr>
        <p:spPr>
          <a:xfrm>
            <a:off x="600074" y="276720"/>
            <a:ext cx="10991850" cy="733425"/>
          </a:xfrm>
          <a:prstGeom prst="rect">
            <a:avLst/>
          </a:prstGeom>
          <a:blipFill dpi="0" rotWithShape="1">
            <a:blip r:embed="rId3">
              <a:alphaModFix amt="14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5" name="Prostokąt 64">
            <a:extLst>
              <a:ext uri="{FF2B5EF4-FFF2-40B4-BE49-F238E27FC236}">
                <a16:creationId xmlns:a16="http://schemas.microsoft.com/office/drawing/2014/main" id="{EDE0BE3C-8C35-465F-9389-4F4DBFF6B59D}"/>
              </a:ext>
            </a:extLst>
          </p:cNvPr>
          <p:cNvSpPr/>
          <p:nvPr/>
        </p:nvSpPr>
        <p:spPr>
          <a:xfrm>
            <a:off x="2395974" y="1551739"/>
            <a:ext cx="7670341" cy="4628984"/>
          </a:xfrm>
          <a:prstGeom prst="rect">
            <a:avLst/>
          </a:prstGeom>
          <a:blipFill dpi="0" rotWithShape="1">
            <a:blip r:embed="rId4">
              <a:alphaModFix amt="16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7" name="Sześciokąt 16">
            <a:extLst>
              <a:ext uri="{FF2B5EF4-FFF2-40B4-BE49-F238E27FC236}">
                <a16:creationId xmlns:a16="http://schemas.microsoft.com/office/drawing/2014/main" id="{231D1A86-6C2C-4BEA-B233-495DF88EF356}"/>
              </a:ext>
            </a:extLst>
          </p:cNvPr>
          <p:cNvSpPr/>
          <p:nvPr/>
        </p:nvSpPr>
        <p:spPr>
          <a:xfrm>
            <a:off x="4938996" y="2429429"/>
            <a:ext cx="2302365" cy="1999141"/>
          </a:xfrm>
          <a:prstGeom prst="hexagon">
            <a:avLst>
              <a:gd name="adj" fmla="val 29051"/>
              <a:gd name="vf" fmla="val 115470"/>
            </a:avLst>
          </a:prstGeom>
          <a:gradFill flip="none" rotWithShape="1">
            <a:gsLst>
              <a:gs pos="0">
                <a:schemeClr val="bg1">
                  <a:lumMod val="85000"/>
                </a:schemeClr>
              </a:gs>
              <a:gs pos="100000">
                <a:schemeClr val="bg1">
                  <a:lumMod val="95000"/>
                </a:schemeClr>
              </a:gs>
            </a:gsLst>
            <a:path path="circle">
              <a:fillToRect l="100000" t="100000"/>
            </a:path>
            <a:tileRect r="-100000" b="-100000"/>
          </a:gradFill>
          <a:ln>
            <a:solidFill>
              <a:schemeClr val="bg1">
                <a:lumMod val="85000"/>
              </a:schemeClr>
            </a:solidFill>
          </a:ln>
          <a:effectLst>
            <a:outerShdw blurRad="114300" dist="254000" dir="2580000" sx="90000" sy="9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3" name="pole tekstowe 2">
            <a:extLst>
              <a:ext uri="{FF2B5EF4-FFF2-40B4-BE49-F238E27FC236}">
                <a16:creationId xmlns:a16="http://schemas.microsoft.com/office/drawing/2014/main" id="{5739AEA8-ACE9-4402-937C-72DE3E8D0D99}"/>
              </a:ext>
            </a:extLst>
          </p:cNvPr>
          <p:cNvSpPr txBox="1"/>
          <p:nvPr/>
        </p:nvSpPr>
        <p:spPr>
          <a:xfrm>
            <a:off x="5370257" y="3087377"/>
            <a:ext cx="1431802" cy="738664"/>
          </a:xfrm>
          <a:prstGeom prst="rect">
            <a:avLst/>
          </a:prstGeom>
        </p:spPr>
        <p:txBody>
          <a:bodyPr wrap="none" rtlCol="0">
            <a:spAutoFit/>
          </a:bodyPr>
          <a:lstStyle/>
          <a:p>
            <a:pPr algn="ctr"/>
            <a:r>
              <a:rPr lang="pl-PL" sz="1400" b="1" dirty="0">
                <a:latin typeface="Century Gothic" panose="020B0502020202020204" pitchFamily="34" charset="0"/>
              </a:rPr>
              <a:t>VENTAJAS </a:t>
            </a:r>
            <a:endParaRPr lang="es-ES" sz="1400" b="1" dirty="0">
              <a:latin typeface="Century Gothic" panose="020B0502020202020204" pitchFamily="34" charset="0"/>
            </a:endParaRPr>
          </a:p>
          <a:p>
            <a:pPr algn="ctr"/>
            <a:r>
              <a:rPr lang="pl-PL" sz="1400" b="1" dirty="0">
                <a:latin typeface="Century Gothic" panose="020B0502020202020204" pitchFamily="34" charset="0"/>
              </a:rPr>
              <a:t>COMPETITIVAS</a:t>
            </a:r>
          </a:p>
          <a:p>
            <a:pPr algn="ctr"/>
            <a:r>
              <a:rPr lang="pl-PL" sz="1400" b="1" dirty="0">
                <a:latin typeface="Century Gothic" panose="020B0502020202020204" pitchFamily="34" charset="0"/>
              </a:rPr>
              <a:t>DE AS-PL</a:t>
            </a:r>
          </a:p>
        </p:txBody>
      </p:sp>
      <p:sp>
        <p:nvSpPr>
          <p:cNvPr id="26" name="Sześciokąt 25">
            <a:extLst>
              <a:ext uri="{FF2B5EF4-FFF2-40B4-BE49-F238E27FC236}">
                <a16:creationId xmlns:a16="http://schemas.microsoft.com/office/drawing/2014/main" id="{36EDF9BF-1877-4EA9-86C0-2BBB8854B525}"/>
              </a:ext>
            </a:extLst>
          </p:cNvPr>
          <p:cNvSpPr/>
          <p:nvPr/>
        </p:nvSpPr>
        <p:spPr>
          <a:xfrm>
            <a:off x="3157363" y="1402753"/>
            <a:ext cx="2302365" cy="1999141"/>
          </a:xfrm>
          <a:prstGeom prst="hexagon">
            <a:avLst>
              <a:gd name="adj" fmla="val 29051"/>
              <a:gd name="vf" fmla="val 115470"/>
            </a:avLst>
          </a:prstGeom>
          <a:noFill/>
          <a:ln>
            <a:solidFill>
              <a:srgbClr val="A5A5A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27" name="Sześciokąt 26">
            <a:extLst>
              <a:ext uri="{FF2B5EF4-FFF2-40B4-BE49-F238E27FC236}">
                <a16:creationId xmlns:a16="http://schemas.microsoft.com/office/drawing/2014/main" id="{645D68AD-1550-4366-997F-457C2B3465FE}"/>
              </a:ext>
            </a:extLst>
          </p:cNvPr>
          <p:cNvSpPr/>
          <p:nvPr/>
        </p:nvSpPr>
        <p:spPr>
          <a:xfrm>
            <a:off x="3523948" y="1711229"/>
            <a:ext cx="1572546" cy="1365441"/>
          </a:xfrm>
          <a:prstGeom prst="hexagon">
            <a:avLst>
              <a:gd name="adj" fmla="val 29051"/>
              <a:gd name="vf" fmla="val 115470"/>
            </a:avLst>
          </a:prstGeom>
          <a:solidFill>
            <a:srgbClr val="92D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28" name="pole tekstowe 27">
            <a:extLst>
              <a:ext uri="{FF2B5EF4-FFF2-40B4-BE49-F238E27FC236}">
                <a16:creationId xmlns:a16="http://schemas.microsoft.com/office/drawing/2014/main" id="{2DA56C79-F868-4D9B-B1D7-924901B82E23}"/>
              </a:ext>
            </a:extLst>
          </p:cNvPr>
          <p:cNvSpPr txBox="1"/>
          <p:nvPr/>
        </p:nvSpPr>
        <p:spPr>
          <a:xfrm>
            <a:off x="3769301" y="2030739"/>
            <a:ext cx="1063112" cy="738664"/>
          </a:xfrm>
          <a:prstGeom prst="rect">
            <a:avLst/>
          </a:prstGeom>
        </p:spPr>
        <p:txBody>
          <a:bodyPr wrap="none" rtlCol="0">
            <a:spAutoFit/>
          </a:bodyPr>
          <a:lstStyle/>
          <a:p>
            <a:pPr algn="ctr"/>
            <a:r>
              <a:rPr lang="pl-PL" sz="1400" b="1" dirty="0">
                <a:latin typeface="Century Gothic" panose="020B0502020202020204" pitchFamily="34" charset="0"/>
              </a:rPr>
              <a:t>LÍDER </a:t>
            </a:r>
          </a:p>
          <a:p>
            <a:pPr algn="ctr"/>
            <a:r>
              <a:rPr lang="pl-PL" sz="1400" b="1" dirty="0">
                <a:latin typeface="Century Gothic" panose="020B0502020202020204" pitchFamily="34" charset="0"/>
              </a:rPr>
              <a:t>DE LA</a:t>
            </a:r>
          </a:p>
          <a:p>
            <a:pPr algn="ctr"/>
            <a:r>
              <a:rPr lang="pl-PL" sz="1400" b="1" dirty="0">
                <a:latin typeface="Century Gothic" panose="020B0502020202020204" pitchFamily="34" charset="0"/>
              </a:rPr>
              <a:t>INDUSTRIA</a:t>
            </a:r>
          </a:p>
        </p:txBody>
      </p:sp>
      <p:sp>
        <p:nvSpPr>
          <p:cNvPr id="30" name="Sześciokąt 29">
            <a:extLst>
              <a:ext uri="{FF2B5EF4-FFF2-40B4-BE49-F238E27FC236}">
                <a16:creationId xmlns:a16="http://schemas.microsoft.com/office/drawing/2014/main" id="{71ED57D0-4371-414C-8B19-5C92B8426B7E}"/>
              </a:ext>
            </a:extLst>
          </p:cNvPr>
          <p:cNvSpPr/>
          <p:nvPr/>
        </p:nvSpPr>
        <p:spPr>
          <a:xfrm>
            <a:off x="4942932" y="360833"/>
            <a:ext cx="2302365" cy="1999141"/>
          </a:xfrm>
          <a:prstGeom prst="hexagon">
            <a:avLst>
              <a:gd name="adj" fmla="val 29051"/>
              <a:gd name="vf" fmla="val 115470"/>
            </a:avLst>
          </a:prstGeom>
          <a:noFill/>
          <a:ln>
            <a:solidFill>
              <a:srgbClr val="A5A5A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31" name="Sześciokąt 30">
            <a:extLst>
              <a:ext uri="{FF2B5EF4-FFF2-40B4-BE49-F238E27FC236}">
                <a16:creationId xmlns:a16="http://schemas.microsoft.com/office/drawing/2014/main" id="{3206BA1A-DC35-4FCE-8754-626D18F1E3CA}"/>
              </a:ext>
            </a:extLst>
          </p:cNvPr>
          <p:cNvSpPr/>
          <p:nvPr/>
        </p:nvSpPr>
        <p:spPr>
          <a:xfrm>
            <a:off x="5309517" y="669309"/>
            <a:ext cx="1572546" cy="1365441"/>
          </a:xfrm>
          <a:prstGeom prst="hexagon">
            <a:avLst>
              <a:gd name="adj" fmla="val 29051"/>
              <a:gd name="vf" fmla="val 115470"/>
            </a:avLst>
          </a:prstGeom>
          <a:solidFill>
            <a:srgbClr val="EDC9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32" name="pole tekstowe 31">
            <a:extLst>
              <a:ext uri="{FF2B5EF4-FFF2-40B4-BE49-F238E27FC236}">
                <a16:creationId xmlns:a16="http://schemas.microsoft.com/office/drawing/2014/main" id="{8AC563EF-F06F-4E0C-A337-F99BC1B785D7}"/>
              </a:ext>
            </a:extLst>
          </p:cNvPr>
          <p:cNvSpPr txBox="1"/>
          <p:nvPr/>
        </p:nvSpPr>
        <p:spPr>
          <a:xfrm>
            <a:off x="5312490" y="1073500"/>
            <a:ext cx="1563249" cy="523220"/>
          </a:xfrm>
          <a:prstGeom prst="rect">
            <a:avLst/>
          </a:prstGeom>
        </p:spPr>
        <p:txBody>
          <a:bodyPr wrap="none" rtlCol="0">
            <a:spAutoFit/>
          </a:bodyPr>
          <a:lstStyle/>
          <a:p>
            <a:pPr algn="ctr"/>
            <a:r>
              <a:rPr lang="pl-PL" sz="1400" b="1" dirty="0">
                <a:latin typeface="Century Gothic" panose="020B0502020202020204" pitchFamily="34" charset="0"/>
              </a:rPr>
              <a:t>30 AÑOS</a:t>
            </a:r>
          </a:p>
          <a:p>
            <a:pPr algn="ctr"/>
            <a:r>
              <a:rPr lang="pl-PL" sz="1400" b="1" dirty="0">
                <a:latin typeface="Century Gothic" panose="020B0502020202020204" pitchFamily="34" charset="0"/>
              </a:rPr>
              <a:t>DE EXPERIENCIA</a:t>
            </a:r>
          </a:p>
        </p:txBody>
      </p:sp>
      <p:sp>
        <p:nvSpPr>
          <p:cNvPr id="33" name="Sześciokąt 32">
            <a:extLst>
              <a:ext uri="{FF2B5EF4-FFF2-40B4-BE49-F238E27FC236}">
                <a16:creationId xmlns:a16="http://schemas.microsoft.com/office/drawing/2014/main" id="{0041F890-6EA6-4D1F-A491-87E28884B384}"/>
              </a:ext>
            </a:extLst>
          </p:cNvPr>
          <p:cNvSpPr/>
          <p:nvPr/>
        </p:nvSpPr>
        <p:spPr>
          <a:xfrm>
            <a:off x="6728501" y="1402753"/>
            <a:ext cx="2302365" cy="1999141"/>
          </a:xfrm>
          <a:prstGeom prst="hexagon">
            <a:avLst>
              <a:gd name="adj" fmla="val 29051"/>
              <a:gd name="vf" fmla="val 115470"/>
            </a:avLst>
          </a:prstGeom>
          <a:noFill/>
          <a:ln>
            <a:solidFill>
              <a:srgbClr val="A5A5A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34" name="Sześciokąt 33">
            <a:extLst>
              <a:ext uri="{FF2B5EF4-FFF2-40B4-BE49-F238E27FC236}">
                <a16:creationId xmlns:a16="http://schemas.microsoft.com/office/drawing/2014/main" id="{C9761B52-45A2-4619-B3A9-35392A7A3EF8}"/>
              </a:ext>
            </a:extLst>
          </p:cNvPr>
          <p:cNvSpPr/>
          <p:nvPr/>
        </p:nvSpPr>
        <p:spPr>
          <a:xfrm>
            <a:off x="7095086" y="1711229"/>
            <a:ext cx="1572546" cy="1365441"/>
          </a:xfrm>
          <a:prstGeom prst="hexagon">
            <a:avLst>
              <a:gd name="adj" fmla="val 29051"/>
              <a:gd name="vf" fmla="val 115470"/>
            </a:avLst>
          </a:prstGeom>
          <a:solidFill>
            <a:schemeClr val="accent4">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35" name="pole tekstowe 34">
            <a:extLst>
              <a:ext uri="{FF2B5EF4-FFF2-40B4-BE49-F238E27FC236}">
                <a16:creationId xmlns:a16="http://schemas.microsoft.com/office/drawing/2014/main" id="{A08C82C5-3A65-4E16-8C50-FCBB9F64EBB0}"/>
              </a:ext>
            </a:extLst>
          </p:cNvPr>
          <p:cNvSpPr txBox="1"/>
          <p:nvPr/>
        </p:nvSpPr>
        <p:spPr>
          <a:xfrm>
            <a:off x="7422366" y="2018402"/>
            <a:ext cx="930062" cy="738664"/>
          </a:xfrm>
          <a:prstGeom prst="rect">
            <a:avLst/>
          </a:prstGeom>
        </p:spPr>
        <p:txBody>
          <a:bodyPr wrap="none" rtlCol="0">
            <a:spAutoFit/>
          </a:bodyPr>
          <a:lstStyle/>
          <a:p>
            <a:pPr algn="ctr"/>
            <a:r>
              <a:rPr lang="es-ES" sz="1400" b="1" dirty="0">
                <a:latin typeface="Century Gothic" panose="020B0502020202020204" pitchFamily="34" charset="0"/>
              </a:rPr>
              <a:t>100%</a:t>
            </a:r>
          </a:p>
          <a:p>
            <a:pPr algn="ctr"/>
            <a:r>
              <a:rPr lang="es-ES" sz="1400" b="1" dirty="0">
                <a:latin typeface="Century Gothic" panose="020B0502020202020204" pitchFamily="34" charset="0"/>
              </a:rPr>
              <a:t>HECHO</a:t>
            </a:r>
            <a:endParaRPr lang="pl-PL" sz="1400" b="1" dirty="0">
              <a:latin typeface="Century Gothic" panose="020B0502020202020204" pitchFamily="34" charset="0"/>
            </a:endParaRPr>
          </a:p>
          <a:p>
            <a:pPr algn="ctr"/>
            <a:r>
              <a:rPr lang="es-ES" sz="1400" b="1" dirty="0">
                <a:latin typeface="Century Gothic" panose="020B0502020202020204" pitchFamily="34" charset="0"/>
              </a:rPr>
              <a:t>EN LA UE</a:t>
            </a:r>
          </a:p>
        </p:txBody>
      </p:sp>
      <p:sp>
        <p:nvSpPr>
          <p:cNvPr id="36" name="Sześciokąt 35">
            <a:extLst>
              <a:ext uri="{FF2B5EF4-FFF2-40B4-BE49-F238E27FC236}">
                <a16:creationId xmlns:a16="http://schemas.microsoft.com/office/drawing/2014/main" id="{8A5AFDFD-DC13-4BB7-9C0B-1E16DEE00494}"/>
              </a:ext>
            </a:extLst>
          </p:cNvPr>
          <p:cNvSpPr/>
          <p:nvPr/>
        </p:nvSpPr>
        <p:spPr>
          <a:xfrm>
            <a:off x="6728501" y="3473384"/>
            <a:ext cx="2302365" cy="1999141"/>
          </a:xfrm>
          <a:prstGeom prst="hexagon">
            <a:avLst>
              <a:gd name="adj" fmla="val 29051"/>
              <a:gd name="vf" fmla="val 115470"/>
            </a:avLst>
          </a:prstGeom>
          <a:noFill/>
          <a:ln>
            <a:solidFill>
              <a:srgbClr val="A5A5A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37" name="Sześciokąt 36">
            <a:extLst>
              <a:ext uri="{FF2B5EF4-FFF2-40B4-BE49-F238E27FC236}">
                <a16:creationId xmlns:a16="http://schemas.microsoft.com/office/drawing/2014/main" id="{70C77B43-94DE-4AF4-8AB1-DDCE5BCFF189}"/>
              </a:ext>
            </a:extLst>
          </p:cNvPr>
          <p:cNvSpPr/>
          <p:nvPr/>
        </p:nvSpPr>
        <p:spPr>
          <a:xfrm>
            <a:off x="7095086" y="3781860"/>
            <a:ext cx="1572546" cy="1365441"/>
          </a:xfrm>
          <a:prstGeom prst="hexagon">
            <a:avLst>
              <a:gd name="adj" fmla="val 29051"/>
              <a:gd name="vf" fmla="val 115470"/>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38" name="pole tekstowe 37">
            <a:extLst>
              <a:ext uri="{FF2B5EF4-FFF2-40B4-BE49-F238E27FC236}">
                <a16:creationId xmlns:a16="http://schemas.microsoft.com/office/drawing/2014/main" id="{A162161D-0E59-4454-B6DF-84F7D38B857E}"/>
              </a:ext>
            </a:extLst>
          </p:cNvPr>
          <p:cNvSpPr txBox="1"/>
          <p:nvPr/>
        </p:nvSpPr>
        <p:spPr>
          <a:xfrm>
            <a:off x="7187165" y="4211345"/>
            <a:ext cx="1374094" cy="523220"/>
          </a:xfrm>
          <a:prstGeom prst="rect">
            <a:avLst/>
          </a:prstGeom>
        </p:spPr>
        <p:txBody>
          <a:bodyPr wrap="none" rtlCol="0">
            <a:spAutoFit/>
          </a:bodyPr>
          <a:lstStyle/>
          <a:p>
            <a:pPr algn="ctr"/>
            <a:r>
              <a:rPr lang="pl-PL" sz="1400" b="1" dirty="0">
                <a:latin typeface="Century Gothic" panose="020B0502020202020204" pitchFamily="34" charset="0"/>
              </a:rPr>
              <a:t>DISTRIBUCIÓN</a:t>
            </a:r>
          </a:p>
          <a:p>
            <a:pPr algn="ctr"/>
            <a:r>
              <a:rPr lang="pl-PL" sz="1400" b="1" dirty="0">
                <a:latin typeface="Century Gothic" panose="020B0502020202020204" pitchFamily="34" charset="0"/>
              </a:rPr>
              <a:t>GLOBAL</a:t>
            </a:r>
          </a:p>
        </p:txBody>
      </p:sp>
      <p:sp>
        <p:nvSpPr>
          <p:cNvPr id="39" name="Sześciokąt 38">
            <a:extLst>
              <a:ext uri="{FF2B5EF4-FFF2-40B4-BE49-F238E27FC236}">
                <a16:creationId xmlns:a16="http://schemas.microsoft.com/office/drawing/2014/main" id="{57CA6E11-48E1-4D1E-A602-6D6DC6CDF6CA}"/>
              </a:ext>
            </a:extLst>
          </p:cNvPr>
          <p:cNvSpPr/>
          <p:nvPr/>
        </p:nvSpPr>
        <p:spPr>
          <a:xfrm>
            <a:off x="4938996" y="4498025"/>
            <a:ext cx="2302365" cy="1999141"/>
          </a:xfrm>
          <a:prstGeom prst="hexagon">
            <a:avLst>
              <a:gd name="adj" fmla="val 29051"/>
              <a:gd name="vf" fmla="val 115470"/>
            </a:avLst>
          </a:prstGeom>
          <a:noFill/>
          <a:ln>
            <a:solidFill>
              <a:srgbClr val="A5A5A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0" name="Sześciokąt 39">
            <a:extLst>
              <a:ext uri="{FF2B5EF4-FFF2-40B4-BE49-F238E27FC236}">
                <a16:creationId xmlns:a16="http://schemas.microsoft.com/office/drawing/2014/main" id="{C8FC0950-05ED-4E3E-93E9-6BA42557B992}"/>
              </a:ext>
            </a:extLst>
          </p:cNvPr>
          <p:cNvSpPr/>
          <p:nvPr/>
        </p:nvSpPr>
        <p:spPr>
          <a:xfrm>
            <a:off x="5305581" y="4806501"/>
            <a:ext cx="1572546" cy="1365441"/>
          </a:xfrm>
          <a:prstGeom prst="hexagon">
            <a:avLst>
              <a:gd name="adj" fmla="val 29051"/>
              <a:gd name="vf" fmla="val 115470"/>
            </a:avLst>
          </a:prstGeom>
          <a:solidFill>
            <a:srgbClr val="FF572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1" name="pole tekstowe 40">
            <a:extLst>
              <a:ext uri="{FF2B5EF4-FFF2-40B4-BE49-F238E27FC236}">
                <a16:creationId xmlns:a16="http://schemas.microsoft.com/office/drawing/2014/main" id="{D55B9E17-1D60-46CE-91E2-E2A96CF6E8E8}"/>
              </a:ext>
            </a:extLst>
          </p:cNvPr>
          <p:cNvSpPr txBox="1"/>
          <p:nvPr/>
        </p:nvSpPr>
        <p:spPr>
          <a:xfrm>
            <a:off x="5433784" y="5202856"/>
            <a:ext cx="1354858" cy="523220"/>
          </a:xfrm>
          <a:prstGeom prst="rect">
            <a:avLst/>
          </a:prstGeom>
        </p:spPr>
        <p:txBody>
          <a:bodyPr wrap="none" rtlCol="0">
            <a:spAutoFit/>
          </a:bodyPr>
          <a:lstStyle/>
          <a:p>
            <a:pPr algn="ctr"/>
            <a:r>
              <a:rPr lang="pl-PL" sz="1400" b="1" dirty="0">
                <a:latin typeface="Century Gothic" panose="020B0502020202020204" pitchFamily="34" charset="0"/>
              </a:rPr>
              <a:t>PROPIA</a:t>
            </a:r>
          </a:p>
          <a:p>
            <a:pPr algn="ctr"/>
            <a:r>
              <a:rPr lang="pl-PL" sz="1400" b="1" dirty="0">
                <a:latin typeface="Century Gothic" panose="020B0502020202020204" pitchFamily="34" charset="0"/>
              </a:rPr>
              <a:t>MARCA „AS” </a:t>
            </a:r>
          </a:p>
        </p:txBody>
      </p:sp>
      <p:sp>
        <p:nvSpPr>
          <p:cNvPr id="42" name="Sześciokąt 41">
            <a:extLst>
              <a:ext uri="{FF2B5EF4-FFF2-40B4-BE49-F238E27FC236}">
                <a16:creationId xmlns:a16="http://schemas.microsoft.com/office/drawing/2014/main" id="{82C83C7F-4210-40FC-9D23-3714FEEDE2B0}"/>
              </a:ext>
            </a:extLst>
          </p:cNvPr>
          <p:cNvSpPr/>
          <p:nvPr/>
        </p:nvSpPr>
        <p:spPr>
          <a:xfrm>
            <a:off x="3145944" y="3463727"/>
            <a:ext cx="2302365" cy="1999141"/>
          </a:xfrm>
          <a:prstGeom prst="hexagon">
            <a:avLst>
              <a:gd name="adj" fmla="val 29051"/>
              <a:gd name="vf" fmla="val 115470"/>
            </a:avLst>
          </a:prstGeom>
          <a:noFill/>
          <a:ln>
            <a:solidFill>
              <a:srgbClr val="A5A5A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3" name="Sześciokąt 42">
            <a:extLst>
              <a:ext uri="{FF2B5EF4-FFF2-40B4-BE49-F238E27FC236}">
                <a16:creationId xmlns:a16="http://schemas.microsoft.com/office/drawing/2014/main" id="{9203F1B9-64AB-4F43-94E0-68E5479CDB9E}"/>
              </a:ext>
            </a:extLst>
          </p:cNvPr>
          <p:cNvSpPr/>
          <p:nvPr/>
        </p:nvSpPr>
        <p:spPr>
          <a:xfrm>
            <a:off x="3512529" y="3772203"/>
            <a:ext cx="1572546" cy="1365441"/>
          </a:xfrm>
          <a:prstGeom prst="hexagon">
            <a:avLst>
              <a:gd name="adj" fmla="val 29051"/>
              <a:gd name="vf" fmla="val 115470"/>
            </a:avLst>
          </a:prstGeom>
          <a:solidFill>
            <a:schemeClr val="accent6">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4" name="pole tekstowe 43">
            <a:extLst>
              <a:ext uri="{FF2B5EF4-FFF2-40B4-BE49-F238E27FC236}">
                <a16:creationId xmlns:a16="http://schemas.microsoft.com/office/drawing/2014/main" id="{3C797DCB-6377-4737-A3CB-228382D04E20}"/>
              </a:ext>
            </a:extLst>
          </p:cNvPr>
          <p:cNvSpPr txBox="1"/>
          <p:nvPr/>
        </p:nvSpPr>
        <p:spPr>
          <a:xfrm>
            <a:off x="3735259" y="4201688"/>
            <a:ext cx="1112804" cy="523220"/>
          </a:xfrm>
          <a:prstGeom prst="rect">
            <a:avLst/>
          </a:prstGeom>
        </p:spPr>
        <p:txBody>
          <a:bodyPr wrap="none" rtlCol="0">
            <a:spAutoFit/>
          </a:bodyPr>
          <a:lstStyle/>
          <a:p>
            <a:pPr algn="ctr"/>
            <a:r>
              <a:rPr lang="pl-PL" sz="1400" b="1" dirty="0">
                <a:latin typeface="Century Gothic" panose="020B0502020202020204" pitchFamily="34" charset="0"/>
              </a:rPr>
              <a:t>2 AÑOS DE</a:t>
            </a:r>
          </a:p>
          <a:p>
            <a:pPr algn="ctr"/>
            <a:r>
              <a:rPr lang="pl-PL" sz="1400" b="1" dirty="0">
                <a:latin typeface="Century Gothic" panose="020B0502020202020204" pitchFamily="34" charset="0"/>
              </a:rPr>
              <a:t>GARANTÍA</a:t>
            </a:r>
          </a:p>
        </p:txBody>
      </p:sp>
      <p:sp>
        <p:nvSpPr>
          <p:cNvPr id="45" name="Sześciokąt 44">
            <a:extLst>
              <a:ext uri="{FF2B5EF4-FFF2-40B4-BE49-F238E27FC236}">
                <a16:creationId xmlns:a16="http://schemas.microsoft.com/office/drawing/2014/main" id="{352BE4DD-A487-49B2-AA43-A6310F56CB75}"/>
              </a:ext>
            </a:extLst>
          </p:cNvPr>
          <p:cNvSpPr/>
          <p:nvPr/>
        </p:nvSpPr>
        <p:spPr>
          <a:xfrm>
            <a:off x="8507063" y="2426808"/>
            <a:ext cx="2302365" cy="1999141"/>
          </a:xfrm>
          <a:prstGeom prst="hexagon">
            <a:avLst>
              <a:gd name="adj" fmla="val 29051"/>
              <a:gd name="vf" fmla="val 115470"/>
            </a:avLst>
          </a:prstGeom>
          <a:noFill/>
          <a:ln>
            <a:solidFill>
              <a:srgbClr val="A5A5A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6" name="Sześciokąt 45">
            <a:extLst>
              <a:ext uri="{FF2B5EF4-FFF2-40B4-BE49-F238E27FC236}">
                <a16:creationId xmlns:a16="http://schemas.microsoft.com/office/drawing/2014/main" id="{BE6AB07A-8213-402F-A16D-B5B563131BFA}"/>
              </a:ext>
            </a:extLst>
          </p:cNvPr>
          <p:cNvSpPr/>
          <p:nvPr/>
        </p:nvSpPr>
        <p:spPr>
          <a:xfrm>
            <a:off x="8873648" y="2735284"/>
            <a:ext cx="1572546" cy="1365441"/>
          </a:xfrm>
          <a:prstGeom prst="hexagon">
            <a:avLst>
              <a:gd name="adj" fmla="val 29051"/>
              <a:gd name="vf" fmla="val 115470"/>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7" name="pole tekstowe 46">
            <a:extLst>
              <a:ext uri="{FF2B5EF4-FFF2-40B4-BE49-F238E27FC236}">
                <a16:creationId xmlns:a16="http://schemas.microsoft.com/office/drawing/2014/main" id="{05E77761-A420-4297-9319-5B4D6F9FE3F9}"/>
              </a:ext>
            </a:extLst>
          </p:cNvPr>
          <p:cNvSpPr txBox="1"/>
          <p:nvPr/>
        </p:nvSpPr>
        <p:spPr>
          <a:xfrm>
            <a:off x="9065887" y="3023906"/>
            <a:ext cx="1239442" cy="738664"/>
          </a:xfrm>
          <a:prstGeom prst="rect">
            <a:avLst/>
          </a:prstGeom>
        </p:spPr>
        <p:txBody>
          <a:bodyPr wrap="none" rtlCol="0">
            <a:spAutoFit/>
          </a:bodyPr>
          <a:lstStyle/>
          <a:p>
            <a:pPr algn="ctr"/>
            <a:r>
              <a:rPr lang="pl-PL" sz="1400" b="1" dirty="0">
                <a:latin typeface="Century Gothic" panose="020B0502020202020204" pitchFamily="34" charset="0"/>
              </a:rPr>
              <a:t>100%</a:t>
            </a:r>
          </a:p>
          <a:p>
            <a:pPr algn="ctr"/>
            <a:r>
              <a:rPr lang="pl-PL" sz="1400" b="1" dirty="0">
                <a:latin typeface="Century Gothic" panose="020B0502020202020204" pitchFamily="34" charset="0"/>
              </a:rPr>
              <a:t>PRODUCTOS</a:t>
            </a:r>
          </a:p>
          <a:p>
            <a:pPr algn="ctr"/>
            <a:r>
              <a:rPr lang="pl-PL" sz="1400" b="1" dirty="0">
                <a:latin typeface="Century Gothic" panose="020B0502020202020204" pitchFamily="34" charset="0"/>
              </a:rPr>
              <a:t>PROBADOS</a:t>
            </a:r>
          </a:p>
        </p:txBody>
      </p:sp>
      <p:sp>
        <p:nvSpPr>
          <p:cNvPr id="48" name="Sześciokąt 47">
            <a:extLst>
              <a:ext uri="{FF2B5EF4-FFF2-40B4-BE49-F238E27FC236}">
                <a16:creationId xmlns:a16="http://schemas.microsoft.com/office/drawing/2014/main" id="{A909EF8B-E8A2-4A89-BD27-A23884EABB90}"/>
              </a:ext>
            </a:extLst>
          </p:cNvPr>
          <p:cNvSpPr/>
          <p:nvPr/>
        </p:nvSpPr>
        <p:spPr>
          <a:xfrm>
            <a:off x="1366748" y="2429429"/>
            <a:ext cx="2302365" cy="1999141"/>
          </a:xfrm>
          <a:prstGeom prst="hexagon">
            <a:avLst>
              <a:gd name="adj" fmla="val 29051"/>
              <a:gd name="vf" fmla="val 115470"/>
            </a:avLst>
          </a:prstGeom>
          <a:noFill/>
          <a:ln>
            <a:solidFill>
              <a:srgbClr val="A5A5A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9" name="Sześciokąt 48">
            <a:extLst>
              <a:ext uri="{FF2B5EF4-FFF2-40B4-BE49-F238E27FC236}">
                <a16:creationId xmlns:a16="http://schemas.microsoft.com/office/drawing/2014/main" id="{4747250A-9A6D-4C05-B7B3-1847ACA65D9E}"/>
              </a:ext>
            </a:extLst>
          </p:cNvPr>
          <p:cNvSpPr/>
          <p:nvPr/>
        </p:nvSpPr>
        <p:spPr>
          <a:xfrm>
            <a:off x="1733333" y="2737905"/>
            <a:ext cx="1572546" cy="1365441"/>
          </a:xfrm>
          <a:prstGeom prst="hexagon">
            <a:avLst>
              <a:gd name="adj" fmla="val 29051"/>
              <a:gd name="vf" fmla="val 115470"/>
            </a:avLst>
          </a:prstGeom>
          <a:solidFill>
            <a:srgbClr val="FF99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50" name="pole tekstowe 49">
            <a:extLst>
              <a:ext uri="{FF2B5EF4-FFF2-40B4-BE49-F238E27FC236}">
                <a16:creationId xmlns:a16="http://schemas.microsoft.com/office/drawing/2014/main" id="{DCB719AA-87E9-4509-B991-5D2FD7C7B398}"/>
              </a:ext>
            </a:extLst>
          </p:cNvPr>
          <p:cNvSpPr txBox="1"/>
          <p:nvPr/>
        </p:nvSpPr>
        <p:spPr>
          <a:xfrm>
            <a:off x="1901133" y="3167390"/>
            <a:ext cx="1196161" cy="523220"/>
          </a:xfrm>
          <a:prstGeom prst="rect">
            <a:avLst/>
          </a:prstGeom>
        </p:spPr>
        <p:txBody>
          <a:bodyPr wrap="none" rtlCol="0">
            <a:spAutoFit/>
          </a:bodyPr>
          <a:lstStyle/>
          <a:p>
            <a:pPr algn="ctr"/>
            <a:r>
              <a:rPr lang="pl-PL" sz="1400" b="1" dirty="0">
                <a:latin typeface="Century Gothic" panose="020B0502020202020204" pitchFamily="34" charset="0"/>
              </a:rPr>
              <a:t>CATÁLOGO</a:t>
            </a:r>
          </a:p>
          <a:p>
            <a:pPr algn="ctr"/>
            <a:r>
              <a:rPr lang="pl-PL" sz="1400" b="1" dirty="0">
                <a:latin typeface="Century Gothic" panose="020B0502020202020204" pitchFamily="34" charset="0"/>
              </a:rPr>
              <a:t>ON-LINE</a:t>
            </a:r>
          </a:p>
        </p:txBody>
      </p:sp>
    </p:spTree>
    <p:extLst>
      <p:ext uri="{BB962C8B-B14F-4D97-AF65-F5344CB8AC3E}">
        <p14:creationId xmlns:p14="http://schemas.microsoft.com/office/powerpoint/2010/main" val="38180440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1000">
        <p159:morph option="byWord"/>
      </p:transition>
    </mc:Choice>
    <mc:Fallback xmlns="">
      <p:transition spd="slow" advClick="0" advTm="1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350" fill="hold"/>
                                        <p:tgtEl>
                                          <p:spTgt spid="26"/>
                                        </p:tgtEl>
                                        <p:attrNameLst>
                                          <p:attrName>ppt_w</p:attrName>
                                        </p:attrNameLst>
                                      </p:cBhvr>
                                      <p:tavLst>
                                        <p:tav tm="0">
                                          <p:val>
                                            <p:fltVal val="0"/>
                                          </p:val>
                                        </p:tav>
                                        <p:tav tm="100000">
                                          <p:val>
                                            <p:strVal val="#ppt_w"/>
                                          </p:val>
                                        </p:tav>
                                      </p:tavLst>
                                    </p:anim>
                                    <p:anim calcmode="lin" valueType="num">
                                      <p:cBhvr>
                                        <p:cTn id="8" dur="350" fill="hold"/>
                                        <p:tgtEl>
                                          <p:spTgt spid="26"/>
                                        </p:tgtEl>
                                        <p:attrNameLst>
                                          <p:attrName>ppt_h</p:attrName>
                                        </p:attrNameLst>
                                      </p:cBhvr>
                                      <p:tavLst>
                                        <p:tav tm="0">
                                          <p:val>
                                            <p:fltVal val="0"/>
                                          </p:val>
                                        </p:tav>
                                        <p:tav tm="100000">
                                          <p:val>
                                            <p:strVal val="#ppt_h"/>
                                          </p:val>
                                        </p:tav>
                                      </p:tavLst>
                                    </p:anim>
                                  </p:childTnLst>
                                </p:cTn>
                              </p:par>
                            </p:childTnLst>
                          </p:cTn>
                        </p:par>
                        <p:par>
                          <p:cTn id="9" fill="hold">
                            <p:stCondLst>
                              <p:cond delay="350"/>
                            </p:stCondLst>
                            <p:childTnLst>
                              <p:par>
                                <p:cTn id="10" presetID="23" presetClass="entr" presetSubtype="16" fill="hold" grpId="0" nodeType="after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350" fill="hold"/>
                                        <p:tgtEl>
                                          <p:spTgt spid="27"/>
                                        </p:tgtEl>
                                        <p:attrNameLst>
                                          <p:attrName>ppt_w</p:attrName>
                                        </p:attrNameLst>
                                      </p:cBhvr>
                                      <p:tavLst>
                                        <p:tav tm="0">
                                          <p:val>
                                            <p:fltVal val="0"/>
                                          </p:val>
                                        </p:tav>
                                        <p:tav tm="100000">
                                          <p:val>
                                            <p:strVal val="#ppt_w"/>
                                          </p:val>
                                        </p:tav>
                                      </p:tavLst>
                                    </p:anim>
                                    <p:anim calcmode="lin" valueType="num">
                                      <p:cBhvr>
                                        <p:cTn id="13" dur="350" fill="hold"/>
                                        <p:tgtEl>
                                          <p:spTgt spid="27"/>
                                        </p:tgtEl>
                                        <p:attrNameLst>
                                          <p:attrName>ppt_h</p:attrName>
                                        </p:attrNameLst>
                                      </p:cBhvr>
                                      <p:tavLst>
                                        <p:tav tm="0">
                                          <p:val>
                                            <p:fltVal val="0"/>
                                          </p:val>
                                        </p:tav>
                                        <p:tav tm="100000">
                                          <p:val>
                                            <p:strVal val="#ppt_h"/>
                                          </p:val>
                                        </p:tav>
                                      </p:tavLst>
                                    </p:anim>
                                  </p:childTnLst>
                                </p:cTn>
                              </p:par>
                            </p:childTnLst>
                          </p:cTn>
                        </p:par>
                        <p:par>
                          <p:cTn id="14" fill="hold">
                            <p:stCondLst>
                              <p:cond delay="700"/>
                            </p:stCondLst>
                            <p:childTnLst>
                              <p:par>
                                <p:cTn id="15" presetID="53" presetClass="entr" presetSubtype="16" fill="hold" grpId="0" nodeType="after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p:cTn id="17" dur="350" fill="hold"/>
                                        <p:tgtEl>
                                          <p:spTgt spid="28"/>
                                        </p:tgtEl>
                                        <p:attrNameLst>
                                          <p:attrName>ppt_w</p:attrName>
                                        </p:attrNameLst>
                                      </p:cBhvr>
                                      <p:tavLst>
                                        <p:tav tm="0">
                                          <p:val>
                                            <p:fltVal val="0"/>
                                          </p:val>
                                        </p:tav>
                                        <p:tav tm="100000">
                                          <p:val>
                                            <p:strVal val="#ppt_w"/>
                                          </p:val>
                                        </p:tav>
                                      </p:tavLst>
                                    </p:anim>
                                    <p:anim calcmode="lin" valueType="num">
                                      <p:cBhvr>
                                        <p:cTn id="18" dur="350" fill="hold"/>
                                        <p:tgtEl>
                                          <p:spTgt spid="28"/>
                                        </p:tgtEl>
                                        <p:attrNameLst>
                                          <p:attrName>ppt_h</p:attrName>
                                        </p:attrNameLst>
                                      </p:cBhvr>
                                      <p:tavLst>
                                        <p:tav tm="0">
                                          <p:val>
                                            <p:fltVal val="0"/>
                                          </p:val>
                                        </p:tav>
                                        <p:tav tm="100000">
                                          <p:val>
                                            <p:strVal val="#ppt_h"/>
                                          </p:val>
                                        </p:tav>
                                      </p:tavLst>
                                    </p:anim>
                                    <p:animEffect transition="in" filter="fade">
                                      <p:cBhvr>
                                        <p:cTn id="19" dur="350"/>
                                        <p:tgtEl>
                                          <p:spTgt spid="28"/>
                                        </p:tgtEl>
                                      </p:cBhvr>
                                    </p:animEffect>
                                  </p:childTnLst>
                                </p:cTn>
                              </p:par>
                            </p:childTnLst>
                          </p:cTn>
                        </p:par>
                        <p:par>
                          <p:cTn id="20" fill="hold">
                            <p:stCondLst>
                              <p:cond delay="1050"/>
                            </p:stCondLst>
                            <p:childTnLst>
                              <p:par>
                                <p:cTn id="21" presetID="23" presetClass="entr" presetSubtype="16" fill="hold" grpId="0" nodeType="afterEffect">
                                  <p:stCondLst>
                                    <p:cond delay="0"/>
                                  </p:stCondLst>
                                  <p:childTnLst>
                                    <p:set>
                                      <p:cBhvr>
                                        <p:cTn id="22" dur="1" fill="hold">
                                          <p:stCondLst>
                                            <p:cond delay="0"/>
                                          </p:stCondLst>
                                        </p:cTn>
                                        <p:tgtEl>
                                          <p:spTgt spid="30"/>
                                        </p:tgtEl>
                                        <p:attrNameLst>
                                          <p:attrName>style.visibility</p:attrName>
                                        </p:attrNameLst>
                                      </p:cBhvr>
                                      <p:to>
                                        <p:strVal val="visible"/>
                                      </p:to>
                                    </p:set>
                                    <p:anim calcmode="lin" valueType="num">
                                      <p:cBhvr>
                                        <p:cTn id="23" dur="350" fill="hold"/>
                                        <p:tgtEl>
                                          <p:spTgt spid="30"/>
                                        </p:tgtEl>
                                        <p:attrNameLst>
                                          <p:attrName>ppt_w</p:attrName>
                                        </p:attrNameLst>
                                      </p:cBhvr>
                                      <p:tavLst>
                                        <p:tav tm="0">
                                          <p:val>
                                            <p:fltVal val="0"/>
                                          </p:val>
                                        </p:tav>
                                        <p:tav tm="100000">
                                          <p:val>
                                            <p:strVal val="#ppt_w"/>
                                          </p:val>
                                        </p:tav>
                                      </p:tavLst>
                                    </p:anim>
                                    <p:anim calcmode="lin" valueType="num">
                                      <p:cBhvr>
                                        <p:cTn id="24" dur="350" fill="hold"/>
                                        <p:tgtEl>
                                          <p:spTgt spid="30"/>
                                        </p:tgtEl>
                                        <p:attrNameLst>
                                          <p:attrName>ppt_h</p:attrName>
                                        </p:attrNameLst>
                                      </p:cBhvr>
                                      <p:tavLst>
                                        <p:tav tm="0">
                                          <p:val>
                                            <p:fltVal val="0"/>
                                          </p:val>
                                        </p:tav>
                                        <p:tav tm="100000">
                                          <p:val>
                                            <p:strVal val="#ppt_h"/>
                                          </p:val>
                                        </p:tav>
                                      </p:tavLst>
                                    </p:anim>
                                  </p:childTnLst>
                                </p:cTn>
                              </p:par>
                            </p:childTnLst>
                          </p:cTn>
                        </p:par>
                        <p:par>
                          <p:cTn id="25" fill="hold">
                            <p:stCondLst>
                              <p:cond delay="1400"/>
                            </p:stCondLst>
                            <p:childTnLst>
                              <p:par>
                                <p:cTn id="26" presetID="23" presetClass="entr" presetSubtype="16" fill="hold" grpId="0" nodeType="afterEffect">
                                  <p:stCondLst>
                                    <p:cond delay="0"/>
                                  </p:stCondLst>
                                  <p:childTnLst>
                                    <p:set>
                                      <p:cBhvr>
                                        <p:cTn id="27" dur="1" fill="hold">
                                          <p:stCondLst>
                                            <p:cond delay="0"/>
                                          </p:stCondLst>
                                        </p:cTn>
                                        <p:tgtEl>
                                          <p:spTgt spid="31"/>
                                        </p:tgtEl>
                                        <p:attrNameLst>
                                          <p:attrName>style.visibility</p:attrName>
                                        </p:attrNameLst>
                                      </p:cBhvr>
                                      <p:to>
                                        <p:strVal val="visible"/>
                                      </p:to>
                                    </p:set>
                                    <p:anim calcmode="lin" valueType="num">
                                      <p:cBhvr>
                                        <p:cTn id="28" dur="350" fill="hold"/>
                                        <p:tgtEl>
                                          <p:spTgt spid="31"/>
                                        </p:tgtEl>
                                        <p:attrNameLst>
                                          <p:attrName>ppt_w</p:attrName>
                                        </p:attrNameLst>
                                      </p:cBhvr>
                                      <p:tavLst>
                                        <p:tav tm="0">
                                          <p:val>
                                            <p:fltVal val="0"/>
                                          </p:val>
                                        </p:tav>
                                        <p:tav tm="100000">
                                          <p:val>
                                            <p:strVal val="#ppt_w"/>
                                          </p:val>
                                        </p:tav>
                                      </p:tavLst>
                                    </p:anim>
                                    <p:anim calcmode="lin" valueType="num">
                                      <p:cBhvr>
                                        <p:cTn id="29" dur="350" fill="hold"/>
                                        <p:tgtEl>
                                          <p:spTgt spid="31"/>
                                        </p:tgtEl>
                                        <p:attrNameLst>
                                          <p:attrName>ppt_h</p:attrName>
                                        </p:attrNameLst>
                                      </p:cBhvr>
                                      <p:tavLst>
                                        <p:tav tm="0">
                                          <p:val>
                                            <p:fltVal val="0"/>
                                          </p:val>
                                        </p:tav>
                                        <p:tav tm="100000">
                                          <p:val>
                                            <p:strVal val="#ppt_h"/>
                                          </p:val>
                                        </p:tav>
                                      </p:tavLst>
                                    </p:anim>
                                  </p:childTnLst>
                                </p:cTn>
                              </p:par>
                            </p:childTnLst>
                          </p:cTn>
                        </p:par>
                        <p:par>
                          <p:cTn id="30" fill="hold">
                            <p:stCondLst>
                              <p:cond delay="1750"/>
                            </p:stCondLst>
                            <p:childTnLst>
                              <p:par>
                                <p:cTn id="31" presetID="53" presetClass="entr" presetSubtype="16" fill="hold" grpId="0" nodeType="afterEffect">
                                  <p:stCondLst>
                                    <p:cond delay="0"/>
                                  </p:stCondLst>
                                  <p:childTnLst>
                                    <p:set>
                                      <p:cBhvr>
                                        <p:cTn id="32" dur="1" fill="hold">
                                          <p:stCondLst>
                                            <p:cond delay="0"/>
                                          </p:stCondLst>
                                        </p:cTn>
                                        <p:tgtEl>
                                          <p:spTgt spid="32"/>
                                        </p:tgtEl>
                                        <p:attrNameLst>
                                          <p:attrName>style.visibility</p:attrName>
                                        </p:attrNameLst>
                                      </p:cBhvr>
                                      <p:to>
                                        <p:strVal val="visible"/>
                                      </p:to>
                                    </p:set>
                                    <p:anim calcmode="lin" valueType="num">
                                      <p:cBhvr>
                                        <p:cTn id="33" dur="350" fill="hold"/>
                                        <p:tgtEl>
                                          <p:spTgt spid="32"/>
                                        </p:tgtEl>
                                        <p:attrNameLst>
                                          <p:attrName>ppt_w</p:attrName>
                                        </p:attrNameLst>
                                      </p:cBhvr>
                                      <p:tavLst>
                                        <p:tav tm="0">
                                          <p:val>
                                            <p:fltVal val="0"/>
                                          </p:val>
                                        </p:tav>
                                        <p:tav tm="100000">
                                          <p:val>
                                            <p:strVal val="#ppt_w"/>
                                          </p:val>
                                        </p:tav>
                                      </p:tavLst>
                                    </p:anim>
                                    <p:anim calcmode="lin" valueType="num">
                                      <p:cBhvr>
                                        <p:cTn id="34" dur="350" fill="hold"/>
                                        <p:tgtEl>
                                          <p:spTgt spid="32"/>
                                        </p:tgtEl>
                                        <p:attrNameLst>
                                          <p:attrName>ppt_h</p:attrName>
                                        </p:attrNameLst>
                                      </p:cBhvr>
                                      <p:tavLst>
                                        <p:tav tm="0">
                                          <p:val>
                                            <p:fltVal val="0"/>
                                          </p:val>
                                        </p:tav>
                                        <p:tav tm="100000">
                                          <p:val>
                                            <p:strVal val="#ppt_h"/>
                                          </p:val>
                                        </p:tav>
                                      </p:tavLst>
                                    </p:anim>
                                    <p:animEffect transition="in" filter="fade">
                                      <p:cBhvr>
                                        <p:cTn id="35" dur="350"/>
                                        <p:tgtEl>
                                          <p:spTgt spid="32"/>
                                        </p:tgtEl>
                                      </p:cBhvr>
                                    </p:animEffect>
                                  </p:childTnLst>
                                </p:cTn>
                              </p:par>
                            </p:childTnLst>
                          </p:cTn>
                        </p:par>
                        <p:par>
                          <p:cTn id="36" fill="hold">
                            <p:stCondLst>
                              <p:cond delay="2100"/>
                            </p:stCondLst>
                            <p:childTnLst>
                              <p:par>
                                <p:cTn id="37" presetID="23" presetClass="entr" presetSubtype="16" fill="hold" grpId="0" nodeType="afterEffect">
                                  <p:stCondLst>
                                    <p:cond delay="0"/>
                                  </p:stCondLst>
                                  <p:childTnLst>
                                    <p:set>
                                      <p:cBhvr>
                                        <p:cTn id="38" dur="1" fill="hold">
                                          <p:stCondLst>
                                            <p:cond delay="0"/>
                                          </p:stCondLst>
                                        </p:cTn>
                                        <p:tgtEl>
                                          <p:spTgt spid="33"/>
                                        </p:tgtEl>
                                        <p:attrNameLst>
                                          <p:attrName>style.visibility</p:attrName>
                                        </p:attrNameLst>
                                      </p:cBhvr>
                                      <p:to>
                                        <p:strVal val="visible"/>
                                      </p:to>
                                    </p:set>
                                    <p:anim calcmode="lin" valueType="num">
                                      <p:cBhvr>
                                        <p:cTn id="39" dur="350" fill="hold"/>
                                        <p:tgtEl>
                                          <p:spTgt spid="33"/>
                                        </p:tgtEl>
                                        <p:attrNameLst>
                                          <p:attrName>ppt_w</p:attrName>
                                        </p:attrNameLst>
                                      </p:cBhvr>
                                      <p:tavLst>
                                        <p:tav tm="0">
                                          <p:val>
                                            <p:fltVal val="0"/>
                                          </p:val>
                                        </p:tav>
                                        <p:tav tm="100000">
                                          <p:val>
                                            <p:strVal val="#ppt_w"/>
                                          </p:val>
                                        </p:tav>
                                      </p:tavLst>
                                    </p:anim>
                                    <p:anim calcmode="lin" valueType="num">
                                      <p:cBhvr>
                                        <p:cTn id="40" dur="350" fill="hold"/>
                                        <p:tgtEl>
                                          <p:spTgt spid="33"/>
                                        </p:tgtEl>
                                        <p:attrNameLst>
                                          <p:attrName>ppt_h</p:attrName>
                                        </p:attrNameLst>
                                      </p:cBhvr>
                                      <p:tavLst>
                                        <p:tav tm="0">
                                          <p:val>
                                            <p:fltVal val="0"/>
                                          </p:val>
                                        </p:tav>
                                        <p:tav tm="100000">
                                          <p:val>
                                            <p:strVal val="#ppt_h"/>
                                          </p:val>
                                        </p:tav>
                                      </p:tavLst>
                                    </p:anim>
                                  </p:childTnLst>
                                </p:cTn>
                              </p:par>
                            </p:childTnLst>
                          </p:cTn>
                        </p:par>
                        <p:par>
                          <p:cTn id="41" fill="hold">
                            <p:stCondLst>
                              <p:cond delay="2450"/>
                            </p:stCondLst>
                            <p:childTnLst>
                              <p:par>
                                <p:cTn id="42" presetID="23" presetClass="entr" presetSubtype="16" fill="hold" grpId="0" nodeType="afterEffect">
                                  <p:stCondLst>
                                    <p:cond delay="0"/>
                                  </p:stCondLst>
                                  <p:childTnLst>
                                    <p:set>
                                      <p:cBhvr>
                                        <p:cTn id="43" dur="1" fill="hold">
                                          <p:stCondLst>
                                            <p:cond delay="0"/>
                                          </p:stCondLst>
                                        </p:cTn>
                                        <p:tgtEl>
                                          <p:spTgt spid="34"/>
                                        </p:tgtEl>
                                        <p:attrNameLst>
                                          <p:attrName>style.visibility</p:attrName>
                                        </p:attrNameLst>
                                      </p:cBhvr>
                                      <p:to>
                                        <p:strVal val="visible"/>
                                      </p:to>
                                    </p:set>
                                    <p:anim calcmode="lin" valueType="num">
                                      <p:cBhvr>
                                        <p:cTn id="44" dur="350" fill="hold"/>
                                        <p:tgtEl>
                                          <p:spTgt spid="34"/>
                                        </p:tgtEl>
                                        <p:attrNameLst>
                                          <p:attrName>ppt_w</p:attrName>
                                        </p:attrNameLst>
                                      </p:cBhvr>
                                      <p:tavLst>
                                        <p:tav tm="0">
                                          <p:val>
                                            <p:fltVal val="0"/>
                                          </p:val>
                                        </p:tav>
                                        <p:tav tm="100000">
                                          <p:val>
                                            <p:strVal val="#ppt_w"/>
                                          </p:val>
                                        </p:tav>
                                      </p:tavLst>
                                    </p:anim>
                                    <p:anim calcmode="lin" valueType="num">
                                      <p:cBhvr>
                                        <p:cTn id="45" dur="350" fill="hold"/>
                                        <p:tgtEl>
                                          <p:spTgt spid="34"/>
                                        </p:tgtEl>
                                        <p:attrNameLst>
                                          <p:attrName>ppt_h</p:attrName>
                                        </p:attrNameLst>
                                      </p:cBhvr>
                                      <p:tavLst>
                                        <p:tav tm="0">
                                          <p:val>
                                            <p:fltVal val="0"/>
                                          </p:val>
                                        </p:tav>
                                        <p:tav tm="100000">
                                          <p:val>
                                            <p:strVal val="#ppt_h"/>
                                          </p:val>
                                        </p:tav>
                                      </p:tavLst>
                                    </p:anim>
                                  </p:childTnLst>
                                </p:cTn>
                              </p:par>
                            </p:childTnLst>
                          </p:cTn>
                        </p:par>
                        <p:par>
                          <p:cTn id="46" fill="hold">
                            <p:stCondLst>
                              <p:cond delay="2800"/>
                            </p:stCondLst>
                            <p:childTnLst>
                              <p:par>
                                <p:cTn id="47" presetID="53" presetClass="entr" presetSubtype="16" fill="hold" grpId="0" nodeType="afterEffect">
                                  <p:stCondLst>
                                    <p:cond delay="0"/>
                                  </p:stCondLst>
                                  <p:childTnLst>
                                    <p:set>
                                      <p:cBhvr>
                                        <p:cTn id="48" dur="1" fill="hold">
                                          <p:stCondLst>
                                            <p:cond delay="0"/>
                                          </p:stCondLst>
                                        </p:cTn>
                                        <p:tgtEl>
                                          <p:spTgt spid="35"/>
                                        </p:tgtEl>
                                        <p:attrNameLst>
                                          <p:attrName>style.visibility</p:attrName>
                                        </p:attrNameLst>
                                      </p:cBhvr>
                                      <p:to>
                                        <p:strVal val="visible"/>
                                      </p:to>
                                    </p:set>
                                    <p:anim calcmode="lin" valueType="num">
                                      <p:cBhvr>
                                        <p:cTn id="49" dur="350" fill="hold"/>
                                        <p:tgtEl>
                                          <p:spTgt spid="35"/>
                                        </p:tgtEl>
                                        <p:attrNameLst>
                                          <p:attrName>ppt_w</p:attrName>
                                        </p:attrNameLst>
                                      </p:cBhvr>
                                      <p:tavLst>
                                        <p:tav tm="0">
                                          <p:val>
                                            <p:fltVal val="0"/>
                                          </p:val>
                                        </p:tav>
                                        <p:tav tm="100000">
                                          <p:val>
                                            <p:strVal val="#ppt_w"/>
                                          </p:val>
                                        </p:tav>
                                      </p:tavLst>
                                    </p:anim>
                                    <p:anim calcmode="lin" valueType="num">
                                      <p:cBhvr>
                                        <p:cTn id="50" dur="350" fill="hold"/>
                                        <p:tgtEl>
                                          <p:spTgt spid="35"/>
                                        </p:tgtEl>
                                        <p:attrNameLst>
                                          <p:attrName>ppt_h</p:attrName>
                                        </p:attrNameLst>
                                      </p:cBhvr>
                                      <p:tavLst>
                                        <p:tav tm="0">
                                          <p:val>
                                            <p:fltVal val="0"/>
                                          </p:val>
                                        </p:tav>
                                        <p:tav tm="100000">
                                          <p:val>
                                            <p:strVal val="#ppt_h"/>
                                          </p:val>
                                        </p:tav>
                                      </p:tavLst>
                                    </p:anim>
                                    <p:animEffect transition="in" filter="fade">
                                      <p:cBhvr>
                                        <p:cTn id="51" dur="350"/>
                                        <p:tgtEl>
                                          <p:spTgt spid="35"/>
                                        </p:tgtEl>
                                      </p:cBhvr>
                                    </p:animEffect>
                                  </p:childTnLst>
                                </p:cTn>
                              </p:par>
                            </p:childTnLst>
                          </p:cTn>
                        </p:par>
                        <p:par>
                          <p:cTn id="52" fill="hold">
                            <p:stCondLst>
                              <p:cond delay="3150"/>
                            </p:stCondLst>
                            <p:childTnLst>
                              <p:par>
                                <p:cTn id="53" presetID="23" presetClass="entr" presetSubtype="16" fill="hold" grpId="0" nodeType="afterEffect">
                                  <p:stCondLst>
                                    <p:cond delay="0"/>
                                  </p:stCondLst>
                                  <p:childTnLst>
                                    <p:set>
                                      <p:cBhvr>
                                        <p:cTn id="54" dur="1" fill="hold">
                                          <p:stCondLst>
                                            <p:cond delay="0"/>
                                          </p:stCondLst>
                                        </p:cTn>
                                        <p:tgtEl>
                                          <p:spTgt spid="36"/>
                                        </p:tgtEl>
                                        <p:attrNameLst>
                                          <p:attrName>style.visibility</p:attrName>
                                        </p:attrNameLst>
                                      </p:cBhvr>
                                      <p:to>
                                        <p:strVal val="visible"/>
                                      </p:to>
                                    </p:set>
                                    <p:anim calcmode="lin" valueType="num">
                                      <p:cBhvr>
                                        <p:cTn id="55" dur="350" fill="hold"/>
                                        <p:tgtEl>
                                          <p:spTgt spid="36"/>
                                        </p:tgtEl>
                                        <p:attrNameLst>
                                          <p:attrName>ppt_w</p:attrName>
                                        </p:attrNameLst>
                                      </p:cBhvr>
                                      <p:tavLst>
                                        <p:tav tm="0">
                                          <p:val>
                                            <p:fltVal val="0"/>
                                          </p:val>
                                        </p:tav>
                                        <p:tav tm="100000">
                                          <p:val>
                                            <p:strVal val="#ppt_w"/>
                                          </p:val>
                                        </p:tav>
                                      </p:tavLst>
                                    </p:anim>
                                    <p:anim calcmode="lin" valueType="num">
                                      <p:cBhvr>
                                        <p:cTn id="56" dur="350" fill="hold"/>
                                        <p:tgtEl>
                                          <p:spTgt spid="36"/>
                                        </p:tgtEl>
                                        <p:attrNameLst>
                                          <p:attrName>ppt_h</p:attrName>
                                        </p:attrNameLst>
                                      </p:cBhvr>
                                      <p:tavLst>
                                        <p:tav tm="0">
                                          <p:val>
                                            <p:fltVal val="0"/>
                                          </p:val>
                                        </p:tav>
                                        <p:tav tm="100000">
                                          <p:val>
                                            <p:strVal val="#ppt_h"/>
                                          </p:val>
                                        </p:tav>
                                      </p:tavLst>
                                    </p:anim>
                                  </p:childTnLst>
                                </p:cTn>
                              </p:par>
                            </p:childTnLst>
                          </p:cTn>
                        </p:par>
                        <p:par>
                          <p:cTn id="57" fill="hold">
                            <p:stCondLst>
                              <p:cond delay="3500"/>
                            </p:stCondLst>
                            <p:childTnLst>
                              <p:par>
                                <p:cTn id="58" presetID="23" presetClass="entr" presetSubtype="16" fill="hold" grpId="0" nodeType="afterEffect">
                                  <p:stCondLst>
                                    <p:cond delay="0"/>
                                  </p:stCondLst>
                                  <p:childTnLst>
                                    <p:set>
                                      <p:cBhvr>
                                        <p:cTn id="59" dur="1" fill="hold">
                                          <p:stCondLst>
                                            <p:cond delay="0"/>
                                          </p:stCondLst>
                                        </p:cTn>
                                        <p:tgtEl>
                                          <p:spTgt spid="37"/>
                                        </p:tgtEl>
                                        <p:attrNameLst>
                                          <p:attrName>style.visibility</p:attrName>
                                        </p:attrNameLst>
                                      </p:cBhvr>
                                      <p:to>
                                        <p:strVal val="visible"/>
                                      </p:to>
                                    </p:set>
                                    <p:anim calcmode="lin" valueType="num">
                                      <p:cBhvr>
                                        <p:cTn id="60" dur="350" fill="hold"/>
                                        <p:tgtEl>
                                          <p:spTgt spid="37"/>
                                        </p:tgtEl>
                                        <p:attrNameLst>
                                          <p:attrName>ppt_w</p:attrName>
                                        </p:attrNameLst>
                                      </p:cBhvr>
                                      <p:tavLst>
                                        <p:tav tm="0">
                                          <p:val>
                                            <p:fltVal val="0"/>
                                          </p:val>
                                        </p:tav>
                                        <p:tav tm="100000">
                                          <p:val>
                                            <p:strVal val="#ppt_w"/>
                                          </p:val>
                                        </p:tav>
                                      </p:tavLst>
                                    </p:anim>
                                    <p:anim calcmode="lin" valueType="num">
                                      <p:cBhvr>
                                        <p:cTn id="61" dur="350" fill="hold"/>
                                        <p:tgtEl>
                                          <p:spTgt spid="37"/>
                                        </p:tgtEl>
                                        <p:attrNameLst>
                                          <p:attrName>ppt_h</p:attrName>
                                        </p:attrNameLst>
                                      </p:cBhvr>
                                      <p:tavLst>
                                        <p:tav tm="0">
                                          <p:val>
                                            <p:fltVal val="0"/>
                                          </p:val>
                                        </p:tav>
                                        <p:tav tm="100000">
                                          <p:val>
                                            <p:strVal val="#ppt_h"/>
                                          </p:val>
                                        </p:tav>
                                      </p:tavLst>
                                    </p:anim>
                                  </p:childTnLst>
                                </p:cTn>
                              </p:par>
                            </p:childTnLst>
                          </p:cTn>
                        </p:par>
                        <p:par>
                          <p:cTn id="62" fill="hold">
                            <p:stCondLst>
                              <p:cond delay="3850"/>
                            </p:stCondLst>
                            <p:childTnLst>
                              <p:par>
                                <p:cTn id="63" presetID="53" presetClass="entr" presetSubtype="16" fill="hold" grpId="0" nodeType="afterEffect">
                                  <p:stCondLst>
                                    <p:cond delay="0"/>
                                  </p:stCondLst>
                                  <p:childTnLst>
                                    <p:set>
                                      <p:cBhvr>
                                        <p:cTn id="64" dur="1" fill="hold">
                                          <p:stCondLst>
                                            <p:cond delay="0"/>
                                          </p:stCondLst>
                                        </p:cTn>
                                        <p:tgtEl>
                                          <p:spTgt spid="38"/>
                                        </p:tgtEl>
                                        <p:attrNameLst>
                                          <p:attrName>style.visibility</p:attrName>
                                        </p:attrNameLst>
                                      </p:cBhvr>
                                      <p:to>
                                        <p:strVal val="visible"/>
                                      </p:to>
                                    </p:set>
                                    <p:anim calcmode="lin" valueType="num">
                                      <p:cBhvr>
                                        <p:cTn id="65" dur="350" fill="hold"/>
                                        <p:tgtEl>
                                          <p:spTgt spid="38"/>
                                        </p:tgtEl>
                                        <p:attrNameLst>
                                          <p:attrName>ppt_w</p:attrName>
                                        </p:attrNameLst>
                                      </p:cBhvr>
                                      <p:tavLst>
                                        <p:tav tm="0">
                                          <p:val>
                                            <p:fltVal val="0"/>
                                          </p:val>
                                        </p:tav>
                                        <p:tav tm="100000">
                                          <p:val>
                                            <p:strVal val="#ppt_w"/>
                                          </p:val>
                                        </p:tav>
                                      </p:tavLst>
                                    </p:anim>
                                    <p:anim calcmode="lin" valueType="num">
                                      <p:cBhvr>
                                        <p:cTn id="66" dur="350" fill="hold"/>
                                        <p:tgtEl>
                                          <p:spTgt spid="38"/>
                                        </p:tgtEl>
                                        <p:attrNameLst>
                                          <p:attrName>ppt_h</p:attrName>
                                        </p:attrNameLst>
                                      </p:cBhvr>
                                      <p:tavLst>
                                        <p:tav tm="0">
                                          <p:val>
                                            <p:fltVal val="0"/>
                                          </p:val>
                                        </p:tav>
                                        <p:tav tm="100000">
                                          <p:val>
                                            <p:strVal val="#ppt_h"/>
                                          </p:val>
                                        </p:tav>
                                      </p:tavLst>
                                    </p:anim>
                                    <p:animEffect transition="in" filter="fade">
                                      <p:cBhvr>
                                        <p:cTn id="67" dur="350"/>
                                        <p:tgtEl>
                                          <p:spTgt spid="38"/>
                                        </p:tgtEl>
                                      </p:cBhvr>
                                    </p:animEffect>
                                  </p:childTnLst>
                                </p:cTn>
                              </p:par>
                            </p:childTnLst>
                          </p:cTn>
                        </p:par>
                        <p:par>
                          <p:cTn id="68" fill="hold">
                            <p:stCondLst>
                              <p:cond delay="4200"/>
                            </p:stCondLst>
                            <p:childTnLst>
                              <p:par>
                                <p:cTn id="69" presetID="23" presetClass="entr" presetSubtype="16" fill="hold" grpId="0" nodeType="afterEffect">
                                  <p:stCondLst>
                                    <p:cond delay="0"/>
                                  </p:stCondLst>
                                  <p:childTnLst>
                                    <p:set>
                                      <p:cBhvr>
                                        <p:cTn id="70" dur="1" fill="hold">
                                          <p:stCondLst>
                                            <p:cond delay="0"/>
                                          </p:stCondLst>
                                        </p:cTn>
                                        <p:tgtEl>
                                          <p:spTgt spid="39"/>
                                        </p:tgtEl>
                                        <p:attrNameLst>
                                          <p:attrName>style.visibility</p:attrName>
                                        </p:attrNameLst>
                                      </p:cBhvr>
                                      <p:to>
                                        <p:strVal val="visible"/>
                                      </p:to>
                                    </p:set>
                                    <p:anim calcmode="lin" valueType="num">
                                      <p:cBhvr>
                                        <p:cTn id="71" dur="350" fill="hold"/>
                                        <p:tgtEl>
                                          <p:spTgt spid="39"/>
                                        </p:tgtEl>
                                        <p:attrNameLst>
                                          <p:attrName>ppt_w</p:attrName>
                                        </p:attrNameLst>
                                      </p:cBhvr>
                                      <p:tavLst>
                                        <p:tav tm="0">
                                          <p:val>
                                            <p:fltVal val="0"/>
                                          </p:val>
                                        </p:tav>
                                        <p:tav tm="100000">
                                          <p:val>
                                            <p:strVal val="#ppt_w"/>
                                          </p:val>
                                        </p:tav>
                                      </p:tavLst>
                                    </p:anim>
                                    <p:anim calcmode="lin" valueType="num">
                                      <p:cBhvr>
                                        <p:cTn id="72" dur="350" fill="hold"/>
                                        <p:tgtEl>
                                          <p:spTgt spid="39"/>
                                        </p:tgtEl>
                                        <p:attrNameLst>
                                          <p:attrName>ppt_h</p:attrName>
                                        </p:attrNameLst>
                                      </p:cBhvr>
                                      <p:tavLst>
                                        <p:tav tm="0">
                                          <p:val>
                                            <p:fltVal val="0"/>
                                          </p:val>
                                        </p:tav>
                                        <p:tav tm="100000">
                                          <p:val>
                                            <p:strVal val="#ppt_h"/>
                                          </p:val>
                                        </p:tav>
                                      </p:tavLst>
                                    </p:anim>
                                  </p:childTnLst>
                                </p:cTn>
                              </p:par>
                            </p:childTnLst>
                          </p:cTn>
                        </p:par>
                        <p:par>
                          <p:cTn id="73" fill="hold">
                            <p:stCondLst>
                              <p:cond delay="4550"/>
                            </p:stCondLst>
                            <p:childTnLst>
                              <p:par>
                                <p:cTn id="74" presetID="23" presetClass="entr" presetSubtype="16" fill="hold" grpId="0" nodeType="afterEffect">
                                  <p:stCondLst>
                                    <p:cond delay="0"/>
                                  </p:stCondLst>
                                  <p:childTnLst>
                                    <p:set>
                                      <p:cBhvr>
                                        <p:cTn id="75" dur="1" fill="hold">
                                          <p:stCondLst>
                                            <p:cond delay="0"/>
                                          </p:stCondLst>
                                        </p:cTn>
                                        <p:tgtEl>
                                          <p:spTgt spid="40"/>
                                        </p:tgtEl>
                                        <p:attrNameLst>
                                          <p:attrName>style.visibility</p:attrName>
                                        </p:attrNameLst>
                                      </p:cBhvr>
                                      <p:to>
                                        <p:strVal val="visible"/>
                                      </p:to>
                                    </p:set>
                                    <p:anim calcmode="lin" valueType="num">
                                      <p:cBhvr>
                                        <p:cTn id="76" dur="350" fill="hold"/>
                                        <p:tgtEl>
                                          <p:spTgt spid="40"/>
                                        </p:tgtEl>
                                        <p:attrNameLst>
                                          <p:attrName>ppt_w</p:attrName>
                                        </p:attrNameLst>
                                      </p:cBhvr>
                                      <p:tavLst>
                                        <p:tav tm="0">
                                          <p:val>
                                            <p:fltVal val="0"/>
                                          </p:val>
                                        </p:tav>
                                        <p:tav tm="100000">
                                          <p:val>
                                            <p:strVal val="#ppt_w"/>
                                          </p:val>
                                        </p:tav>
                                      </p:tavLst>
                                    </p:anim>
                                    <p:anim calcmode="lin" valueType="num">
                                      <p:cBhvr>
                                        <p:cTn id="77" dur="350" fill="hold"/>
                                        <p:tgtEl>
                                          <p:spTgt spid="40"/>
                                        </p:tgtEl>
                                        <p:attrNameLst>
                                          <p:attrName>ppt_h</p:attrName>
                                        </p:attrNameLst>
                                      </p:cBhvr>
                                      <p:tavLst>
                                        <p:tav tm="0">
                                          <p:val>
                                            <p:fltVal val="0"/>
                                          </p:val>
                                        </p:tav>
                                        <p:tav tm="100000">
                                          <p:val>
                                            <p:strVal val="#ppt_h"/>
                                          </p:val>
                                        </p:tav>
                                      </p:tavLst>
                                    </p:anim>
                                  </p:childTnLst>
                                </p:cTn>
                              </p:par>
                            </p:childTnLst>
                          </p:cTn>
                        </p:par>
                        <p:par>
                          <p:cTn id="78" fill="hold">
                            <p:stCondLst>
                              <p:cond delay="4900"/>
                            </p:stCondLst>
                            <p:childTnLst>
                              <p:par>
                                <p:cTn id="79" presetID="53" presetClass="entr" presetSubtype="16" fill="hold" grpId="0" nodeType="afterEffect">
                                  <p:stCondLst>
                                    <p:cond delay="0"/>
                                  </p:stCondLst>
                                  <p:childTnLst>
                                    <p:set>
                                      <p:cBhvr>
                                        <p:cTn id="80" dur="1" fill="hold">
                                          <p:stCondLst>
                                            <p:cond delay="0"/>
                                          </p:stCondLst>
                                        </p:cTn>
                                        <p:tgtEl>
                                          <p:spTgt spid="41"/>
                                        </p:tgtEl>
                                        <p:attrNameLst>
                                          <p:attrName>style.visibility</p:attrName>
                                        </p:attrNameLst>
                                      </p:cBhvr>
                                      <p:to>
                                        <p:strVal val="visible"/>
                                      </p:to>
                                    </p:set>
                                    <p:anim calcmode="lin" valueType="num">
                                      <p:cBhvr>
                                        <p:cTn id="81" dur="350" fill="hold"/>
                                        <p:tgtEl>
                                          <p:spTgt spid="41"/>
                                        </p:tgtEl>
                                        <p:attrNameLst>
                                          <p:attrName>ppt_w</p:attrName>
                                        </p:attrNameLst>
                                      </p:cBhvr>
                                      <p:tavLst>
                                        <p:tav tm="0">
                                          <p:val>
                                            <p:fltVal val="0"/>
                                          </p:val>
                                        </p:tav>
                                        <p:tav tm="100000">
                                          <p:val>
                                            <p:strVal val="#ppt_w"/>
                                          </p:val>
                                        </p:tav>
                                      </p:tavLst>
                                    </p:anim>
                                    <p:anim calcmode="lin" valueType="num">
                                      <p:cBhvr>
                                        <p:cTn id="82" dur="350" fill="hold"/>
                                        <p:tgtEl>
                                          <p:spTgt spid="41"/>
                                        </p:tgtEl>
                                        <p:attrNameLst>
                                          <p:attrName>ppt_h</p:attrName>
                                        </p:attrNameLst>
                                      </p:cBhvr>
                                      <p:tavLst>
                                        <p:tav tm="0">
                                          <p:val>
                                            <p:fltVal val="0"/>
                                          </p:val>
                                        </p:tav>
                                        <p:tav tm="100000">
                                          <p:val>
                                            <p:strVal val="#ppt_h"/>
                                          </p:val>
                                        </p:tav>
                                      </p:tavLst>
                                    </p:anim>
                                    <p:animEffect transition="in" filter="fade">
                                      <p:cBhvr>
                                        <p:cTn id="83" dur="350"/>
                                        <p:tgtEl>
                                          <p:spTgt spid="41"/>
                                        </p:tgtEl>
                                      </p:cBhvr>
                                    </p:animEffect>
                                  </p:childTnLst>
                                </p:cTn>
                              </p:par>
                            </p:childTnLst>
                          </p:cTn>
                        </p:par>
                        <p:par>
                          <p:cTn id="84" fill="hold">
                            <p:stCondLst>
                              <p:cond delay="5250"/>
                            </p:stCondLst>
                            <p:childTnLst>
                              <p:par>
                                <p:cTn id="85" presetID="23" presetClass="entr" presetSubtype="16" fill="hold" grpId="0" nodeType="afterEffect">
                                  <p:stCondLst>
                                    <p:cond delay="0"/>
                                  </p:stCondLst>
                                  <p:childTnLst>
                                    <p:set>
                                      <p:cBhvr>
                                        <p:cTn id="86" dur="1" fill="hold">
                                          <p:stCondLst>
                                            <p:cond delay="0"/>
                                          </p:stCondLst>
                                        </p:cTn>
                                        <p:tgtEl>
                                          <p:spTgt spid="42"/>
                                        </p:tgtEl>
                                        <p:attrNameLst>
                                          <p:attrName>style.visibility</p:attrName>
                                        </p:attrNameLst>
                                      </p:cBhvr>
                                      <p:to>
                                        <p:strVal val="visible"/>
                                      </p:to>
                                    </p:set>
                                    <p:anim calcmode="lin" valueType="num">
                                      <p:cBhvr>
                                        <p:cTn id="87" dur="350" fill="hold"/>
                                        <p:tgtEl>
                                          <p:spTgt spid="42"/>
                                        </p:tgtEl>
                                        <p:attrNameLst>
                                          <p:attrName>ppt_w</p:attrName>
                                        </p:attrNameLst>
                                      </p:cBhvr>
                                      <p:tavLst>
                                        <p:tav tm="0">
                                          <p:val>
                                            <p:fltVal val="0"/>
                                          </p:val>
                                        </p:tav>
                                        <p:tav tm="100000">
                                          <p:val>
                                            <p:strVal val="#ppt_w"/>
                                          </p:val>
                                        </p:tav>
                                      </p:tavLst>
                                    </p:anim>
                                    <p:anim calcmode="lin" valueType="num">
                                      <p:cBhvr>
                                        <p:cTn id="88" dur="350" fill="hold"/>
                                        <p:tgtEl>
                                          <p:spTgt spid="42"/>
                                        </p:tgtEl>
                                        <p:attrNameLst>
                                          <p:attrName>ppt_h</p:attrName>
                                        </p:attrNameLst>
                                      </p:cBhvr>
                                      <p:tavLst>
                                        <p:tav tm="0">
                                          <p:val>
                                            <p:fltVal val="0"/>
                                          </p:val>
                                        </p:tav>
                                        <p:tav tm="100000">
                                          <p:val>
                                            <p:strVal val="#ppt_h"/>
                                          </p:val>
                                        </p:tav>
                                      </p:tavLst>
                                    </p:anim>
                                  </p:childTnLst>
                                </p:cTn>
                              </p:par>
                            </p:childTnLst>
                          </p:cTn>
                        </p:par>
                        <p:par>
                          <p:cTn id="89" fill="hold">
                            <p:stCondLst>
                              <p:cond delay="5600"/>
                            </p:stCondLst>
                            <p:childTnLst>
                              <p:par>
                                <p:cTn id="90" presetID="23" presetClass="entr" presetSubtype="16" fill="hold" grpId="0" nodeType="afterEffect">
                                  <p:stCondLst>
                                    <p:cond delay="0"/>
                                  </p:stCondLst>
                                  <p:childTnLst>
                                    <p:set>
                                      <p:cBhvr>
                                        <p:cTn id="91" dur="1" fill="hold">
                                          <p:stCondLst>
                                            <p:cond delay="0"/>
                                          </p:stCondLst>
                                        </p:cTn>
                                        <p:tgtEl>
                                          <p:spTgt spid="43"/>
                                        </p:tgtEl>
                                        <p:attrNameLst>
                                          <p:attrName>style.visibility</p:attrName>
                                        </p:attrNameLst>
                                      </p:cBhvr>
                                      <p:to>
                                        <p:strVal val="visible"/>
                                      </p:to>
                                    </p:set>
                                    <p:anim calcmode="lin" valueType="num">
                                      <p:cBhvr>
                                        <p:cTn id="92" dur="350" fill="hold"/>
                                        <p:tgtEl>
                                          <p:spTgt spid="43"/>
                                        </p:tgtEl>
                                        <p:attrNameLst>
                                          <p:attrName>ppt_w</p:attrName>
                                        </p:attrNameLst>
                                      </p:cBhvr>
                                      <p:tavLst>
                                        <p:tav tm="0">
                                          <p:val>
                                            <p:fltVal val="0"/>
                                          </p:val>
                                        </p:tav>
                                        <p:tav tm="100000">
                                          <p:val>
                                            <p:strVal val="#ppt_w"/>
                                          </p:val>
                                        </p:tav>
                                      </p:tavLst>
                                    </p:anim>
                                    <p:anim calcmode="lin" valueType="num">
                                      <p:cBhvr>
                                        <p:cTn id="93" dur="350" fill="hold"/>
                                        <p:tgtEl>
                                          <p:spTgt spid="43"/>
                                        </p:tgtEl>
                                        <p:attrNameLst>
                                          <p:attrName>ppt_h</p:attrName>
                                        </p:attrNameLst>
                                      </p:cBhvr>
                                      <p:tavLst>
                                        <p:tav tm="0">
                                          <p:val>
                                            <p:fltVal val="0"/>
                                          </p:val>
                                        </p:tav>
                                        <p:tav tm="100000">
                                          <p:val>
                                            <p:strVal val="#ppt_h"/>
                                          </p:val>
                                        </p:tav>
                                      </p:tavLst>
                                    </p:anim>
                                  </p:childTnLst>
                                </p:cTn>
                              </p:par>
                            </p:childTnLst>
                          </p:cTn>
                        </p:par>
                        <p:par>
                          <p:cTn id="94" fill="hold">
                            <p:stCondLst>
                              <p:cond delay="5950"/>
                            </p:stCondLst>
                            <p:childTnLst>
                              <p:par>
                                <p:cTn id="95" presetID="53" presetClass="entr" presetSubtype="16" fill="hold" grpId="0" nodeType="afterEffect">
                                  <p:stCondLst>
                                    <p:cond delay="0"/>
                                  </p:stCondLst>
                                  <p:childTnLst>
                                    <p:set>
                                      <p:cBhvr>
                                        <p:cTn id="96" dur="1" fill="hold">
                                          <p:stCondLst>
                                            <p:cond delay="0"/>
                                          </p:stCondLst>
                                        </p:cTn>
                                        <p:tgtEl>
                                          <p:spTgt spid="44"/>
                                        </p:tgtEl>
                                        <p:attrNameLst>
                                          <p:attrName>style.visibility</p:attrName>
                                        </p:attrNameLst>
                                      </p:cBhvr>
                                      <p:to>
                                        <p:strVal val="visible"/>
                                      </p:to>
                                    </p:set>
                                    <p:anim calcmode="lin" valueType="num">
                                      <p:cBhvr>
                                        <p:cTn id="97" dur="350" fill="hold"/>
                                        <p:tgtEl>
                                          <p:spTgt spid="44"/>
                                        </p:tgtEl>
                                        <p:attrNameLst>
                                          <p:attrName>ppt_w</p:attrName>
                                        </p:attrNameLst>
                                      </p:cBhvr>
                                      <p:tavLst>
                                        <p:tav tm="0">
                                          <p:val>
                                            <p:fltVal val="0"/>
                                          </p:val>
                                        </p:tav>
                                        <p:tav tm="100000">
                                          <p:val>
                                            <p:strVal val="#ppt_w"/>
                                          </p:val>
                                        </p:tav>
                                      </p:tavLst>
                                    </p:anim>
                                    <p:anim calcmode="lin" valueType="num">
                                      <p:cBhvr>
                                        <p:cTn id="98" dur="350" fill="hold"/>
                                        <p:tgtEl>
                                          <p:spTgt spid="44"/>
                                        </p:tgtEl>
                                        <p:attrNameLst>
                                          <p:attrName>ppt_h</p:attrName>
                                        </p:attrNameLst>
                                      </p:cBhvr>
                                      <p:tavLst>
                                        <p:tav tm="0">
                                          <p:val>
                                            <p:fltVal val="0"/>
                                          </p:val>
                                        </p:tav>
                                        <p:tav tm="100000">
                                          <p:val>
                                            <p:strVal val="#ppt_h"/>
                                          </p:val>
                                        </p:tav>
                                      </p:tavLst>
                                    </p:anim>
                                    <p:animEffect transition="in" filter="fade">
                                      <p:cBhvr>
                                        <p:cTn id="99" dur="350"/>
                                        <p:tgtEl>
                                          <p:spTgt spid="44"/>
                                        </p:tgtEl>
                                      </p:cBhvr>
                                    </p:animEffect>
                                  </p:childTnLst>
                                </p:cTn>
                              </p:par>
                            </p:childTnLst>
                          </p:cTn>
                        </p:par>
                        <p:par>
                          <p:cTn id="100" fill="hold">
                            <p:stCondLst>
                              <p:cond delay="6300"/>
                            </p:stCondLst>
                            <p:childTnLst>
                              <p:par>
                                <p:cTn id="101" presetID="23" presetClass="entr" presetSubtype="16" fill="hold" grpId="0" nodeType="afterEffect">
                                  <p:stCondLst>
                                    <p:cond delay="0"/>
                                  </p:stCondLst>
                                  <p:childTnLst>
                                    <p:set>
                                      <p:cBhvr>
                                        <p:cTn id="102" dur="1" fill="hold">
                                          <p:stCondLst>
                                            <p:cond delay="0"/>
                                          </p:stCondLst>
                                        </p:cTn>
                                        <p:tgtEl>
                                          <p:spTgt spid="45"/>
                                        </p:tgtEl>
                                        <p:attrNameLst>
                                          <p:attrName>style.visibility</p:attrName>
                                        </p:attrNameLst>
                                      </p:cBhvr>
                                      <p:to>
                                        <p:strVal val="visible"/>
                                      </p:to>
                                    </p:set>
                                    <p:anim calcmode="lin" valueType="num">
                                      <p:cBhvr>
                                        <p:cTn id="103" dur="350" fill="hold"/>
                                        <p:tgtEl>
                                          <p:spTgt spid="45"/>
                                        </p:tgtEl>
                                        <p:attrNameLst>
                                          <p:attrName>ppt_w</p:attrName>
                                        </p:attrNameLst>
                                      </p:cBhvr>
                                      <p:tavLst>
                                        <p:tav tm="0">
                                          <p:val>
                                            <p:fltVal val="0"/>
                                          </p:val>
                                        </p:tav>
                                        <p:tav tm="100000">
                                          <p:val>
                                            <p:strVal val="#ppt_w"/>
                                          </p:val>
                                        </p:tav>
                                      </p:tavLst>
                                    </p:anim>
                                    <p:anim calcmode="lin" valueType="num">
                                      <p:cBhvr>
                                        <p:cTn id="104" dur="350" fill="hold"/>
                                        <p:tgtEl>
                                          <p:spTgt spid="45"/>
                                        </p:tgtEl>
                                        <p:attrNameLst>
                                          <p:attrName>ppt_h</p:attrName>
                                        </p:attrNameLst>
                                      </p:cBhvr>
                                      <p:tavLst>
                                        <p:tav tm="0">
                                          <p:val>
                                            <p:fltVal val="0"/>
                                          </p:val>
                                        </p:tav>
                                        <p:tav tm="100000">
                                          <p:val>
                                            <p:strVal val="#ppt_h"/>
                                          </p:val>
                                        </p:tav>
                                      </p:tavLst>
                                    </p:anim>
                                  </p:childTnLst>
                                </p:cTn>
                              </p:par>
                            </p:childTnLst>
                          </p:cTn>
                        </p:par>
                        <p:par>
                          <p:cTn id="105" fill="hold">
                            <p:stCondLst>
                              <p:cond delay="6650"/>
                            </p:stCondLst>
                            <p:childTnLst>
                              <p:par>
                                <p:cTn id="106" presetID="23" presetClass="entr" presetSubtype="16" fill="hold" grpId="0" nodeType="afterEffect">
                                  <p:stCondLst>
                                    <p:cond delay="0"/>
                                  </p:stCondLst>
                                  <p:childTnLst>
                                    <p:set>
                                      <p:cBhvr>
                                        <p:cTn id="107" dur="1" fill="hold">
                                          <p:stCondLst>
                                            <p:cond delay="0"/>
                                          </p:stCondLst>
                                        </p:cTn>
                                        <p:tgtEl>
                                          <p:spTgt spid="46"/>
                                        </p:tgtEl>
                                        <p:attrNameLst>
                                          <p:attrName>style.visibility</p:attrName>
                                        </p:attrNameLst>
                                      </p:cBhvr>
                                      <p:to>
                                        <p:strVal val="visible"/>
                                      </p:to>
                                    </p:set>
                                    <p:anim calcmode="lin" valueType="num">
                                      <p:cBhvr>
                                        <p:cTn id="108" dur="350" fill="hold"/>
                                        <p:tgtEl>
                                          <p:spTgt spid="46"/>
                                        </p:tgtEl>
                                        <p:attrNameLst>
                                          <p:attrName>ppt_w</p:attrName>
                                        </p:attrNameLst>
                                      </p:cBhvr>
                                      <p:tavLst>
                                        <p:tav tm="0">
                                          <p:val>
                                            <p:fltVal val="0"/>
                                          </p:val>
                                        </p:tav>
                                        <p:tav tm="100000">
                                          <p:val>
                                            <p:strVal val="#ppt_w"/>
                                          </p:val>
                                        </p:tav>
                                      </p:tavLst>
                                    </p:anim>
                                    <p:anim calcmode="lin" valueType="num">
                                      <p:cBhvr>
                                        <p:cTn id="109" dur="350" fill="hold"/>
                                        <p:tgtEl>
                                          <p:spTgt spid="46"/>
                                        </p:tgtEl>
                                        <p:attrNameLst>
                                          <p:attrName>ppt_h</p:attrName>
                                        </p:attrNameLst>
                                      </p:cBhvr>
                                      <p:tavLst>
                                        <p:tav tm="0">
                                          <p:val>
                                            <p:fltVal val="0"/>
                                          </p:val>
                                        </p:tav>
                                        <p:tav tm="100000">
                                          <p:val>
                                            <p:strVal val="#ppt_h"/>
                                          </p:val>
                                        </p:tav>
                                      </p:tavLst>
                                    </p:anim>
                                  </p:childTnLst>
                                </p:cTn>
                              </p:par>
                            </p:childTnLst>
                          </p:cTn>
                        </p:par>
                        <p:par>
                          <p:cTn id="110" fill="hold">
                            <p:stCondLst>
                              <p:cond delay="7000"/>
                            </p:stCondLst>
                            <p:childTnLst>
                              <p:par>
                                <p:cTn id="111" presetID="53" presetClass="entr" presetSubtype="16" fill="hold" grpId="0" nodeType="afterEffect">
                                  <p:stCondLst>
                                    <p:cond delay="0"/>
                                  </p:stCondLst>
                                  <p:childTnLst>
                                    <p:set>
                                      <p:cBhvr>
                                        <p:cTn id="112" dur="1" fill="hold">
                                          <p:stCondLst>
                                            <p:cond delay="0"/>
                                          </p:stCondLst>
                                        </p:cTn>
                                        <p:tgtEl>
                                          <p:spTgt spid="47"/>
                                        </p:tgtEl>
                                        <p:attrNameLst>
                                          <p:attrName>style.visibility</p:attrName>
                                        </p:attrNameLst>
                                      </p:cBhvr>
                                      <p:to>
                                        <p:strVal val="visible"/>
                                      </p:to>
                                    </p:set>
                                    <p:anim calcmode="lin" valueType="num">
                                      <p:cBhvr>
                                        <p:cTn id="113" dur="350" fill="hold"/>
                                        <p:tgtEl>
                                          <p:spTgt spid="47"/>
                                        </p:tgtEl>
                                        <p:attrNameLst>
                                          <p:attrName>ppt_w</p:attrName>
                                        </p:attrNameLst>
                                      </p:cBhvr>
                                      <p:tavLst>
                                        <p:tav tm="0">
                                          <p:val>
                                            <p:fltVal val="0"/>
                                          </p:val>
                                        </p:tav>
                                        <p:tav tm="100000">
                                          <p:val>
                                            <p:strVal val="#ppt_w"/>
                                          </p:val>
                                        </p:tav>
                                      </p:tavLst>
                                    </p:anim>
                                    <p:anim calcmode="lin" valueType="num">
                                      <p:cBhvr>
                                        <p:cTn id="114" dur="350" fill="hold"/>
                                        <p:tgtEl>
                                          <p:spTgt spid="47"/>
                                        </p:tgtEl>
                                        <p:attrNameLst>
                                          <p:attrName>ppt_h</p:attrName>
                                        </p:attrNameLst>
                                      </p:cBhvr>
                                      <p:tavLst>
                                        <p:tav tm="0">
                                          <p:val>
                                            <p:fltVal val="0"/>
                                          </p:val>
                                        </p:tav>
                                        <p:tav tm="100000">
                                          <p:val>
                                            <p:strVal val="#ppt_h"/>
                                          </p:val>
                                        </p:tav>
                                      </p:tavLst>
                                    </p:anim>
                                    <p:animEffect transition="in" filter="fade">
                                      <p:cBhvr>
                                        <p:cTn id="115" dur="350"/>
                                        <p:tgtEl>
                                          <p:spTgt spid="47"/>
                                        </p:tgtEl>
                                      </p:cBhvr>
                                    </p:animEffect>
                                  </p:childTnLst>
                                </p:cTn>
                              </p:par>
                            </p:childTnLst>
                          </p:cTn>
                        </p:par>
                        <p:par>
                          <p:cTn id="116" fill="hold">
                            <p:stCondLst>
                              <p:cond delay="7350"/>
                            </p:stCondLst>
                            <p:childTnLst>
                              <p:par>
                                <p:cTn id="117" presetID="23" presetClass="entr" presetSubtype="16" fill="hold" grpId="0" nodeType="afterEffect">
                                  <p:stCondLst>
                                    <p:cond delay="0"/>
                                  </p:stCondLst>
                                  <p:childTnLst>
                                    <p:set>
                                      <p:cBhvr>
                                        <p:cTn id="118" dur="1" fill="hold">
                                          <p:stCondLst>
                                            <p:cond delay="0"/>
                                          </p:stCondLst>
                                        </p:cTn>
                                        <p:tgtEl>
                                          <p:spTgt spid="48"/>
                                        </p:tgtEl>
                                        <p:attrNameLst>
                                          <p:attrName>style.visibility</p:attrName>
                                        </p:attrNameLst>
                                      </p:cBhvr>
                                      <p:to>
                                        <p:strVal val="visible"/>
                                      </p:to>
                                    </p:set>
                                    <p:anim calcmode="lin" valueType="num">
                                      <p:cBhvr>
                                        <p:cTn id="119" dur="350" fill="hold"/>
                                        <p:tgtEl>
                                          <p:spTgt spid="48"/>
                                        </p:tgtEl>
                                        <p:attrNameLst>
                                          <p:attrName>ppt_w</p:attrName>
                                        </p:attrNameLst>
                                      </p:cBhvr>
                                      <p:tavLst>
                                        <p:tav tm="0">
                                          <p:val>
                                            <p:fltVal val="0"/>
                                          </p:val>
                                        </p:tav>
                                        <p:tav tm="100000">
                                          <p:val>
                                            <p:strVal val="#ppt_w"/>
                                          </p:val>
                                        </p:tav>
                                      </p:tavLst>
                                    </p:anim>
                                    <p:anim calcmode="lin" valueType="num">
                                      <p:cBhvr>
                                        <p:cTn id="120" dur="350" fill="hold"/>
                                        <p:tgtEl>
                                          <p:spTgt spid="48"/>
                                        </p:tgtEl>
                                        <p:attrNameLst>
                                          <p:attrName>ppt_h</p:attrName>
                                        </p:attrNameLst>
                                      </p:cBhvr>
                                      <p:tavLst>
                                        <p:tav tm="0">
                                          <p:val>
                                            <p:fltVal val="0"/>
                                          </p:val>
                                        </p:tav>
                                        <p:tav tm="100000">
                                          <p:val>
                                            <p:strVal val="#ppt_h"/>
                                          </p:val>
                                        </p:tav>
                                      </p:tavLst>
                                    </p:anim>
                                  </p:childTnLst>
                                </p:cTn>
                              </p:par>
                            </p:childTnLst>
                          </p:cTn>
                        </p:par>
                        <p:par>
                          <p:cTn id="121" fill="hold">
                            <p:stCondLst>
                              <p:cond delay="7700"/>
                            </p:stCondLst>
                            <p:childTnLst>
                              <p:par>
                                <p:cTn id="122" presetID="23" presetClass="entr" presetSubtype="16" fill="hold" grpId="0" nodeType="afterEffect">
                                  <p:stCondLst>
                                    <p:cond delay="0"/>
                                  </p:stCondLst>
                                  <p:childTnLst>
                                    <p:set>
                                      <p:cBhvr>
                                        <p:cTn id="123" dur="1" fill="hold">
                                          <p:stCondLst>
                                            <p:cond delay="0"/>
                                          </p:stCondLst>
                                        </p:cTn>
                                        <p:tgtEl>
                                          <p:spTgt spid="49"/>
                                        </p:tgtEl>
                                        <p:attrNameLst>
                                          <p:attrName>style.visibility</p:attrName>
                                        </p:attrNameLst>
                                      </p:cBhvr>
                                      <p:to>
                                        <p:strVal val="visible"/>
                                      </p:to>
                                    </p:set>
                                    <p:anim calcmode="lin" valueType="num">
                                      <p:cBhvr>
                                        <p:cTn id="124" dur="350" fill="hold"/>
                                        <p:tgtEl>
                                          <p:spTgt spid="49"/>
                                        </p:tgtEl>
                                        <p:attrNameLst>
                                          <p:attrName>ppt_w</p:attrName>
                                        </p:attrNameLst>
                                      </p:cBhvr>
                                      <p:tavLst>
                                        <p:tav tm="0">
                                          <p:val>
                                            <p:fltVal val="0"/>
                                          </p:val>
                                        </p:tav>
                                        <p:tav tm="100000">
                                          <p:val>
                                            <p:strVal val="#ppt_w"/>
                                          </p:val>
                                        </p:tav>
                                      </p:tavLst>
                                    </p:anim>
                                    <p:anim calcmode="lin" valueType="num">
                                      <p:cBhvr>
                                        <p:cTn id="125" dur="350" fill="hold"/>
                                        <p:tgtEl>
                                          <p:spTgt spid="49"/>
                                        </p:tgtEl>
                                        <p:attrNameLst>
                                          <p:attrName>ppt_h</p:attrName>
                                        </p:attrNameLst>
                                      </p:cBhvr>
                                      <p:tavLst>
                                        <p:tav tm="0">
                                          <p:val>
                                            <p:fltVal val="0"/>
                                          </p:val>
                                        </p:tav>
                                        <p:tav tm="100000">
                                          <p:val>
                                            <p:strVal val="#ppt_h"/>
                                          </p:val>
                                        </p:tav>
                                      </p:tavLst>
                                    </p:anim>
                                  </p:childTnLst>
                                </p:cTn>
                              </p:par>
                            </p:childTnLst>
                          </p:cTn>
                        </p:par>
                        <p:par>
                          <p:cTn id="126" fill="hold">
                            <p:stCondLst>
                              <p:cond delay="8050"/>
                            </p:stCondLst>
                            <p:childTnLst>
                              <p:par>
                                <p:cTn id="127" presetID="53" presetClass="entr" presetSubtype="16" fill="hold" grpId="0" nodeType="afterEffect">
                                  <p:stCondLst>
                                    <p:cond delay="0"/>
                                  </p:stCondLst>
                                  <p:childTnLst>
                                    <p:set>
                                      <p:cBhvr>
                                        <p:cTn id="128" dur="1" fill="hold">
                                          <p:stCondLst>
                                            <p:cond delay="0"/>
                                          </p:stCondLst>
                                        </p:cTn>
                                        <p:tgtEl>
                                          <p:spTgt spid="50"/>
                                        </p:tgtEl>
                                        <p:attrNameLst>
                                          <p:attrName>style.visibility</p:attrName>
                                        </p:attrNameLst>
                                      </p:cBhvr>
                                      <p:to>
                                        <p:strVal val="visible"/>
                                      </p:to>
                                    </p:set>
                                    <p:anim calcmode="lin" valueType="num">
                                      <p:cBhvr>
                                        <p:cTn id="129" dur="350" fill="hold"/>
                                        <p:tgtEl>
                                          <p:spTgt spid="50"/>
                                        </p:tgtEl>
                                        <p:attrNameLst>
                                          <p:attrName>ppt_w</p:attrName>
                                        </p:attrNameLst>
                                      </p:cBhvr>
                                      <p:tavLst>
                                        <p:tav tm="0">
                                          <p:val>
                                            <p:fltVal val="0"/>
                                          </p:val>
                                        </p:tav>
                                        <p:tav tm="100000">
                                          <p:val>
                                            <p:strVal val="#ppt_w"/>
                                          </p:val>
                                        </p:tav>
                                      </p:tavLst>
                                    </p:anim>
                                    <p:anim calcmode="lin" valueType="num">
                                      <p:cBhvr>
                                        <p:cTn id="130" dur="350" fill="hold"/>
                                        <p:tgtEl>
                                          <p:spTgt spid="50"/>
                                        </p:tgtEl>
                                        <p:attrNameLst>
                                          <p:attrName>ppt_h</p:attrName>
                                        </p:attrNameLst>
                                      </p:cBhvr>
                                      <p:tavLst>
                                        <p:tav tm="0">
                                          <p:val>
                                            <p:fltVal val="0"/>
                                          </p:val>
                                        </p:tav>
                                        <p:tav tm="100000">
                                          <p:val>
                                            <p:strVal val="#ppt_h"/>
                                          </p:val>
                                        </p:tav>
                                      </p:tavLst>
                                    </p:anim>
                                    <p:animEffect transition="in" filter="fade">
                                      <p:cBhvr>
                                        <p:cTn id="131" dur="35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p:bldP spid="30" grpId="0" animBg="1"/>
      <p:bldP spid="31" grpId="0" animBg="1"/>
      <p:bldP spid="32" grpId="0"/>
      <p:bldP spid="33" grpId="0" animBg="1"/>
      <p:bldP spid="34" grpId="0" animBg="1"/>
      <p:bldP spid="35" grpId="0"/>
      <p:bldP spid="36" grpId="0" animBg="1"/>
      <p:bldP spid="37" grpId="0" animBg="1"/>
      <p:bldP spid="38" grpId="0"/>
      <p:bldP spid="39" grpId="0" animBg="1"/>
      <p:bldP spid="40" grpId="0" animBg="1"/>
      <p:bldP spid="41" grpId="0"/>
      <p:bldP spid="42" grpId="0" animBg="1"/>
      <p:bldP spid="43" grpId="0" animBg="1"/>
      <p:bldP spid="44" grpId="0"/>
      <p:bldP spid="45" grpId="0" animBg="1"/>
      <p:bldP spid="46" grpId="0" animBg="1"/>
      <p:bldP spid="47" grpId="0"/>
      <p:bldP spid="48" grpId="0" animBg="1"/>
      <p:bldP spid="49" grpId="0" animBg="1"/>
      <p:bldP spid="5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ześciokąt 5">
            <a:extLst>
              <a:ext uri="{FF2B5EF4-FFF2-40B4-BE49-F238E27FC236}">
                <a16:creationId xmlns:a16="http://schemas.microsoft.com/office/drawing/2014/main" id="{65BBAB9B-201A-47AB-B60F-0682A0BAB043}"/>
              </a:ext>
            </a:extLst>
          </p:cNvPr>
          <p:cNvSpPr/>
          <p:nvPr/>
        </p:nvSpPr>
        <p:spPr>
          <a:xfrm rot="1106717">
            <a:off x="2426692" y="433746"/>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Sześciokąt 6">
            <a:extLst>
              <a:ext uri="{FF2B5EF4-FFF2-40B4-BE49-F238E27FC236}">
                <a16:creationId xmlns:a16="http://schemas.microsoft.com/office/drawing/2014/main" id="{473F0C66-902B-4AA4-AAD7-4C82F7E4ACE9}"/>
              </a:ext>
            </a:extLst>
          </p:cNvPr>
          <p:cNvSpPr/>
          <p:nvPr/>
        </p:nvSpPr>
        <p:spPr>
          <a:xfrm rot="1106717">
            <a:off x="4884142" y="-6155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Sześciokąt 7">
            <a:extLst>
              <a:ext uri="{FF2B5EF4-FFF2-40B4-BE49-F238E27FC236}">
                <a16:creationId xmlns:a16="http://schemas.microsoft.com/office/drawing/2014/main" id="{321A9A85-59B6-4EC9-8D83-F591A648D959}"/>
              </a:ext>
            </a:extLst>
          </p:cNvPr>
          <p:cNvSpPr/>
          <p:nvPr/>
        </p:nvSpPr>
        <p:spPr>
          <a:xfrm rot="1106717">
            <a:off x="3236317" y="-1946179"/>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Sześciokąt 8">
            <a:extLst>
              <a:ext uri="{FF2B5EF4-FFF2-40B4-BE49-F238E27FC236}">
                <a16:creationId xmlns:a16="http://schemas.microsoft.com/office/drawing/2014/main" id="{F01F20FB-D619-4F3E-B3F3-A5E0F139BE98}"/>
              </a:ext>
            </a:extLst>
          </p:cNvPr>
          <p:cNvSpPr/>
          <p:nvPr/>
        </p:nvSpPr>
        <p:spPr>
          <a:xfrm rot="1106717">
            <a:off x="-1683762" y="-994332"/>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 name="Sześciokąt 9">
            <a:extLst>
              <a:ext uri="{FF2B5EF4-FFF2-40B4-BE49-F238E27FC236}">
                <a16:creationId xmlns:a16="http://schemas.microsoft.com/office/drawing/2014/main" id="{32CCF746-D51B-4F6E-AA67-1E0A5A9CB093}"/>
              </a:ext>
            </a:extLst>
          </p:cNvPr>
          <p:cNvSpPr/>
          <p:nvPr/>
        </p:nvSpPr>
        <p:spPr>
          <a:xfrm rot="1106717">
            <a:off x="-859434" y="3301438"/>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Sześciokąt 10">
            <a:extLst>
              <a:ext uri="{FF2B5EF4-FFF2-40B4-BE49-F238E27FC236}">
                <a16:creationId xmlns:a16="http://schemas.microsoft.com/office/drawing/2014/main" id="{BF2D6E0E-C272-4E99-8740-61BBDBB4365B}"/>
              </a:ext>
            </a:extLst>
          </p:cNvPr>
          <p:cNvSpPr/>
          <p:nvPr/>
        </p:nvSpPr>
        <p:spPr>
          <a:xfrm rot="1106717">
            <a:off x="1612555" y="2794106"/>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 name="Sześciokąt 11">
            <a:extLst>
              <a:ext uri="{FF2B5EF4-FFF2-40B4-BE49-F238E27FC236}">
                <a16:creationId xmlns:a16="http://schemas.microsoft.com/office/drawing/2014/main" id="{613AEF83-4118-4BDA-9589-CA99E947B0B0}"/>
              </a:ext>
            </a:extLst>
          </p:cNvPr>
          <p:cNvSpPr/>
          <p:nvPr/>
        </p:nvSpPr>
        <p:spPr>
          <a:xfrm rot="1106717">
            <a:off x="-59334" y="921513"/>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3" name="Sześciokąt 12">
            <a:extLst>
              <a:ext uri="{FF2B5EF4-FFF2-40B4-BE49-F238E27FC236}">
                <a16:creationId xmlns:a16="http://schemas.microsoft.com/office/drawing/2014/main" id="{DD1A6E32-4B16-43C4-9653-A15F869A26A0}"/>
              </a:ext>
            </a:extLst>
          </p:cNvPr>
          <p:cNvSpPr/>
          <p:nvPr/>
        </p:nvSpPr>
        <p:spPr>
          <a:xfrm rot="1106717">
            <a:off x="-2506332" y="1409280"/>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8" name="Sześciokąt 17">
            <a:extLst>
              <a:ext uri="{FF2B5EF4-FFF2-40B4-BE49-F238E27FC236}">
                <a16:creationId xmlns:a16="http://schemas.microsoft.com/office/drawing/2014/main" id="{B863BFC9-7A82-434B-A801-C87527382B33}"/>
              </a:ext>
            </a:extLst>
          </p:cNvPr>
          <p:cNvSpPr/>
          <p:nvPr/>
        </p:nvSpPr>
        <p:spPr>
          <a:xfrm rot="1106717">
            <a:off x="4073588" y="231116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9" name="Sześciokąt 18">
            <a:extLst>
              <a:ext uri="{FF2B5EF4-FFF2-40B4-BE49-F238E27FC236}">
                <a16:creationId xmlns:a16="http://schemas.microsoft.com/office/drawing/2014/main" id="{AA5A2BE2-2FCF-4C5C-A7ED-95EFB3A1BBA3}"/>
              </a:ext>
            </a:extLst>
          </p:cNvPr>
          <p:cNvSpPr/>
          <p:nvPr/>
        </p:nvSpPr>
        <p:spPr>
          <a:xfrm rot="1106717">
            <a:off x="3267571" y="4684790"/>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0" name="Sześciokąt 19">
            <a:extLst>
              <a:ext uri="{FF2B5EF4-FFF2-40B4-BE49-F238E27FC236}">
                <a16:creationId xmlns:a16="http://schemas.microsoft.com/office/drawing/2014/main" id="{A53E1C8D-25F1-4156-87E1-825CB053E60E}"/>
              </a:ext>
            </a:extLst>
          </p:cNvPr>
          <p:cNvSpPr/>
          <p:nvPr/>
        </p:nvSpPr>
        <p:spPr>
          <a:xfrm rot="1106717">
            <a:off x="810121" y="5161040"/>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1" name="Sześciokąt 20">
            <a:extLst>
              <a:ext uri="{FF2B5EF4-FFF2-40B4-BE49-F238E27FC236}">
                <a16:creationId xmlns:a16="http://schemas.microsoft.com/office/drawing/2014/main" id="{7C07FBFA-334E-4F93-BA2B-9563327883ED}"/>
              </a:ext>
            </a:extLst>
          </p:cNvPr>
          <p:cNvSpPr/>
          <p:nvPr/>
        </p:nvSpPr>
        <p:spPr>
          <a:xfrm rot="1106717">
            <a:off x="-1644832" y="568648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2" name="Sześciokąt 21">
            <a:extLst>
              <a:ext uri="{FF2B5EF4-FFF2-40B4-BE49-F238E27FC236}">
                <a16:creationId xmlns:a16="http://schemas.microsoft.com/office/drawing/2014/main" id="{6EE218D7-DB32-4BA7-AB99-F7375D9AE555}"/>
              </a:ext>
            </a:extLst>
          </p:cNvPr>
          <p:cNvSpPr/>
          <p:nvPr/>
        </p:nvSpPr>
        <p:spPr>
          <a:xfrm rot="1106717">
            <a:off x="770269" y="-1439362"/>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 name="pole tekstowe 2">
            <a:extLst>
              <a:ext uri="{FF2B5EF4-FFF2-40B4-BE49-F238E27FC236}">
                <a16:creationId xmlns:a16="http://schemas.microsoft.com/office/drawing/2014/main" id="{5739AEA8-ACE9-4402-937C-72DE3E8D0D99}"/>
              </a:ext>
            </a:extLst>
          </p:cNvPr>
          <p:cNvSpPr txBox="1"/>
          <p:nvPr/>
        </p:nvSpPr>
        <p:spPr>
          <a:xfrm>
            <a:off x="2459452" y="3013501"/>
            <a:ext cx="7273145" cy="830997"/>
          </a:xfrm>
          <a:prstGeom prst="rect">
            <a:avLst/>
          </a:prstGeom>
        </p:spPr>
        <p:txBody>
          <a:bodyPr wrap="none" rtlCol="0">
            <a:spAutoFit/>
          </a:bodyPr>
          <a:lstStyle/>
          <a:p>
            <a:pPr algn="ctr"/>
            <a:r>
              <a:rPr lang="pl-PL" sz="4800" b="1" dirty="0">
                <a:latin typeface="Century Gothic" panose="020B0502020202020204" pitchFamily="34" charset="0"/>
              </a:rPr>
              <a:t>AS-PL </a:t>
            </a:r>
            <a:r>
              <a:rPr lang="es-ES" sz="4800" b="1" dirty="0">
                <a:latin typeface="Century Gothic" panose="020B0502020202020204" pitchFamily="34" charset="0"/>
              </a:rPr>
              <a:t>EN</a:t>
            </a:r>
            <a:r>
              <a:rPr lang="pl-PL" sz="4800" b="1" dirty="0">
                <a:latin typeface="Century Gothic" panose="020B0502020202020204" pitchFamily="34" charset="0"/>
              </a:rPr>
              <a:t> SOCIAL MEDIA</a:t>
            </a:r>
          </a:p>
        </p:txBody>
      </p:sp>
    </p:spTree>
    <p:extLst>
      <p:ext uri="{BB962C8B-B14F-4D97-AF65-F5344CB8AC3E}">
        <p14:creationId xmlns:p14="http://schemas.microsoft.com/office/powerpoint/2010/main" val="1053098993"/>
      </p:ext>
    </p:extLst>
  </p:cSld>
  <p:clrMapOvr>
    <a:masterClrMapping/>
  </p:clrMapOvr>
  <mc:AlternateContent xmlns:mc="http://schemas.openxmlformats.org/markup-compatibility/2006" xmlns:p159="http://schemas.microsoft.com/office/powerpoint/2015/09/main">
    <mc:Choice Requires="p159">
      <p:transition spd="slow" advClick="0" advTm="1000">
        <p159:morph option="byObject"/>
      </p:transition>
    </mc:Choice>
    <mc:Fallback xmlns="">
      <p:transition spd="slow" advClick="0" advTm="1000">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ześciokąt 8">
            <a:extLst>
              <a:ext uri="{FF2B5EF4-FFF2-40B4-BE49-F238E27FC236}">
                <a16:creationId xmlns:a16="http://schemas.microsoft.com/office/drawing/2014/main" id="{FB73CC45-D2E9-43CA-B828-46D8AC4D4C74}"/>
              </a:ext>
            </a:extLst>
          </p:cNvPr>
          <p:cNvSpPr/>
          <p:nvPr/>
        </p:nvSpPr>
        <p:spPr>
          <a:xfrm rot="20493283" flipH="1">
            <a:off x="9415456" y="911297"/>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 name="Sześciokąt 9">
            <a:extLst>
              <a:ext uri="{FF2B5EF4-FFF2-40B4-BE49-F238E27FC236}">
                <a16:creationId xmlns:a16="http://schemas.microsoft.com/office/drawing/2014/main" id="{89B6CBAC-6539-42DE-9563-2F4224A53B0D}"/>
              </a:ext>
            </a:extLst>
          </p:cNvPr>
          <p:cNvSpPr/>
          <p:nvPr/>
        </p:nvSpPr>
        <p:spPr>
          <a:xfrm rot="20493283" flipH="1">
            <a:off x="11869125" y="1404719"/>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Sześciokąt 10">
            <a:extLst>
              <a:ext uri="{FF2B5EF4-FFF2-40B4-BE49-F238E27FC236}">
                <a16:creationId xmlns:a16="http://schemas.microsoft.com/office/drawing/2014/main" id="{43F33E73-945C-4FB1-B746-DA7810195F82}"/>
              </a:ext>
            </a:extLst>
          </p:cNvPr>
          <p:cNvSpPr/>
          <p:nvPr/>
        </p:nvSpPr>
        <p:spPr>
          <a:xfrm rot="20493283" flipH="1">
            <a:off x="11058254" y="-98795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 name="Sześciokąt 11">
            <a:extLst>
              <a:ext uri="{FF2B5EF4-FFF2-40B4-BE49-F238E27FC236}">
                <a16:creationId xmlns:a16="http://schemas.microsoft.com/office/drawing/2014/main" id="{BA775011-ACE5-40C8-BB20-BB032BD7F327}"/>
              </a:ext>
            </a:extLst>
          </p:cNvPr>
          <p:cNvSpPr/>
          <p:nvPr/>
        </p:nvSpPr>
        <p:spPr>
          <a:xfrm rot="20493283" flipH="1">
            <a:off x="6111197" y="-1947902"/>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3" name="Sześciokąt 12">
            <a:extLst>
              <a:ext uri="{FF2B5EF4-FFF2-40B4-BE49-F238E27FC236}">
                <a16:creationId xmlns:a16="http://schemas.microsoft.com/office/drawing/2014/main" id="{CAF2AD77-26AD-401D-A9A0-34DD84EBE55F}"/>
              </a:ext>
            </a:extLst>
          </p:cNvPr>
          <p:cNvSpPr/>
          <p:nvPr/>
        </p:nvSpPr>
        <p:spPr>
          <a:xfrm rot="20493283" flipH="1">
            <a:off x="5278587" y="2303332"/>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4" name="Sześciokąt 13">
            <a:extLst>
              <a:ext uri="{FF2B5EF4-FFF2-40B4-BE49-F238E27FC236}">
                <a16:creationId xmlns:a16="http://schemas.microsoft.com/office/drawing/2014/main" id="{83DF7B66-8CCE-461D-9DD4-B1AE044D612B}"/>
              </a:ext>
            </a:extLst>
          </p:cNvPr>
          <p:cNvSpPr/>
          <p:nvPr/>
        </p:nvSpPr>
        <p:spPr>
          <a:xfrm rot="20493283" flipH="1">
            <a:off x="7742121" y="2800483"/>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5" name="Sześciokąt 14">
            <a:extLst>
              <a:ext uri="{FF2B5EF4-FFF2-40B4-BE49-F238E27FC236}">
                <a16:creationId xmlns:a16="http://schemas.microsoft.com/office/drawing/2014/main" id="{CDF42C1E-0D96-457F-B948-4E292130498F}"/>
              </a:ext>
            </a:extLst>
          </p:cNvPr>
          <p:cNvSpPr/>
          <p:nvPr/>
        </p:nvSpPr>
        <p:spPr>
          <a:xfrm rot="20493283" flipH="1">
            <a:off x="6925334" y="421978"/>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8" name="Sześciokąt 17">
            <a:extLst>
              <a:ext uri="{FF2B5EF4-FFF2-40B4-BE49-F238E27FC236}">
                <a16:creationId xmlns:a16="http://schemas.microsoft.com/office/drawing/2014/main" id="{93C7635C-3E5D-4EF8-9C90-875445C77DBC}"/>
              </a:ext>
            </a:extLst>
          </p:cNvPr>
          <p:cNvSpPr/>
          <p:nvPr/>
        </p:nvSpPr>
        <p:spPr>
          <a:xfrm rot="20493283" flipH="1">
            <a:off x="4472577" y="-67932"/>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9" name="Sześciokąt 18">
            <a:extLst>
              <a:ext uri="{FF2B5EF4-FFF2-40B4-BE49-F238E27FC236}">
                <a16:creationId xmlns:a16="http://schemas.microsoft.com/office/drawing/2014/main" id="{E3985576-5457-4AAD-B907-5231F3708ACE}"/>
              </a:ext>
            </a:extLst>
          </p:cNvPr>
          <p:cNvSpPr/>
          <p:nvPr/>
        </p:nvSpPr>
        <p:spPr>
          <a:xfrm rot="20493283" flipH="1">
            <a:off x="10206314" y="329390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0" name="Sześciokąt 19">
            <a:extLst>
              <a:ext uri="{FF2B5EF4-FFF2-40B4-BE49-F238E27FC236}">
                <a16:creationId xmlns:a16="http://schemas.microsoft.com/office/drawing/2014/main" id="{01982E01-FF9E-42DE-8802-6D9756F3F4DE}"/>
              </a:ext>
            </a:extLst>
          </p:cNvPr>
          <p:cNvSpPr/>
          <p:nvPr/>
        </p:nvSpPr>
        <p:spPr>
          <a:xfrm rot="20493283" flipH="1">
            <a:off x="11010193" y="5674155"/>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1" name="Sześciokąt 20">
            <a:extLst>
              <a:ext uri="{FF2B5EF4-FFF2-40B4-BE49-F238E27FC236}">
                <a16:creationId xmlns:a16="http://schemas.microsoft.com/office/drawing/2014/main" id="{5737B55E-2ABA-47FD-850B-C5343BAB8768}"/>
              </a:ext>
            </a:extLst>
          </p:cNvPr>
          <p:cNvSpPr/>
          <p:nvPr/>
        </p:nvSpPr>
        <p:spPr>
          <a:xfrm rot="20493283" flipH="1">
            <a:off x="8536760" y="515980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2" name="Sześciokąt 21">
            <a:extLst>
              <a:ext uri="{FF2B5EF4-FFF2-40B4-BE49-F238E27FC236}">
                <a16:creationId xmlns:a16="http://schemas.microsoft.com/office/drawing/2014/main" id="{346F3FBF-84EA-4E41-B05A-9848D0D8F7EE}"/>
              </a:ext>
            </a:extLst>
          </p:cNvPr>
          <p:cNvSpPr/>
          <p:nvPr/>
        </p:nvSpPr>
        <p:spPr>
          <a:xfrm rot="20493283" flipH="1">
            <a:off x="6088542" y="4672038"/>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8" name="Sześciokąt 27">
            <a:extLst>
              <a:ext uri="{FF2B5EF4-FFF2-40B4-BE49-F238E27FC236}">
                <a16:creationId xmlns:a16="http://schemas.microsoft.com/office/drawing/2014/main" id="{7E7CD63B-DA02-4BFD-9A2D-3B29500FF5A4}"/>
              </a:ext>
            </a:extLst>
          </p:cNvPr>
          <p:cNvSpPr/>
          <p:nvPr/>
        </p:nvSpPr>
        <p:spPr>
          <a:xfrm rot="20493283" flipH="1">
            <a:off x="8590866" y="-1449576"/>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3" name="pole tekstowe 22">
            <a:extLst>
              <a:ext uri="{FF2B5EF4-FFF2-40B4-BE49-F238E27FC236}">
                <a16:creationId xmlns:a16="http://schemas.microsoft.com/office/drawing/2014/main" id="{5592B6A6-2110-4A4C-AA86-D5E082781699}"/>
              </a:ext>
            </a:extLst>
          </p:cNvPr>
          <p:cNvSpPr txBox="1"/>
          <p:nvPr/>
        </p:nvSpPr>
        <p:spPr>
          <a:xfrm>
            <a:off x="3286165" y="5802241"/>
            <a:ext cx="5844887" cy="830997"/>
          </a:xfrm>
          <a:prstGeom prst="rect">
            <a:avLst/>
          </a:prstGeom>
          <a:noFill/>
        </p:spPr>
        <p:txBody>
          <a:bodyPr wrap="square" rtlCol="0">
            <a:spAutoFit/>
          </a:bodyPr>
          <a:lstStyle/>
          <a:p>
            <a:pPr algn="ctr"/>
            <a:r>
              <a:rPr lang="es-ES" sz="1600" dirty="0">
                <a:latin typeface="Century Gothic" panose="020B0502020202020204" pitchFamily="34" charset="0"/>
              </a:rPr>
              <a:t>!Comprueba cómo lo hacemos en AS-PL!</a:t>
            </a:r>
            <a:br>
              <a:rPr lang="pl-PL" sz="1600" dirty="0">
                <a:latin typeface="Century Gothic" panose="020B0502020202020204" pitchFamily="34" charset="0"/>
              </a:rPr>
            </a:br>
            <a:endParaRPr lang="pl-PL" sz="1600" dirty="0">
              <a:solidFill>
                <a:srgbClr val="C00000"/>
              </a:solidFill>
              <a:latin typeface="Century Gothic" panose="020B0502020202020204" pitchFamily="34" charset="0"/>
            </a:endParaRPr>
          </a:p>
          <a:p>
            <a:pPr algn="ctr"/>
            <a:r>
              <a:rPr lang="es-ES" sz="1600" dirty="0">
                <a:solidFill>
                  <a:srgbClr val="C00000"/>
                </a:solidFill>
                <a:latin typeface="Century Gothic" panose="020B0502020202020204" pitchFamily="34" charset="0"/>
              </a:rPr>
              <a:t>Disponible en el canál de YouTube</a:t>
            </a:r>
            <a:r>
              <a:rPr lang="pl-PL" sz="1600" dirty="0">
                <a:solidFill>
                  <a:srgbClr val="C00000"/>
                </a:solidFill>
                <a:latin typeface="Century Gothic" panose="020B0502020202020204" pitchFamily="34" charset="0"/>
              </a:rPr>
              <a:t> - </a:t>
            </a:r>
            <a:r>
              <a:rPr lang="pl-PL" sz="1600" b="1" dirty="0" err="1">
                <a:solidFill>
                  <a:srgbClr val="C00000"/>
                </a:solidFill>
                <a:latin typeface="Century Gothic" panose="020B0502020202020204" pitchFamily="34" charset="0"/>
              </a:rPr>
              <a:t>asplcom</a:t>
            </a:r>
            <a:endParaRPr lang="pl-PL" sz="1100" dirty="0">
              <a:solidFill>
                <a:srgbClr val="C00000"/>
              </a:solidFill>
              <a:latin typeface="Century Gothic" panose="020B0502020202020204" pitchFamily="34" charset="0"/>
            </a:endParaRPr>
          </a:p>
        </p:txBody>
      </p:sp>
      <p:sp>
        <p:nvSpPr>
          <p:cNvPr id="24" name="pole tekstowe 23">
            <a:extLst>
              <a:ext uri="{FF2B5EF4-FFF2-40B4-BE49-F238E27FC236}">
                <a16:creationId xmlns:a16="http://schemas.microsoft.com/office/drawing/2014/main" id="{24CE7EC5-9CEA-4B89-844C-83CB9B12B7ED}"/>
              </a:ext>
            </a:extLst>
          </p:cNvPr>
          <p:cNvSpPr txBox="1"/>
          <p:nvPr/>
        </p:nvSpPr>
        <p:spPr>
          <a:xfrm>
            <a:off x="98320" y="1125070"/>
            <a:ext cx="8169380" cy="400110"/>
          </a:xfrm>
          <a:prstGeom prst="rect">
            <a:avLst/>
          </a:prstGeom>
          <a:noFill/>
        </p:spPr>
        <p:txBody>
          <a:bodyPr wrap="square" rtlCol="0">
            <a:spAutoFit/>
          </a:bodyPr>
          <a:lstStyle/>
          <a:p>
            <a:r>
              <a:rPr lang="pl-PL" sz="2000" b="1" dirty="0" err="1">
                <a:solidFill>
                  <a:srgbClr val="C00000"/>
                </a:solidFill>
                <a:latin typeface="Century Gothic" panose="020B0502020202020204" pitchFamily="34" charset="0"/>
              </a:rPr>
              <a:t>Vídeo</a:t>
            </a:r>
            <a:r>
              <a:rPr lang="pl-PL" sz="2000" b="1" dirty="0">
                <a:solidFill>
                  <a:srgbClr val="C00000"/>
                </a:solidFill>
                <a:latin typeface="Century Gothic" panose="020B0502020202020204" pitchFamily="34" charset="0"/>
              </a:rPr>
              <a:t> </a:t>
            </a:r>
            <a:r>
              <a:rPr lang="pl-PL" sz="2000" b="1" dirty="0" err="1">
                <a:solidFill>
                  <a:srgbClr val="C00000"/>
                </a:solidFill>
                <a:latin typeface="Century Gothic" panose="020B0502020202020204" pitchFamily="34" charset="0"/>
              </a:rPr>
              <a:t>corporativo</a:t>
            </a:r>
            <a:endParaRPr lang="pl-PL" sz="2000" b="1" dirty="0">
              <a:solidFill>
                <a:srgbClr val="C00000"/>
              </a:solidFill>
              <a:latin typeface="Century Gothic" panose="020B0502020202020204" pitchFamily="34" charset="0"/>
            </a:endParaRPr>
          </a:p>
        </p:txBody>
      </p:sp>
      <p:sp>
        <p:nvSpPr>
          <p:cNvPr id="25" name="Strzałka: pięciokąt 24">
            <a:extLst>
              <a:ext uri="{FF2B5EF4-FFF2-40B4-BE49-F238E27FC236}">
                <a16:creationId xmlns:a16="http://schemas.microsoft.com/office/drawing/2014/main" id="{36FE7B24-5436-4375-963E-9473E90D29EB}"/>
              </a:ext>
            </a:extLst>
          </p:cNvPr>
          <p:cNvSpPr/>
          <p:nvPr/>
        </p:nvSpPr>
        <p:spPr>
          <a:xfrm>
            <a:off x="1" y="230733"/>
            <a:ext cx="3436636" cy="425106"/>
          </a:xfrm>
          <a:prstGeom prst="homePlat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6" name="pole tekstowe 25">
            <a:extLst>
              <a:ext uri="{FF2B5EF4-FFF2-40B4-BE49-F238E27FC236}">
                <a16:creationId xmlns:a16="http://schemas.microsoft.com/office/drawing/2014/main" id="{0EA28361-83BE-4B64-8E1E-831BFEF7CEBE}"/>
              </a:ext>
            </a:extLst>
          </p:cNvPr>
          <p:cNvSpPr txBox="1"/>
          <p:nvPr/>
        </p:nvSpPr>
        <p:spPr>
          <a:xfrm>
            <a:off x="137649" y="245930"/>
            <a:ext cx="3145071" cy="400110"/>
          </a:xfrm>
          <a:prstGeom prst="rect">
            <a:avLst/>
          </a:prstGeom>
        </p:spPr>
        <p:txBody>
          <a:bodyPr wrap="square" rtlCol="0">
            <a:spAutoFit/>
          </a:bodyPr>
          <a:lstStyle/>
          <a:p>
            <a:pPr>
              <a:defRPr sz="2200" b="0" i="0" u="none" strike="noStrike" kern="1200" cap="none" spc="0" normalizeH="0" baseline="0">
                <a:solidFill>
                  <a:prstClr val="black">
                    <a:lumMod val="65000"/>
                    <a:lumOff val="35000"/>
                  </a:prstClr>
                </a:solidFill>
                <a:latin typeface="+mj-lt"/>
                <a:ea typeface="+mj-ea"/>
                <a:cs typeface="+mj-cs"/>
              </a:defRPr>
            </a:pPr>
            <a:r>
              <a:rPr lang="pl-PL" sz="2000" b="1" dirty="0">
                <a:solidFill>
                  <a:schemeClr val="bg1"/>
                </a:solidFill>
                <a:latin typeface="Century Gothic" panose="020B0502020202020204" pitchFamily="34" charset="0"/>
              </a:rPr>
              <a:t>AS-PL EN SOCIAL MEDIA</a:t>
            </a:r>
          </a:p>
        </p:txBody>
      </p:sp>
      <p:sp>
        <p:nvSpPr>
          <p:cNvPr id="27" name="Strzałka: pagon 26">
            <a:extLst>
              <a:ext uri="{FF2B5EF4-FFF2-40B4-BE49-F238E27FC236}">
                <a16:creationId xmlns:a16="http://schemas.microsoft.com/office/drawing/2014/main" id="{C6FA4E86-B1DC-41D7-B734-8122D9871FC3}"/>
              </a:ext>
            </a:extLst>
          </p:cNvPr>
          <p:cNvSpPr/>
          <p:nvPr/>
        </p:nvSpPr>
        <p:spPr>
          <a:xfrm>
            <a:off x="3347862" y="230733"/>
            <a:ext cx="438975" cy="432832"/>
          </a:xfrm>
          <a:prstGeom prst="chevron">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tx1"/>
              </a:solidFill>
            </a:endParaRPr>
          </a:p>
        </p:txBody>
      </p:sp>
      <p:pic>
        <p:nvPicPr>
          <p:cNvPr id="29" name="Obraz 28">
            <a:extLst>
              <a:ext uri="{FF2B5EF4-FFF2-40B4-BE49-F238E27FC236}">
                <a16:creationId xmlns:a16="http://schemas.microsoft.com/office/drawing/2014/main" id="{BC47C71D-D966-46C1-A438-0538B4FA46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38705"/>
            <a:ext cx="12192000" cy="3695700"/>
          </a:xfrm>
          <a:prstGeom prst="rect">
            <a:avLst/>
          </a:prstGeom>
        </p:spPr>
      </p:pic>
    </p:spTree>
    <p:extLst>
      <p:ext uri="{BB962C8B-B14F-4D97-AF65-F5344CB8AC3E}">
        <p14:creationId xmlns:p14="http://schemas.microsoft.com/office/powerpoint/2010/main" val="463668241"/>
      </p:ext>
    </p:extLst>
  </p:cSld>
  <p:clrMapOvr>
    <a:masterClrMapping/>
  </p:clrMapOvr>
  <mc:AlternateContent xmlns:mc="http://schemas.openxmlformats.org/markup-compatibility/2006" xmlns:p159="http://schemas.microsoft.com/office/powerpoint/2015/09/main">
    <mc:Choice Requires="p159">
      <p:transition spd="med" advClick="0" advTm="5000">
        <p159:morph option="byObject"/>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left)">
                                      <p:cBhvr>
                                        <p:cTn id="11" dur="500"/>
                                        <p:tgtEl>
                                          <p:spTgt spid="2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3">
                                            <p:txEl>
                                              <p:pRg st="0" end="0"/>
                                            </p:txEl>
                                          </p:spTgt>
                                        </p:tgtEl>
                                        <p:attrNameLst>
                                          <p:attrName>style.visibility</p:attrName>
                                        </p:attrNameLst>
                                      </p:cBhvr>
                                      <p:to>
                                        <p:strVal val="visible"/>
                                      </p:to>
                                    </p:set>
                                    <p:animEffect transition="in" filter="fade">
                                      <p:cBhvr>
                                        <p:cTn id="15" dur="500"/>
                                        <p:tgtEl>
                                          <p:spTgt spid="23">
                                            <p:txEl>
                                              <p:pRg st="0" end="0"/>
                                            </p:txEl>
                                          </p:spTgt>
                                        </p:tgtEl>
                                      </p:cBhvr>
                                    </p:animEffect>
                                  </p:childTnLst>
                                </p:cTn>
                              </p:par>
                            </p:childTnLst>
                          </p:cTn>
                        </p:par>
                        <p:par>
                          <p:cTn id="16" fill="hold">
                            <p:stCondLst>
                              <p:cond delay="1500"/>
                            </p:stCondLst>
                            <p:childTnLst>
                              <p:par>
                                <p:cTn id="17" presetID="14" presetClass="entr" presetSubtype="10" fill="hold" grpId="0" nodeType="afterEffect">
                                  <p:stCondLst>
                                    <p:cond delay="0"/>
                                  </p:stCondLst>
                                  <p:childTnLst>
                                    <p:set>
                                      <p:cBhvr>
                                        <p:cTn id="18" dur="1" fill="hold">
                                          <p:stCondLst>
                                            <p:cond delay="0"/>
                                          </p:stCondLst>
                                        </p:cTn>
                                        <p:tgtEl>
                                          <p:spTgt spid="23">
                                            <p:txEl>
                                              <p:pRg st="1" end="1"/>
                                            </p:txEl>
                                          </p:spTgt>
                                        </p:tgtEl>
                                        <p:attrNameLst>
                                          <p:attrName>style.visibility</p:attrName>
                                        </p:attrNameLst>
                                      </p:cBhvr>
                                      <p:to>
                                        <p:strVal val="visible"/>
                                      </p:to>
                                    </p:set>
                                    <p:animEffect transition="in" filter="randombar(horizontal)">
                                      <p:cBhvr>
                                        <p:cTn id="19" dur="500"/>
                                        <p:tgtEl>
                                          <p:spTgt spid="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uiExpand="1" build="p"/>
      <p:bldP spid="2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upa 12">
            <a:extLst>
              <a:ext uri="{FF2B5EF4-FFF2-40B4-BE49-F238E27FC236}">
                <a16:creationId xmlns:a16="http://schemas.microsoft.com/office/drawing/2014/main" id="{F912BDA9-3229-4E18-ADBA-35110AE06271}"/>
              </a:ext>
            </a:extLst>
          </p:cNvPr>
          <p:cNvGrpSpPr/>
          <p:nvPr/>
        </p:nvGrpSpPr>
        <p:grpSpPr>
          <a:xfrm>
            <a:off x="-2506332" y="-1946179"/>
            <a:ext cx="10176335" cy="10051623"/>
            <a:chOff x="-2506332" y="-1946179"/>
            <a:chExt cx="10176335" cy="10051623"/>
          </a:xfrm>
        </p:grpSpPr>
        <p:sp>
          <p:nvSpPr>
            <p:cNvPr id="14" name="Sześciokąt 13">
              <a:extLst>
                <a:ext uri="{FF2B5EF4-FFF2-40B4-BE49-F238E27FC236}">
                  <a16:creationId xmlns:a16="http://schemas.microsoft.com/office/drawing/2014/main" id="{E696B483-F862-4BC3-81C0-0DDCED459D49}"/>
                </a:ext>
              </a:extLst>
            </p:cNvPr>
            <p:cNvSpPr/>
            <p:nvPr/>
          </p:nvSpPr>
          <p:spPr>
            <a:xfrm rot="1106717">
              <a:off x="2426692" y="433746"/>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5" name="Sześciokąt 14">
              <a:extLst>
                <a:ext uri="{FF2B5EF4-FFF2-40B4-BE49-F238E27FC236}">
                  <a16:creationId xmlns:a16="http://schemas.microsoft.com/office/drawing/2014/main" id="{3CBC040B-A75A-4A0B-94F4-CBFAD9310CA2}"/>
                </a:ext>
              </a:extLst>
            </p:cNvPr>
            <p:cNvSpPr/>
            <p:nvPr/>
          </p:nvSpPr>
          <p:spPr>
            <a:xfrm rot="1106717">
              <a:off x="4884142" y="-6155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6" name="Sześciokąt 15">
              <a:extLst>
                <a:ext uri="{FF2B5EF4-FFF2-40B4-BE49-F238E27FC236}">
                  <a16:creationId xmlns:a16="http://schemas.microsoft.com/office/drawing/2014/main" id="{125378A0-7A4E-4587-A119-82A2D78D3EB9}"/>
                </a:ext>
              </a:extLst>
            </p:cNvPr>
            <p:cNvSpPr/>
            <p:nvPr/>
          </p:nvSpPr>
          <p:spPr>
            <a:xfrm rot="1106717">
              <a:off x="3236317" y="-1946179"/>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7" name="Sześciokąt 16">
              <a:extLst>
                <a:ext uri="{FF2B5EF4-FFF2-40B4-BE49-F238E27FC236}">
                  <a16:creationId xmlns:a16="http://schemas.microsoft.com/office/drawing/2014/main" id="{E508DAE7-BCDB-4B37-A7B3-52506E30DA00}"/>
                </a:ext>
              </a:extLst>
            </p:cNvPr>
            <p:cNvSpPr/>
            <p:nvPr/>
          </p:nvSpPr>
          <p:spPr>
            <a:xfrm rot="1106717">
              <a:off x="-1683762" y="-994332"/>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9" name="Sześciokąt 18">
              <a:extLst>
                <a:ext uri="{FF2B5EF4-FFF2-40B4-BE49-F238E27FC236}">
                  <a16:creationId xmlns:a16="http://schemas.microsoft.com/office/drawing/2014/main" id="{816B4E66-B5D2-4B9F-B1A6-1DB412C38474}"/>
                </a:ext>
              </a:extLst>
            </p:cNvPr>
            <p:cNvSpPr/>
            <p:nvPr/>
          </p:nvSpPr>
          <p:spPr>
            <a:xfrm rot="1106717">
              <a:off x="-859434" y="3301438"/>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0" name="Sześciokąt 19">
              <a:extLst>
                <a:ext uri="{FF2B5EF4-FFF2-40B4-BE49-F238E27FC236}">
                  <a16:creationId xmlns:a16="http://schemas.microsoft.com/office/drawing/2014/main" id="{2CDE788E-35AD-4B39-A25A-E262C6804729}"/>
                </a:ext>
              </a:extLst>
            </p:cNvPr>
            <p:cNvSpPr/>
            <p:nvPr/>
          </p:nvSpPr>
          <p:spPr>
            <a:xfrm rot="1106717">
              <a:off x="1612555" y="2794106"/>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1" name="Sześciokąt 20">
              <a:extLst>
                <a:ext uri="{FF2B5EF4-FFF2-40B4-BE49-F238E27FC236}">
                  <a16:creationId xmlns:a16="http://schemas.microsoft.com/office/drawing/2014/main" id="{9490220D-4C4E-4A18-AFD2-B8F298F02524}"/>
                </a:ext>
              </a:extLst>
            </p:cNvPr>
            <p:cNvSpPr/>
            <p:nvPr/>
          </p:nvSpPr>
          <p:spPr>
            <a:xfrm rot="1106717">
              <a:off x="-59334" y="921513"/>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2" name="Sześciokąt 21">
              <a:extLst>
                <a:ext uri="{FF2B5EF4-FFF2-40B4-BE49-F238E27FC236}">
                  <a16:creationId xmlns:a16="http://schemas.microsoft.com/office/drawing/2014/main" id="{1462F0F5-B8AA-4948-BF0C-1B0D0E6C22AE}"/>
                </a:ext>
              </a:extLst>
            </p:cNvPr>
            <p:cNvSpPr/>
            <p:nvPr/>
          </p:nvSpPr>
          <p:spPr>
            <a:xfrm rot="1106717">
              <a:off x="-2506332" y="1409280"/>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3" name="Sześciokąt 22">
              <a:extLst>
                <a:ext uri="{FF2B5EF4-FFF2-40B4-BE49-F238E27FC236}">
                  <a16:creationId xmlns:a16="http://schemas.microsoft.com/office/drawing/2014/main" id="{12C95F06-5B11-4DFD-A3AF-4BDAFEBFB860}"/>
                </a:ext>
              </a:extLst>
            </p:cNvPr>
            <p:cNvSpPr/>
            <p:nvPr/>
          </p:nvSpPr>
          <p:spPr>
            <a:xfrm rot="1106717">
              <a:off x="4073588" y="231116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4" name="Sześciokąt 23">
              <a:extLst>
                <a:ext uri="{FF2B5EF4-FFF2-40B4-BE49-F238E27FC236}">
                  <a16:creationId xmlns:a16="http://schemas.microsoft.com/office/drawing/2014/main" id="{0529A436-7B3E-45FF-A7FF-9B06010975FB}"/>
                </a:ext>
              </a:extLst>
            </p:cNvPr>
            <p:cNvSpPr/>
            <p:nvPr/>
          </p:nvSpPr>
          <p:spPr>
            <a:xfrm rot="1106717">
              <a:off x="3267571" y="4684790"/>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5" name="Sześciokąt 24">
              <a:extLst>
                <a:ext uri="{FF2B5EF4-FFF2-40B4-BE49-F238E27FC236}">
                  <a16:creationId xmlns:a16="http://schemas.microsoft.com/office/drawing/2014/main" id="{74525A7F-26D9-4F61-A690-CA2627831E29}"/>
                </a:ext>
              </a:extLst>
            </p:cNvPr>
            <p:cNvSpPr/>
            <p:nvPr/>
          </p:nvSpPr>
          <p:spPr>
            <a:xfrm rot="1106717">
              <a:off x="810121" y="5161040"/>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6" name="Sześciokąt 25">
              <a:extLst>
                <a:ext uri="{FF2B5EF4-FFF2-40B4-BE49-F238E27FC236}">
                  <a16:creationId xmlns:a16="http://schemas.microsoft.com/office/drawing/2014/main" id="{B562B4ED-1EF6-444B-B883-BCAD271400CA}"/>
                </a:ext>
              </a:extLst>
            </p:cNvPr>
            <p:cNvSpPr/>
            <p:nvPr/>
          </p:nvSpPr>
          <p:spPr>
            <a:xfrm rot="1106717">
              <a:off x="-1644832" y="568648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7" name="Sześciokąt 26">
              <a:extLst>
                <a:ext uri="{FF2B5EF4-FFF2-40B4-BE49-F238E27FC236}">
                  <a16:creationId xmlns:a16="http://schemas.microsoft.com/office/drawing/2014/main" id="{38ADAE38-60FA-4717-92D0-0A0BCCF484D6}"/>
                </a:ext>
              </a:extLst>
            </p:cNvPr>
            <p:cNvSpPr/>
            <p:nvPr/>
          </p:nvSpPr>
          <p:spPr>
            <a:xfrm rot="1106717">
              <a:off x="770269" y="-1439362"/>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sp>
        <p:nvSpPr>
          <p:cNvPr id="8" name="pole tekstowe 7">
            <a:extLst>
              <a:ext uri="{FF2B5EF4-FFF2-40B4-BE49-F238E27FC236}">
                <a16:creationId xmlns:a16="http://schemas.microsoft.com/office/drawing/2014/main" id="{B726CBE5-4B57-44F8-BE2E-8636116FB2D3}"/>
              </a:ext>
            </a:extLst>
          </p:cNvPr>
          <p:cNvSpPr txBox="1"/>
          <p:nvPr/>
        </p:nvSpPr>
        <p:spPr>
          <a:xfrm>
            <a:off x="98320" y="1125070"/>
            <a:ext cx="4031228" cy="400110"/>
          </a:xfrm>
          <a:prstGeom prst="rect">
            <a:avLst/>
          </a:prstGeom>
          <a:noFill/>
        </p:spPr>
        <p:txBody>
          <a:bodyPr wrap="square" rtlCol="0">
            <a:spAutoFit/>
          </a:bodyPr>
          <a:lstStyle/>
          <a:p>
            <a:r>
              <a:rPr lang="pl-PL" sz="2000" b="1" dirty="0">
                <a:solidFill>
                  <a:srgbClr val="C00000"/>
                </a:solidFill>
                <a:latin typeface="Century Gothic" panose="020B0502020202020204" pitchFamily="34" charset="0"/>
              </a:rPr>
              <a:t>ALTER-</a:t>
            </a:r>
            <a:r>
              <a:rPr lang="pl-PL" sz="2000" b="1" dirty="0" err="1">
                <a:solidFill>
                  <a:srgbClr val="C00000"/>
                </a:solidFill>
                <a:latin typeface="Century Gothic" panose="020B0502020202020204" pitchFamily="34" charset="0"/>
              </a:rPr>
              <a:t>nator</a:t>
            </a:r>
            <a:r>
              <a:rPr lang="pl-PL" sz="2000" b="1" dirty="0">
                <a:solidFill>
                  <a:srgbClr val="C00000"/>
                </a:solidFill>
                <a:latin typeface="Century Gothic" panose="020B0502020202020204" pitchFamily="34" charset="0"/>
              </a:rPr>
              <a:t> Love Story</a:t>
            </a:r>
          </a:p>
        </p:txBody>
      </p:sp>
      <p:sp>
        <p:nvSpPr>
          <p:cNvPr id="10" name="pole tekstowe 9">
            <a:extLst>
              <a:ext uri="{FF2B5EF4-FFF2-40B4-BE49-F238E27FC236}">
                <a16:creationId xmlns:a16="http://schemas.microsoft.com/office/drawing/2014/main" id="{F64B8748-91F0-414F-8C07-35565E6F712E}"/>
              </a:ext>
            </a:extLst>
          </p:cNvPr>
          <p:cNvSpPr txBox="1"/>
          <p:nvPr/>
        </p:nvSpPr>
        <p:spPr>
          <a:xfrm>
            <a:off x="2672451" y="5664012"/>
            <a:ext cx="7072314" cy="1077218"/>
          </a:xfrm>
          <a:prstGeom prst="rect">
            <a:avLst/>
          </a:prstGeom>
          <a:noFill/>
        </p:spPr>
        <p:txBody>
          <a:bodyPr wrap="square" rtlCol="0">
            <a:spAutoFit/>
          </a:bodyPr>
          <a:lstStyle/>
          <a:p>
            <a:pPr algn="ctr"/>
            <a:r>
              <a:rPr lang="es-ES" sz="1600" dirty="0">
                <a:latin typeface="Century Gothic" panose="020B0502020202020204" pitchFamily="34" charset="0"/>
              </a:rPr>
              <a:t>Una historia divertida de ALTER-nator y su compinche en la interminable Love Story automotriz, que ganó </a:t>
            </a:r>
            <a:r>
              <a:rPr lang="en-US" sz="1600" b="1" dirty="0">
                <a:latin typeface="Century Gothic" panose="020B0502020202020204" pitchFamily="34" charset="0"/>
              </a:rPr>
              <a:t>1,600,000 </a:t>
            </a:r>
            <a:r>
              <a:rPr lang="en-US" sz="1600" b="1" dirty="0" err="1">
                <a:latin typeface="Century Gothic" panose="020B0502020202020204" pitchFamily="34" charset="0"/>
              </a:rPr>
              <a:t>visitas</a:t>
            </a:r>
            <a:r>
              <a:rPr lang="en-US" sz="1600" b="1" dirty="0">
                <a:latin typeface="Century Gothic" panose="020B0502020202020204" pitchFamily="34" charset="0"/>
              </a:rPr>
              <a:t>.</a:t>
            </a:r>
            <a:endParaRPr lang="pl-PL" sz="1600" dirty="0">
              <a:latin typeface="Century Gothic" panose="020B0502020202020204" pitchFamily="34" charset="0"/>
            </a:endParaRPr>
          </a:p>
          <a:p>
            <a:pPr algn="ctr"/>
            <a:endParaRPr lang="pl-PL" sz="1600" dirty="0">
              <a:solidFill>
                <a:srgbClr val="C00000"/>
              </a:solidFill>
              <a:latin typeface="Century Gothic" panose="020B0502020202020204" pitchFamily="34" charset="0"/>
            </a:endParaRPr>
          </a:p>
          <a:p>
            <a:pPr algn="ctr"/>
            <a:r>
              <a:rPr lang="es-ES" sz="1600" dirty="0">
                <a:solidFill>
                  <a:srgbClr val="C00000"/>
                </a:solidFill>
                <a:latin typeface="Century Gothic" panose="020B0502020202020204" pitchFamily="34" charset="0"/>
              </a:rPr>
              <a:t>Disponible en el canál de YouTube </a:t>
            </a:r>
            <a:r>
              <a:rPr lang="pl-PL" sz="1600" dirty="0">
                <a:solidFill>
                  <a:srgbClr val="C00000"/>
                </a:solidFill>
                <a:latin typeface="Century Gothic" panose="020B0502020202020204" pitchFamily="34" charset="0"/>
              </a:rPr>
              <a:t>- </a:t>
            </a:r>
            <a:r>
              <a:rPr lang="pl-PL" sz="1600" b="1" dirty="0" err="1">
                <a:solidFill>
                  <a:srgbClr val="C00000"/>
                </a:solidFill>
                <a:latin typeface="Century Gothic" panose="020B0502020202020204" pitchFamily="34" charset="0"/>
              </a:rPr>
              <a:t>asplcom</a:t>
            </a:r>
            <a:endParaRPr lang="pl-PL" sz="1100" b="1" dirty="0">
              <a:solidFill>
                <a:srgbClr val="C00000"/>
              </a:solidFill>
              <a:latin typeface="Century Gothic" panose="020B0502020202020204" pitchFamily="34" charset="0"/>
            </a:endParaRPr>
          </a:p>
        </p:txBody>
      </p:sp>
      <p:sp>
        <p:nvSpPr>
          <p:cNvPr id="9" name="Strzałka: pięciokąt 8">
            <a:extLst>
              <a:ext uri="{FF2B5EF4-FFF2-40B4-BE49-F238E27FC236}">
                <a16:creationId xmlns:a16="http://schemas.microsoft.com/office/drawing/2014/main" id="{71F7F426-FC3B-41E3-B2BB-725E901C5E08}"/>
              </a:ext>
            </a:extLst>
          </p:cNvPr>
          <p:cNvSpPr/>
          <p:nvPr/>
        </p:nvSpPr>
        <p:spPr>
          <a:xfrm flipH="1">
            <a:off x="8799344" y="230733"/>
            <a:ext cx="3379279" cy="425106"/>
          </a:xfrm>
          <a:prstGeom prst="homePlat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pole tekstowe 10">
            <a:extLst>
              <a:ext uri="{FF2B5EF4-FFF2-40B4-BE49-F238E27FC236}">
                <a16:creationId xmlns:a16="http://schemas.microsoft.com/office/drawing/2014/main" id="{9A2D7C93-2B97-44A9-8FCC-A6B30B57596B}"/>
              </a:ext>
            </a:extLst>
          </p:cNvPr>
          <p:cNvSpPr txBox="1"/>
          <p:nvPr/>
        </p:nvSpPr>
        <p:spPr>
          <a:xfrm>
            <a:off x="9003070" y="245930"/>
            <a:ext cx="3154580" cy="400110"/>
          </a:xfrm>
          <a:prstGeom prst="rect">
            <a:avLst/>
          </a:prstGeom>
        </p:spPr>
        <p:txBody>
          <a:bodyPr wrap="square" rtlCol="0">
            <a:spAutoFit/>
          </a:bodyPr>
          <a:lstStyle/>
          <a:p>
            <a:pPr>
              <a:defRPr sz="2200" b="0" i="0" u="none" strike="noStrike" kern="1200" cap="none" spc="0" normalizeH="0" baseline="0">
                <a:solidFill>
                  <a:prstClr val="black">
                    <a:lumMod val="65000"/>
                    <a:lumOff val="35000"/>
                  </a:prstClr>
                </a:solidFill>
                <a:latin typeface="+mj-lt"/>
                <a:ea typeface="+mj-ea"/>
                <a:cs typeface="+mj-cs"/>
              </a:defRPr>
            </a:pPr>
            <a:r>
              <a:rPr lang="pl-PL" sz="2000" b="1" dirty="0">
                <a:solidFill>
                  <a:schemeClr val="bg1"/>
                </a:solidFill>
                <a:latin typeface="Century Gothic" panose="020B0502020202020204" pitchFamily="34" charset="0"/>
              </a:rPr>
              <a:t>AS-PL EN SOCIAL MEDIA</a:t>
            </a:r>
          </a:p>
        </p:txBody>
      </p:sp>
      <p:sp>
        <p:nvSpPr>
          <p:cNvPr id="12" name="Strzałka: pagon 11">
            <a:extLst>
              <a:ext uri="{FF2B5EF4-FFF2-40B4-BE49-F238E27FC236}">
                <a16:creationId xmlns:a16="http://schemas.microsoft.com/office/drawing/2014/main" id="{3E111E95-7177-4E74-9831-56BCAA91F819}"/>
              </a:ext>
            </a:extLst>
          </p:cNvPr>
          <p:cNvSpPr/>
          <p:nvPr/>
        </p:nvSpPr>
        <p:spPr>
          <a:xfrm flipH="1">
            <a:off x="8427926" y="230733"/>
            <a:ext cx="438975" cy="432832"/>
          </a:xfrm>
          <a:prstGeom prst="chevron">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tx1"/>
              </a:solidFill>
            </a:endParaRPr>
          </a:p>
        </p:txBody>
      </p:sp>
      <p:pic>
        <p:nvPicPr>
          <p:cNvPr id="3" name="Obraz 2">
            <a:extLst>
              <a:ext uri="{FF2B5EF4-FFF2-40B4-BE49-F238E27FC236}">
                <a16:creationId xmlns:a16="http://schemas.microsoft.com/office/drawing/2014/main" id="{186D7A34-7B57-477D-9C83-E343D737FD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38325"/>
            <a:ext cx="12192000" cy="3695700"/>
          </a:xfrm>
          <a:prstGeom prst="rect">
            <a:avLst/>
          </a:prstGeom>
        </p:spPr>
      </p:pic>
    </p:spTree>
    <p:extLst>
      <p:ext uri="{BB962C8B-B14F-4D97-AF65-F5344CB8AC3E}">
        <p14:creationId xmlns:p14="http://schemas.microsoft.com/office/powerpoint/2010/main" val="1551590982"/>
      </p:ext>
    </p:extLst>
  </p:cSld>
  <p:clrMapOvr>
    <a:masterClrMapping/>
  </p:clrMapOvr>
  <p:transition spd="slow" advClick="0" advTm="500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7" dur="500"/>
                                        <p:tgtEl>
                                          <p:spTgt spid="10">
                                            <p:txEl>
                                              <p:pRg st="0" end="0"/>
                                            </p:txEl>
                                          </p:spTgt>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animEffect transition="in" filter="randombar(horizontal)">
                                      <p:cBhvr>
                                        <p:cTn id="11"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ześciokąt 8">
            <a:extLst>
              <a:ext uri="{FF2B5EF4-FFF2-40B4-BE49-F238E27FC236}">
                <a16:creationId xmlns:a16="http://schemas.microsoft.com/office/drawing/2014/main" id="{FB73CC45-D2E9-43CA-B828-46D8AC4D4C74}"/>
              </a:ext>
            </a:extLst>
          </p:cNvPr>
          <p:cNvSpPr/>
          <p:nvPr/>
        </p:nvSpPr>
        <p:spPr>
          <a:xfrm rot="20493283" flipH="1">
            <a:off x="9415456" y="911297"/>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 name="Sześciokąt 9">
            <a:extLst>
              <a:ext uri="{FF2B5EF4-FFF2-40B4-BE49-F238E27FC236}">
                <a16:creationId xmlns:a16="http://schemas.microsoft.com/office/drawing/2014/main" id="{89B6CBAC-6539-42DE-9563-2F4224A53B0D}"/>
              </a:ext>
            </a:extLst>
          </p:cNvPr>
          <p:cNvSpPr/>
          <p:nvPr/>
        </p:nvSpPr>
        <p:spPr>
          <a:xfrm rot="20493283" flipH="1">
            <a:off x="11869125" y="1404719"/>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Sześciokąt 10">
            <a:extLst>
              <a:ext uri="{FF2B5EF4-FFF2-40B4-BE49-F238E27FC236}">
                <a16:creationId xmlns:a16="http://schemas.microsoft.com/office/drawing/2014/main" id="{43F33E73-945C-4FB1-B746-DA7810195F82}"/>
              </a:ext>
            </a:extLst>
          </p:cNvPr>
          <p:cNvSpPr/>
          <p:nvPr/>
        </p:nvSpPr>
        <p:spPr>
          <a:xfrm rot="20493283" flipH="1">
            <a:off x="11058254" y="-98795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 name="Sześciokąt 11">
            <a:extLst>
              <a:ext uri="{FF2B5EF4-FFF2-40B4-BE49-F238E27FC236}">
                <a16:creationId xmlns:a16="http://schemas.microsoft.com/office/drawing/2014/main" id="{BA775011-ACE5-40C8-BB20-BB032BD7F327}"/>
              </a:ext>
            </a:extLst>
          </p:cNvPr>
          <p:cNvSpPr/>
          <p:nvPr/>
        </p:nvSpPr>
        <p:spPr>
          <a:xfrm rot="20493283" flipH="1">
            <a:off x="6111197" y="-1947902"/>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3" name="Sześciokąt 12">
            <a:extLst>
              <a:ext uri="{FF2B5EF4-FFF2-40B4-BE49-F238E27FC236}">
                <a16:creationId xmlns:a16="http://schemas.microsoft.com/office/drawing/2014/main" id="{CAF2AD77-26AD-401D-A9A0-34DD84EBE55F}"/>
              </a:ext>
            </a:extLst>
          </p:cNvPr>
          <p:cNvSpPr/>
          <p:nvPr/>
        </p:nvSpPr>
        <p:spPr>
          <a:xfrm rot="20493283" flipH="1">
            <a:off x="5278587" y="2303332"/>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4" name="Sześciokąt 13">
            <a:extLst>
              <a:ext uri="{FF2B5EF4-FFF2-40B4-BE49-F238E27FC236}">
                <a16:creationId xmlns:a16="http://schemas.microsoft.com/office/drawing/2014/main" id="{83DF7B66-8CCE-461D-9DD4-B1AE044D612B}"/>
              </a:ext>
            </a:extLst>
          </p:cNvPr>
          <p:cNvSpPr/>
          <p:nvPr/>
        </p:nvSpPr>
        <p:spPr>
          <a:xfrm rot="20493283" flipH="1">
            <a:off x="7742121" y="2800483"/>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5" name="Sześciokąt 14">
            <a:extLst>
              <a:ext uri="{FF2B5EF4-FFF2-40B4-BE49-F238E27FC236}">
                <a16:creationId xmlns:a16="http://schemas.microsoft.com/office/drawing/2014/main" id="{CDF42C1E-0D96-457F-B948-4E292130498F}"/>
              </a:ext>
            </a:extLst>
          </p:cNvPr>
          <p:cNvSpPr/>
          <p:nvPr/>
        </p:nvSpPr>
        <p:spPr>
          <a:xfrm rot="20493283" flipH="1">
            <a:off x="6925334" y="421978"/>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8" name="Sześciokąt 17">
            <a:extLst>
              <a:ext uri="{FF2B5EF4-FFF2-40B4-BE49-F238E27FC236}">
                <a16:creationId xmlns:a16="http://schemas.microsoft.com/office/drawing/2014/main" id="{93C7635C-3E5D-4EF8-9C90-875445C77DBC}"/>
              </a:ext>
            </a:extLst>
          </p:cNvPr>
          <p:cNvSpPr/>
          <p:nvPr/>
        </p:nvSpPr>
        <p:spPr>
          <a:xfrm rot="20493283" flipH="1">
            <a:off x="4472577" y="-67932"/>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9" name="Sześciokąt 18">
            <a:extLst>
              <a:ext uri="{FF2B5EF4-FFF2-40B4-BE49-F238E27FC236}">
                <a16:creationId xmlns:a16="http://schemas.microsoft.com/office/drawing/2014/main" id="{E3985576-5457-4AAD-B907-5231F3708ACE}"/>
              </a:ext>
            </a:extLst>
          </p:cNvPr>
          <p:cNvSpPr/>
          <p:nvPr/>
        </p:nvSpPr>
        <p:spPr>
          <a:xfrm rot="20493283" flipH="1">
            <a:off x="10206314" y="329390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0" name="Sześciokąt 19">
            <a:extLst>
              <a:ext uri="{FF2B5EF4-FFF2-40B4-BE49-F238E27FC236}">
                <a16:creationId xmlns:a16="http://schemas.microsoft.com/office/drawing/2014/main" id="{01982E01-FF9E-42DE-8802-6D9756F3F4DE}"/>
              </a:ext>
            </a:extLst>
          </p:cNvPr>
          <p:cNvSpPr/>
          <p:nvPr/>
        </p:nvSpPr>
        <p:spPr>
          <a:xfrm rot="20493283" flipH="1">
            <a:off x="11010193" y="5674155"/>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1" name="Sześciokąt 20">
            <a:extLst>
              <a:ext uri="{FF2B5EF4-FFF2-40B4-BE49-F238E27FC236}">
                <a16:creationId xmlns:a16="http://schemas.microsoft.com/office/drawing/2014/main" id="{5737B55E-2ABA-47FD-850B-C5343BAB8768}"/>
              </a:ext>
            </a:extLst>
          </p:cNvPr>
          <p:cNvSpPr/>
          <p:nvPr/>
        </p:nvSpPr>
        <p:spPr>
          <a:xfrm rot="20493283" flipH="1">
            <a:off x="8536760" y="515980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2" name="Sześciokąt 21">
            <a:extLst>
              <a:ext uri="{FF2B5EF4-FFF2-40B4-BE49-F238E27FC236}">
                <a16:creationId xmlns:a16="http://schemas.microsoft.com/office/drawing/2014/main" id="{346F3FBF-84EA-4E41-B05A-9848D0D8F7EE}"/>
              </a:ext>
            </a:extLst>
          </p:cNvPr>
          <p:cNvSpPr/>
          <p:nvPr/>
        </p:nvSpPr>
        <p:spPr>
          <a:xfrm rot="20493283" flipH="1">
            <a:off x="6088542" y="4672038"/>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8" name="Sześciokąt 27">
            <a:extLst>
              <a:ext uri="{FF2B5EF4-FFF2-40B4-BE49-F238E27FC236}">
                <a16:creationId xmlns:a16="http://schemas.microsoft.com/office/drawing/2014/main" id="{7E7CD63B-DA02-4BFD-9A2D-3B29500FF5A4}"/>
              </a:ext>
            </a:extLst>
          </p:cNvPr>
          <p:cNvSpPr/>
          <p:nvPr/>
        </p:nvSpPr>
        <p:spPr>
          <a:xfrm rot="20493283" flipH="1">
            <a:off x="8590866" y="-1449576"/>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4" name="pole tekstowe 23">
            <a:extLst>
              <a:ext uri="{FF2B5EF4-FFF2-40B4-BE49-F238E27FC236}">
                <a16:creationId xmlns:a16="http://schemas.microsoft.com/office/drawing/2014/main" id="{24CE7EC5-9CEA-4B89-844C-83CB9B12B7ED}"/>
              </a:ext>
            </a:extLst>
          </p:cNvPr>
          <p:cNvSpPr txBox="1"/>
          <p:nvPr/>
        </p:nvSpPr>
        <p:spPr>
          <a:xfrm>
            <a:off x="98320" y="1125070"/>
            <a:ext cx="8169380" cy="400110"/>
          </a:xfrm>
          <a:prstGeom prst="rect">
            <a:avLst/>
          </a:prstGeom>
          <a:noFill/>
        </p:spPr>
        <p:txBody>
          <a:bodyPr wrap="square" rtlCol="0">
            <a:spAutoFit/>
          </a:bodyPr>
          <a:lstStyle/>
          <a:p>
            <a:r>
              <a:rPr lang="pl-PL" sz="2000" b="1" dirty="0" err="1">
                <a:solidFill>
                  <a:srgbClr val="C00000"/>
                </a:solidFill>
                <a:latin typeface="Century Gothic" panose="020B0502020202020204" pitchFamily="34" charset="0"/>
              </a:rPr>
              <a:t>Vídeo</a:t>
            </a:r>
            <a:r>
              <a:rPr lang="pl-PL" sz="2000" b="1" dirty="0">
                <a:solidFill>
                  <a:srgbClr val="C00000"/>
                </a:solidFill>
                <a:latin typeface="Century Gothic" panose="020B0502020202020204" pitchFamily="34" charset="0"/>
              </a:rPr>
              <a:t> </a:t>
            </a:r>
            <a:r>
              <a:rPr lang="pl-PL" sz="2000" b="1" dirty="0" err="1">
                <a:solidFill>
                  <a:srgbClr val="C00000"/>
                </a:solidFill>
                <a:latin typeface="Century Gothic" panose="020B0502020202020204" pitchFamily="34" charset="0"/>
              </a:rPr>
              <a:t>corporativo</a:t>
            </a:r>
            <a:endParaRPr lang="pl-PL" sz="2000" b="1" dirty="0">
              <a:solidFill>
                <a:srgbClr val="C00000"/>
              </a:solidFill>
              <a:latin typeface="Century Gothic" panose="020B0502020202020204" pitchFamily="34" charset="0"/>
            </a:endParaRPr>
          </a:p>
        </p:txBody>
      </p:sp>
      <p:sp>
        <p:nvSpPr>
          <p:cNvPr id="25" name="Strzałka: pięciokąt 24">
            <a:extLst>
              <a:ext uri="{FF2B5EF4-FFF2-40B4-BE49-F238E27FC236}">
                <a16:creationId xmlns:a16="http://schemas.microsoft.com/office/drawing/2014/main" id="{36FE7B24-5436-4375-963E-9473E90D29EB}"/>
              </a:ext>
            </a:extLst>
          </p:cNvPr>
          <p:cNvSpPr/>
          <p:nvPr/>
        </p:nvSpPr>
        <p:spPr>
          <a:xfrm>
            <a:off x="1" y="230733"/>
            <a:ext cx="3436636" cy="425106"/>
          </a:xfrm>
          <a:prstGeom prst="homePlat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6" name="pole tekstowe 25">
            <a:extLst>
              <a:ext uri="{FF2B5EF4-FFF2-40B4-BE49-F238E27FC236}">
                <a16:creationId xmlns:a16="http://schemas.microsoft.com/office/drawing/2014/main" id="{0EA28361-83BE-4B64-8E1E-831BFEF7CEBE}"/>
              </a:ext>
            </a:extLst>
          </p:cNvPr>
          <p:cNvSpPr txBox="1"/>
          <p:nvPr/>
        </p:nvSpPr>
        <p:spPr>
          <a:xfrm>
            <a:off x="137649" y="245930"/>
            <a:ext cx="3145071" cy="400110"/>
          </a:xfrm>
          <a:prstGeom prst="rect">
            <a:avLst/>
          </a:prstGeom>
        </p:spPr>
        <p:txBody>
          <a:bodyPr wrap="square" rtlCol="0">
            <a:spAutoFit/>
          </a:bodyPr>
          <a:lstStyle/>
          <a:p>
            <a:pPr>
              <a:defRPr sz="2200" b="0" i="0" u="none" strike="noStrike" kern="1200" cap="none" spc="0" normalizeH="0" baseline="0">
                <a:solidFill>
                  <a:prstClr val="black">
                    <a:lumMod val="65000"/>
                    <a:lumOff val="35000"/>
                  </a:prstClr>
                </a:solidFill>
                <a:latin typeface="+mj-lt"/>
                <a:ea typeface="+mj-ea"/>
                <a:cs typeface="+mj-cs"/>
              </a:defRPr>
            </a:pPr>
            <a:r>
              <a:rPr lang="pl-PL" sz="2000" b="1" dirty="0">
                <a:solidFill>
                  <a:schemeClr val="bg1"/>
                </a:solidFill>
                <a:latin typeface="Century Gothic" panose="020B0502020202020204" pitchFamily="34" charset="0"/>
              </a:rPr>
              <a:t>AS-PL EN SOCIAL MEDIA</a:t>
            </a:r>
          </a:p>
        </p:txBody>
      </p:sp>
      <p:sp>
        <p:nvSpPr>
          <p:cNvPr id="27" name="Strzałka: pagon 26">
            <a:extLst>
              <a:ext uri="{FF2B5EF4-FFF2-40B4-BE49-F238E27FC236}">
                <a16:creationId xmlns:a16="http://schemas.microsoft.com/office/drawing/2014/main" id="{C6FA4E86-B1DC-41D7-B734-8122D9871FC3}"/>
              </a:ext>
            </a:extLst>
          </p:cNvPr>
          <p:cNvSpPr/>
          <p:nvPr/>
        </p:nvSpPr>
        <p:spPr>
          <a:xfrm>
            <a:off x="3347862" y="230733"/>
            <a:ext cx="438975" cy="432832"/>
          </a:xfrm>
          <a:prstGeom prst="chevron">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tx1"/>
              </a:solidFill>
            </a:endParaRPr>
          </a:p>
        </p:txBody>
      </p:sp>
      <p:pic>
        <p:nvPicPr>
          <p:cNvPr id="29" name="Obraz 28">
            <a:extLst>
              <a:ext uri="{FF2B5EF4-FFF2-40B4-BE49-F238E27FC236}">
                <a16:creationId xmlns:a16="http://schemas.microsoft.com/office/drawing/2014/main" id="{BC47C71D-D966-46C1-A438-0538B4FA469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1838705"/>
            <a:ext cx="12192000" cy="3695699"/>
          </a:xfrm>
          <a:prstGeom prst="rect">
            <a:avLst/>
          </a:prstGeom>
        </p:spPr>
      </p:pic>
      <p:sp>
        <p:nvSpPr>
          <p:cNvPr id="30" name="pole tekstowe 29">
            <a:extLst>
              <a:ext uri="{FF2B5EF4-FFF2-40B4-BE49-F238E27FC236}">
                <a16:creationId xmlns:a16="http://schemas.microsoft.com/office/drawing/2014/main" id="{D41868E9-A386-457C-89D3-76033A4EF554}"/>
              </a:ext>
            </a:extLst>
          </p:cNvPr>
          <p:cNvSpPr txBox="1"/>
          <p:nvPr/>
        </p:nvSpPr>
        <p:spPr>
          <a:xfrm>
            <a:off x="2672451" y="5664012"/>
            <a:ext cx="7072314" cy="1077218"/>
          </a:xfrm>
          <a:prstGeom prst="rect">
            <a:avLst/>
          </a:prstGeom>
          <a:noFill/>
        </p:spPr>
        <p:txBody>
          <a:bodyPr wrap="square" rtlCol="0">
            <a:spAutoFit/>
          </a:bodyPr>
          <a:lstStyle/>
          <a:p>
            <a:pPr algn="ctr"/>
            <a:r>
              <a:rPr lang="pl-PL" sz="1600" dirty="0">
                <a:latin typeface="Century Gothic" panose="020B0502020202020204" pitchFamily="34" charset="0"/>
              </a:rPr>
              <a:t>The c</a:t>
            </a:r>
            <a:r>
              <a:rPr lang="en-US" sz="1600" dirty="0" err="1">
                <a:latin typeface="Century Gothic" panose="020B0502020202020204" pitchFamily="34" charset="0"/>
              </a:rPr>
              <a:t>ontinuation</a:t>
            </a:r>
            <a:r>
              <a:rPr lang="en-US" sz="1600" dirty="0">
                <a:latin typeface="Century Gothic" panose="020B0502020202020204" pitchFamily="34" charset="0"/>
              </a:rPr>
              <a:t> of the amazing adventure of Alternator and his buddy Starter, loved by </a:t>
            </a:r>
            <a:r>
              <a:rPr lang="en-US" sz="1600" dirty="0" err="1">
                <a:latin typeface="Century Gothic" panose="020B0502020202020204" pitchFamily="34" charset="0"/>
              </a:rPr>
              <a:t>milions</a:t>
            </a:r>
            <a:r>
              <a:rPr lang="en-US" sz="1600" dirty="0">
                <a:latin typeface="Century Gothic" panose="020B0502020202020204" pitchFamily="34" charset="0"/>
              </a:rPr>
              <a:t>.</a:t>
            </a:r>
            <a:endParaRPr lang="pl-PL" sz="1600" dirty="0">
              <a:latin typeface="Century Gothic" panose="020B0502020202020204" pitchFamily="34" charset="0"/>
            </a:endParaRPr>
          </a:p>
          <a:p>
            <a:pPr algn="ctr"/>
            <a:endParaRPr lang="pl-PL" sz="1600" dirty="0">
              <a:solidFill>
                <a:srgbClr val="C00000"/>
              </a:solidFill>
              <a:latin typeface="Century Gothic" panose="020B0502020202020204" pitchFamily="34" charset="0"/>
            </a:endParaRPr>
          </a:p>
          <a:p>
            <a:pPr algn="ctr"/>
            <a:r>
              <a:rPr lang="es-ES" sz="1600" dirty="0">
                <a:solidFill>
                  <a:srgbClr val="C00000"/>
                </a:solidFill>
                <a:latin typeface="Century Gothic" panose="020B0502020202020204" pitchFamily="34" charset="0"/>
              </a:rPr>
              <a:t>Disponible en el canál de YouTube </a:t>
            </a:r>
            <a:r>
              <a:rPr lang="pl-PL" sz="1600" dirty="0">
                <a:solidFill>
                  <a:srgbClr val="C00000"/>
                </a:solidFill>
                <a:latin typeface="Century Gothic" panose="020B0502020202020204" pitchFamily="34" charset="0"/>
              </a:rPr>
              <a:t>- </a:t>
            </a:r>
            <a:r>
              <a:rPr lang="pl-PL" sz="1600" b="1" dirty="0" err="1">
                <a:solidFill>
                  <a:srgbClr val="C00000"/>
                </a:solidFill>
                <a:latin typeface="Century Gothic" panose="020B0502020202020204" pitchFamily="34" charset="0"/>
              </a:rPr>
              <a:t>asplcom</a:t>
            </a:r>
            <a:endParaRPr lang="pl-PL" sz="1100" b="1" dirty="0">
              <a:solidFill>
                <a:srgbClr val="C00000"/>
              </a:solidFill>
              <a:latin typeface="Century Gothic" panose="020B0502020202020204" pitchFamily="34" charset="0"/>
            </a:endParaRPr>
          </a:p>
        </p:txBody>
      </p:sp>
    </p:spTree>
    <p:extLst>
      <p:ext uri="{BB962C8B-B14F-4D97-AF65-F5344CB8AC3E}">
        <p14:creationId xmlns:p14="http://schemas.microsoft.com/office/powerpoint/2010/main" val="2723829049"/>
      </p:ext>
    </p:extLst>
  </p:cSld>
  <p:clrMapOvr>
    <a:masterClrMapping/>
  </p:clrMapOvr>
  <mc:AlternateContent xmlns:mc="http://schemas.openxmlformats.org/markup-compatibility/2006" xmlns:p159="http://schemas.microsoft.com/office/powerpoint/2015/09/main">
    <mc:Choice Requires="p159">
      <p:transition spd="med" advClick="0" advTm="5000">
        <p159:morph option="byObject"/>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left)">
                                      <p:cBhvr>
                                        <p:cTn id="11" dur="500"/>
                                        <p:tgtEl>
                                          <p:spTgt spid="29"/>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30">
                                            <p:txEl>
                                              <p:pRg st="2" end="2"/>
                                            </p:txEl>
                                          </p:spTgt>
                                        </p:tgtEl>
                                        <p:attrNameLst>
                                          <p:attrName>style.visibility</p:attrName>
                                        </p:attrNameLst>
                                      </p:cBhvr>
                                      <p:to>
                                        <p:strVal val="visible"/>
                                      </p:to>
                                    </p:set>
                                    <p:animEffect transition="in" filter="randombar(horizontal)">
                                      <p:cBhvr>
                                        <p:cTn id="15" dur="500"/>
                                        <p:tgtEl>
                                          <p:spTgt spid="3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0"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upa 14">
            <a:extLst>
              <a:ext uri="{FF2B5EF4-FFF2-40B4-BE49-F238E27FC236}">
                <a16:creationId xmlns:a16="http://schemas.microsoft.com/office/drawing/2014/main" id="{74E16DE7-451E-4424-9A36-DCABB7397712}"/>
              </a:ext>
            </a:extLst>
          </p:cNvPr>
          <p:cNvGrpSpPr/>
          <p:nvPr/>
        </p:nvGrpSpPr>
        <p:grpSpPr>
          <a:xfrm>
            <a:off x="-2506332" y="-1946179"/>
            <a:ext cx="10176335" cy="10051623"/>
            <a:chOff x="-2506332" y="-1946179"/>
            <a:chExt cx="10176335" cy="10051623"/>
          </a:xfrm>
        </p:grpSpPr>
        <p:sp>
          <p:nvSpPr>
            <p:cNvPr id="21" name="Sześciokąt 20">
              <a:extLst>
                <a:ext uri="{FF2B5EF4-FFF2-40B4-BE49-F238E27FC236}">
                  <a16:creationId xmlns:a16="http://schemas.microsoft.com/office/drawing/2014/main" id="{CF30ED4C-F8F2-4D3F-BE5E-66A0A96430EB}"/>
                </a:ext>
              </a:extLst>
            </p:cNvPr>
            <p:cNvSpPr/>
            <p:nvPr/>
          </p:nvSpPr>
          <p:spPr>
            <a:xfrm rot="1106717">
              <a:off x="2426692" y="433746"/>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22" name="Sześciokąt 21">
              <a:extLst>
                <a:ext uri="{FF2B5EF4-FFF2-40B4-BE49-F238E27FC236}">
                  <a16:creationId xmlns:a16="http://schemas.microsoft.com/office/drawing/2014/main" id="{C4595C92-2706-4313-A5C9-5453AD9AA8EE}"/>
                </a:ext>
              </a:extLst>
            </p:cNvPr>
            <p:cNvSpPr/>
            <p:nvPr/>
          </p:nvSpPr>
          <p:spPr>
            <a:xfrm rot="1106717">
              <a:off x="4884142" y="-6155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3" name="Sześciokąt 22">
              <a:extLst>
                <a:ext uri="{FF2B5EF4-FFF2-40B4-BE49-F238E27FC236}">
                  <a16:creationId xmlns:a16="http://schemas.microsoft.com/office/drawing/2014/main" id="{9D8C1F43-FF1B-4451-96FE-E75DAD5FDA96}"/>
                </a:ext>
              </a:extLst>
            </p:cNvPr>
            <p:cNvSpPr/>
            <p:nvPr/>
          </p:nvSpPr>
          <p:spPr>
            <a:xfrm rot="1106717">
              <a:off x="3236317" y="-1946179"/>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4" name="Sześciokąt 23">
              <a:extLst>
                <a:ext uri="{FF2B5EF4-FFF2-40B4-BE49-F238E27FC236}">
                  <a16:creationId xmlns:a16="http://schemas.microsoft.com/office/drawing/2014/main" id="{971A54DF-821F-43E4-9923-C14B1475F2FF}"/>
                </a:ext>
              </a:extLst>
            </p:cNvPr>
            <p:cNvSpPr/>
            <p:nvPr/>
          </p:nvSpPr>
          <p:spPr>
            <a:xfrm rot="1106717">
              <a:off x="-1683762" y="-994332"/>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5" name="Sześciokąt 24">
              <a:extLst>
                <a:ext uri="{FF2B5EF4-FFF2-40B4-BE49-F238E27FC236}">
                  <a16:creationId xmlns:a16="http://schemas.microsoft.com/office/drawing/2014/main" id="{A41DD229-D267-429C-934D-BA086B378E7B}"/>
                </a:ext>
              </a:extLst>
            </p:cNvPr>
            <p:cNvSpPr/>
            <p:nvPr/>
          </p:nvSpPr>
          <p:spPr>
            <a:xfrm rot="1106717">
              <a:off x="-859434" y="3301438"/>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6" name="Sześciokąt 25">
              <a:extLst>
                <a:ext uri="{FF2B5EF4-FFF2-40B4-BE49-F238E27FC236}">
                  <a16:creationId xmlns:a16="http://schemas.microsoft.com/office/drawing/2014/main" id="{D08EFA10-6416-4007-AB4F-2FFB00A7A038}"/>
                </a:ext>
              </a:extLst>
            </p:cNvPr>
            <p:cNvSpPr/>
            <p:nvPr/>
          </p:nvSpPr>
          <p:spPr>
            <a:xfrm rot="1106717">
              <a:off x="1612555" y="2794106"/>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7" name="Sześciokąt 26">
              <a:extLst>
                <a:ext uri="{FF2B5EF4-FFF2-40B4-BE49-F238E27FC236}">
                  <a16:creationId xmlns:a16="http://schemas.microsoft.com/office/drawing/2014/main" id="{541B87A1-BA8C-4566-9395-791E46CBB669}"/>
                </a:ext>
              </a:extLst>
            </p:cNvPr>
            <p:cNvSpPr/>
            <p:nvPr/>
          </p:nvSpPr>
          <p:spPr>
            <a:xfrm rot="1106717">
              <a:off x="-59334" y="921513"/>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8" name="Sześciokąt 27">
              <a:extLst>
                <a:ext uri="{FF2B5EF4-FFF2-40B4-BE49-F238E27FC236}">
                  <a16:creationId xmlns:a16="http://schemas.microsoft.com/office/drawing/2014/main" id="{66FB8868-805D-4E38-A35A-84D0F5DA2842}"/>
                </a:ext>
              </a:extLst>
            </p:cNvPr>
            <p:cNvSpPr/>
            <p:nvPr/>
          </p:nvSpPr>
          <p:spPr>
            <a:xfrm rot="1106717">
              <a:off x="-2506332" y="1409280"/>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9" name="Sześciokąt 28">
              <a:extLst>
                <a:ext uri="{FF2B5EF4-FFF2-40B4-BE49-F238E27FC236}">
                  <a16:creationId xmlns:a16="http://schemas.microsoft.com/office/drawing/2014/main" id="{2DF9BFFF-4008-4AA1-858E-E111319170CF}"/>
                </a:ext>
              </a:extLst>
            </p:cNvPr>
            <p:cNvSpPr/>
            <p:nvPr/>
          </p:nvSpPr>
          <p:spPr>
            <a:xfrm rot="1106717">
              <a:off x="4073588" y="231116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0" name="Sześciokąt 29">
              <a:extLst>
                <a:ext uri="{FF2B5EF4-FFF2-40B4-BE49-F238E27FC236}">
                  <a16:creationId xmlns:a16="http://schemas.microsoft.com/office/drawing/2014/main" id="{E35D83F1-8575-4D97-90B4-0AE0516E101A}"/>
                </a:ext>
              </a:extLst>
            </p:cNvPr>
            <p:cNvSpPr/>
            <p:nvPr/>
          </p:nvSpPr>
          <p:spPr>
            <a:xfrm rot="1106717">
              <a:off x="3267571" y="4684790"/>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1" name="Sześciokąt 30">
              <a:extLst>
                <a:ext uri="{FF2B5EF4-FFF2-40B4-BE49-F238E27FC236}">
                  <a16:creationId xmlns:a16="http://schemas.microsoft.com/office/drawing/2014/main" id="{2B38E29F-9442-4268-9272-6D73CFF2E089}"/>
                </a:ext>
              </a:extLst>
            </p:cNvPr>
            <p:cNvSpPr/>
            <p:nvPr/>
          </p:nvSpPr>
          <p:spPr>
            <a:xfrm rot="1106717">
              <a:off x="810121" y="5161040"/>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2" name="Sześciokąt 31">
              <a:extLst>
                <a:ext uri="{FF2B5EF4-FFF2-40B4-BE49-F238E27FC236}">
                  <a16:creationId xmlns:a16="http://schemas.microsoft.com/office/drawing/2014/main" id="{915092D1-7773-4296-BB6C-39648E8C12DB}"/>
                </a:ext>
              </a:extLst>
            </p:cNvPr>
            <p:cNvSpPr/>
            <p:nvPr/>
          </p:nvSpPr>
          <p:spPr>
            <a:xfrm rot="1106717">
              <a:off x="-1644832" y="568648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3" name="Sześciokąt 32">
              <a:extLst>
                <a:ext uri="{FF2B5EF4-FFF2-40B4-BE49-F238E27FC236}">
                  <a16:creationId xmlns:a16="http://schemas.microsoft.com/office/drawing/2014/main" id="{7060A46F-857A-444F-BF64-F0D7B9B3E22E}"/>
                </a:ext>
              </a:extLst>
            </p:cNvPr>
            <p:cNvSpPr/>
            <p:nvPr/>
          </p:nvSpPr>
          <p:spPr>
            <a:xfrm rot="1106717">
              <a:off x="770269" y="-1439362"/>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sp>
        <p:nvSpPr>
          <p:cNvPr id="3" name="AutoShape 2" descr="Bildergebnis für app icon .png"/>
          <p:cNvSpPr>
            <a:spLocks noChangeAspect="1" noChangeArrowheads="1"/>
          </p:cNvSpPr>
          <p:nvPr/>
        </p:nvSpPr>
        <p:spPr bwMode="auto">
          <a:xfrm>
            <a:off x="4124325" y="1457325"/>
            <a:ext cx="3943350" cy="39433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 name="AutoShape 2" descr="Bildergebnis für icons .png"/>
          <p:cNvSpPr>
            <a:spLocks noChangeAspect="1" noChangeArrowheads="1"/>
          </p:cNvSpPr>
          <p:nvPr/>
        </p:nvSpPr>
        <p:spPr bwMode="auto">
          <a:xfrm>
            <a:off x="3395663" y="1457325"/>
            <a:ext cx="5400675" cy="39433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18" name="Obraz 17">
            <a:extLst>
              <a:ext uri="{FF2B5EF4-FFF2-40B4-BE49-F238E27FC236}">
                <a16:creationId xmlns:a16="http://schemas.microsoft.com/office/drawing/2014/main" id="{AFEC4E85-D76E-4B8E-8ED9-4304316EC651}"/>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7656" t="31667" r="56016" b="27547"/>
          <a:stretch/>
        </p:blipFill>
        <p:spPr>
          <a:xfrm>
            <a:off x="4230405" y="2414425"/>
            <a:ext cx="1645227" cy="2311665"/>
          </a:xfrm>
          <a:prstGeom prst="rect">
            <a:avLst/>
          </a:prstGeom>
        </p:spPr>
      </p:pic>
      <p:pic>
        <p:nvPicPr>
          <p:cNvPr id="19" name="Obraz 18">
            <a:extLst>
              <a:ext uri="{FF2B5EF4-FFF2-40B4-BE49-F238E27FC236}">
                <a16:creationId xmlns:a16="http://schemas.microsoft.com/office/drawing/2014/main" id="{C57274A2-D820-492A-A525-C16ED5C54E40}"/>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42187" t="31667" r="41485" b="29560"/>
          <a:stretch/>
        </p:blipFill>
        <p:spPr>
          <a:xfrm>
            <a:off x="6410903" y="2402448"/>
            <a:ext cx="1645227" cy="2197597"/>
          </a:xfrm>
          <a:prstGeom prst="rect">
            <a:avLst/>
          </a:prstGeom>
        </p:spPr>
      </p:pic>
      <p:pic>
        <p:nvPicPr>
          <p:cNvPr id="20" name="Obraz 19">
            <a:extLst>
              <a:ext uri="{FF2B5EF4-FFF2-40B4-BE49-F238E27FC236}">
                <a16:creationId xmlns:a16="http://schemas.microsoft.com/office/drawing/2014/main" id="{F5D3AEA4-7322-49ED-A818-1DBB4EC8EEEA}"/>
              </a:ext>
            </a:extLst>
          </p:cNvPr>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57500" t="31667" r="26172" b="27547"/>
          <a:stretch/>
        </p:blipFill>
        <p:spPr>
          <a:xfrm>
            <a:off x="8635194" y="2414425"/>
            <a:ext cx="1645227" cy="2311665"/>
          </a:xfrm>
          <a:prstGeom prst="rect">
            <a:avLst/>
          </a:prstGeom>
        </p:spPr>
      </p:pic>
      <p:sp>
        <p:nvSpPr>
          <p:cNvPr id="37" name="Strzałka: pięciokąt 36">
            <a:extLst>
              <a:ext uri="{FF2B5EF4-FFF2-40B4-BE49-F238E27FC236}">
                <a16:creationId xmlns:a16="http://schemas.microsoft.com/office/drawing/2014/main" id="{495669DF-4AA9-4E2A-ADFE-6E07A2CB716D}"/>
              </a:ext>
            </a:extLst>
          </p:cNvPr>
          <p:cNvSpPr/>
          <p:nvPr/>
        </p:nvSpPr>
        <p:spPr>
          <a:xfrm>
            <a:off x="1" y="230733"/>
            <a:ext cx="3436636" cy="425106"/>
          </a:xfrm>
          <a:prstGeom prst="homePlat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8" name="pole tekstowe 37">
            <a:extLst>
              <a:ext uri="{FF2B5EF4-FFF2-40B4-BE49-F238E27FC236}">
                <a16:creationId xmlns:a16="http://schemas.microsoft.com/office/drawing/2014/main" id="{00331C0D-CB97-4419-9D7B-E4EB536CB57F}"/>
              </a:ext>
            </a:extLst>
          </p:cNvPr>
          <p:cNvSpPr txBox="1"/>
          <p:nvPr/>
        </p:nvSpPr>
        <p:spPr>
          <a:xfrm>
            <a:off x="137649" y="245930"/>
            <a:ext cx="3145071" cy="400110"/>
          </a:xfrm>
          <a:prstGeom prst="rect">
            <a:avLst/>
          </a:prstGeom>
        </p:spPr>
        <p:txBody>
          <a:bodyPr wrap="square" rtlCol="0">
            <a:spAutoFit/>
          </a:bodyPr>
          <a:lstStyle/>
          <a:p>
            <a:pPr>
              <a:defRPr sz="2200" b="0" i="0" u="none" strike="noStrike" kern="1200" cap="none" spc="0" normalizeH="0" baseline="0">
                <a:solidFill>
                  <a:prstClr val="black">
                    <a:lumMod val="65000"/>
                    <a:lumOff val="35000"/>
                  </a:prstClr>
                </a:solidFill>
                <a:latin typeface="+mj-lt"/>
                <a:ea typeface="+mj-ea"/>
                <a:cs typeface="+mj-cs"/>
              </a:defRPr>
            </a:pPr>
            <a:r>
              <a:rPr lang="pl-PL" sz="2000" b="1" dirty="0">
                <a:solidFill>
                  <a:schemeClr val="bg1"/>
                </a:solidFill>
                <a:latin typeface="Century Gothic" panose="020B0502020202020204" pitchFamily="34" charset="0"/>
              </a:rPr>
              <a:t>AS-PL EN SOCIAL MEDIA</a:t>
            </a:r>
          </a:p>
        </p:txBody>
      </p:sp>
      <p:sp>
        <p:nvSpPr>
          <p:cNvPr id="39" name="Strzałka: pagon 38">
            <a:extLst>
              <a:ext uri="{FF2B5EF4-FFF2-40B4-BE49-F238E27FC236}">
                <a16:creationId xmlns:a16="http://schemas.microsoft.com/office/drawing/2014/main" id="{EEDF9FAA-C52B-4C82-ACCA-C6607D6D574B}"/>
              </a:ext>
            </a:extLst>
          </p:cNvPr>
          <p:cNvSpPr/>
          <p:nvPr/>
        </p:nvSpPr>
        <p:spPr>
          <a:xfrm>
            <a:off x="3347862" y="230733"/>
            <a:ext cx="438975" cy="432832"/>
          </a:xfrm>
          <a:prstGeom prst="chevron">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tx1"/>
              </a:solidFill>
            </a:endParaRPr>
          </a:p>
        </p:txBody>
      </p:sp>
      <p:pic>
        <p:nvPicPr>
          <p:cNvPr id="2" name="Obraz 1">
            <a:extLst>
              <a:ext uri="{FF2B5EF4-FFF2-40B4-BE49-F238E27FC236}">
                <a16:creationId xmlns:a16="http://schemas.microsoft.com/office/drawing/2014/main" id="{36B47DE1-7C2B-B152-AF27-75A2361E6FF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61483" y="2505136"/>
            <a:ext cx="1450494" cy="1494355"/>
          </a:xfrm>
          <a:prstGeom prst="rect">
            <a:avLst/>
          </a:prstGeom>
        </p:spPr>
      </p:pic>
    </p:spTree>
    <p:extLst>
      <p:ext uri="{BB962C8B-B14F-4D97-AF65-F5344CB8AC3E}">
        <p14:creationId xmlns:p14="http://schemas.microsoft.com/office/powerpoint/2010/main" val="2386716831"/>
      </p:ext>
    </p:extLst>
  </p:cSld>
  <p:clrMapOvr>
    <a:masterClrMapping/>
  </p:clrMapOvr>
  <p:transition spd="med" advClick="0" advTm="100">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upa 21">
            <a:extLst>
              <a:ext uri="{FF2B5EF4-FFF2-40B4-BE49-F238E27FC236}">
                <a16:creationId xmlns:a16="http://schemas.microsoft.com/office/drawing/2014/main" id="{3FD06777-4E86-42AF-9ECE-2EC1BD33FF18}"/>
              </a:ext>
            </a:extLst>
          </p:cNvPr>
          <p:cNvGrpSpPr/>
          <p:nvPr/>
        </p:nvGrpSpPr>
        <p:grpSpPr>
          <a:xfrm>
            <a:off x="-2506332" y="-1946179"/>
            <a:ext cx="10176335" cy="10051623"/>
            <a:chOff x="-2506332" y="-1946179"/>
            <a:chExt cx="10176335" cy="10051623"/>
          </a:xfrm>
        </p:grpSpPr>
        <p:sp>
          <p:nvSpPr>
            <p:cNvPr id="23" name="Sześciokąt 22">
              <a:extLst>
                <a:ext uri="{FF2B5EF4-FFF2-40B4-BE49-F238E27FC236}">
                  <a16:creationId xmlns:a16="http://schemas.microsoft.com/office/drawing/2014/main" id="{AF1B29EB-6AAA-4972-9C92-6BB590BEA6A1}"/>
                </a:ext>
              </a:extLst>
            </p:cNvPr>
            <p:cNvSpPr/>
            <p:nvPr/>
          </p:nvSpPr>
          <p:spPr>
            <a:xfrm rot="1106717">
              <a:off x="2426692" y="433746"/>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24" name="Sześciokąt 23">
              <a:extLst>
                <a:ext uri="{FF2B5EF4-FFF2-40B4-BE49-F238E27FC236}">
                  <a16:creationId xmlns:a16="http://schemas.microsoft.com/office/drawing/2014/main" id="{27804306-F0CB-46FE-AEEE-C8527E3269F7}"/>
                </a:ext>
              </a:extLst>
            </p:cNvPr>
            <p:cNvSpPr/>
            <p:nvPr/>
          </p:nvSpPr>
          <p:spPr>
            <a:xfrm rot="1106717">
              <a:off x="4884142" y="-6155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5" name="Sześciokąt 24">
              <a:extLst>
                <a:ext uri="{FF2B5EF4-FFF2-40B4-BE49-F238E27FC236}">
                  <a16:creationId xmlns:a16="http://schemas.microsoft.com/office/drawing/2014/main" id="{1AE0F69E-CF4D-49A8-8D30-9558764A25F1}"/>
                </a:ext>
              </a:extLst>
            </p:cNvPr>
            <p:cNvSpPr/>
            <p:nvPr/>
          </p:nvSpPr>
          <p:spPr>
            <a:xfrm rot="1106717">
              <a:off x="3236317" y="-1946179"/>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6" name="Sześciokąt 25">
              <a:extLst>
                <a:ext uri="{FF2B5EF4-FFF2-40B4-BE49-F238E27FC236}">
                  <a16:creationId xmlns:a16="http://schemas.microsoft.com/office/drawing/2014/main" id="{1407B2E3-42A0-4652-BDE1-7C847A1DE237}"/>
                </a:ext>
              </a:extLst>
            </p:cNvPr>
            <p:cNvSpPr/>
            <p:nvPr/>
          </p:nvSpPr>
          <p:spPr>
            <a:xfrm rot="1106717">
              <a:off x="-1683762" y="-994332"/>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7" name="Sześciokąt 26">
              <a:extLst>
                <a:ext uri="{FF2B5EF4-FFF2-40B4-BE49-F238E27FC236}">
                  <a16:creationId xmlns:a16="http://schemas.microsoft.com/office/drawing/2014/main" id="{C3A68C8F-70A0-4579-8E07-625431070B5D}"/>
                </a:ext>
              </a:extLst>
            </p:cNvPr>
            <p:cNvSpPr/>
            <p:nvPr/>
          </p:nvSpPr>
          <p:spPr>
            <a:xfrm rot="1106717">
              <a:off x="-859434" y="3301438"/>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8" name="Sześciokąt 27">
              <a:extLst>
                <a:ext uri="{FF2B5EF4-FFF2-40B4-BE49-F238E27FC236}">
                  <a16:creationId xmlns:a16="http://schemas.microsoft.com/office/drawing/2014/main" id="{6032F08D-78E8-4A70-B10A-69E5ABA09E6B}"/>
                </a:ext>
              </a:extLst>
            </p:cNvPr>
            <p:cNvSpPr/>
            <p:nvPr/>
          </p:nvSpPr>
          <p:spPr>
            <a:xfrm rot="1106717">
              <a:off x="1612555" y="2794106"/>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9" name="Sześciokąt 28">
              <a:extLst>
                <a:ext uri="{FF2B5EF4-FFF2-40B4-BE49-F238E27FC236}">
                  <a16:creationId xmlns:a16="http://schemas.microsoft.com/office/drawing/2014/main" id="{2DE76503-F9B1-493F-8063-6812428DE3DC}"/>
                </a:ext>
              </a:extLst>
            </p:cNvPr>
            <p:cNvSpPr/>
            <p:nvPr/>
          </p:nvSpPr>
          <p:spPr>
            <a:xfrm rot="1106717">
              <a:off x="-59334" y="921513"/>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0" name="Sześciokąt 29">
              <a:extLst>
                <a:ext uri="{FF2B5EF4-FFF2-40B4-BE49-F238E27FC236}">
                  <a16:creationId xmlns:a16="http://schemas.microsoft.com/office/drawing/2014/main" id="{871F82F2-45AE-4B94-A01D-D804EB6A9992}"/>
                </a:ext>
              </a:extLst>
            </p:cNvPr>
            <p:cNvSpPr/>
            <p:nvPr/>
          </p:nvSpPr>
          <p:spPr>
            <a:xfrm rot="1106717">
              <a:off x="-2506332" y="1409280"/>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1" name="Sześciokąt 30">
              <a:extLst>
                <a:ext uri="{FF2B5EF4-FFF2-40B4-BE49-F238E27FC236}">
                  <a16:creationId xmlns:a16="http://schemas.microsoft.com/office/drawing/2014/main" id="{0E68E736-DCA4-4FB2-A7CB-82B9B7BDE12E}"/>
                </a:ext>
              </a:extLst>
            </p:cNvPr>
            <p:cNvSpPr/>
            <p:nvPr/>
          </p:nvSpPr>
          <p:spPr>
            <a:xfrm rot="1106717">
              <a:off x="4073588" y="231116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2" name="Sześciokąt 31">
              <a:extLst>
                <a:ext uri="{FF2B5EF4-FFF2-40B4-BE49-F238E27FC236}">
                  <a16:creationId xmlns:a16="http://schemas.microsoft.com/office/drawing/2014/main" id="{C07586A3-61DD-4072-B287-43F0A02FBD01}"/>
                </a:ext>
              </a:extLst>
            </p:cNvPr>
            <p:cNvSpPr/>
            <p:nvPr/>
          </p:nvSpPr>
          <p:spPr>
            <a:xfrm rot="1106717">
              <a:off x="3267571" y="4684790"/>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3" name="Sześciokąt 32">
              <a:extLst>
                <a:ext uri="{FF2B5EF4-FFF2-40B4-BE49-F238E27FC236}">
                  <a16:creationId xmlns:a16="http://schemas.microsoft.com/office/drawing/2014/main" id="{8BD17206-16AF-47DD-95F1-542C63F233B6}"/>
                </a:ext>
              </a:extLst>
            </p:cNvPr>
            <p:cNvSpPr/>
            <p:nvPr/>
          </p:nvSpPr>
          <p:spPr>
            <a:xfrm rot="1106717">
              <a:off x="810121" y="5161040"/>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4" name="Sześciokąt 33">
              <a:extLst>
                <a:ext uri="{FF2B5EF4-FFF2-40B4-BE49-F238E27FC236}">
                  <a16:creationId xmlns:a16="http://schemas.microsoft.com/office/drawing/2014/main" id="{5271AC37-AAD8-4098-BB70-9DAD5C7F8876}"/>
                </a:ext>
              </a:extLst>
            </p:cNvPr>
            <p:cNvSpPr/>
            <p:nvPr/>
          </p:nvSpPr>
          <p:spPr>
            <a:xfrm rot="1106717">
              <a:off x="-1644832" y="568648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5" name="Sześciokąt 34">
              <a:extLst>
                <a:ext uri="{FF2B5EF4-FFF2-40B4-BE49-F238E27FC236}">
                  <a16:creationId xmlns:a16="http://schemas.microsoft.com/office/drawing/2014/main" id="{0EE41B03-26F7-465C-BA79-EE5ADDF3483A}"/>
                </a:ext>
              </a:extLst>
            </p:cNvPr>
            <p:cNvSpPr/>
            <p:nvPr/>
          </p:nvSpPr>
          <p:spPr>
            <a:xfrm rot="1106717">
              <a:off x="770269" y="-1439362"/>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sp>
        <p:nvSpPr>
          <p:cNvPr id="3" name="AutoShape 2" descr="Bildergebnis für app icon .png"/>
          <p:cNvSpPr>
            <a:spLocks noChangeAspect="1" noChangeArrowheads="1"/>
          </p:cNvSpPr>
          <p:nvPr/>
        </p:nvSpPr>
        <p:spPr bwMode="auto">
          <a:xfrm>
            <a:off x="4124325" y="1457325"/>
            <a:ext cx="3943350" cy="39433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 name="AutoShape 2" descr="Bildergebnis für icons .png"/>
          <p:cNvSpPr>
            <a:spLocks noChangeAspect="1" noChangeArrowheads="1"/>
          </p:cNvSpPr>
          <p:nvPr/>
        </p:nvSpPr>
        <p:spPr bwMode="auto">
          <a:xfrm>
            <a:off x="3395663" y="1457325"/>
            <a:ext cx="5400675" cy="39433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20" name="Obraz 19">
            <a:extLst>
              <a:ext uri="{FF2B5EF4-FFF2-40B4-BE49-F238E27FC236}">
                <a16:creationId xmlns:a16="http://schemas.microsoft.com/office/drawing/2014/main" id="{F5D3AEA4-7322-49ED-A818-1DBB4EC8EEEA}"/>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57500" t="31666" r="26172" b="28986"/>
          <a:stretch/>
        </p:blipFill>
        <p:spPr>
          <a:xfrm>
            <a:off x="8635194" y="2415804"/>
            <a:ext cx="1645227" cy="2230145"/>
          </a:xfrm>
          <a:prstGeom prst="rect">
            <a:avLst/>
          </a:prstGeom>
        </p:spPr>
      </p:pic>
      <p:pic>
        <p:nvPicPr>
          <p:cNvPr id="13" name="Obraz 12">
            <a:extLst>
              <a:ext uri="{FF2B5EF4-FFF2-40B4-BE49-F238E27FC236}">
                <a16:creationId xmlns:a16="http://schemas.microsoft.com/office/drawing/2014/main" id="{2895277D-E4B4-404D-BE7B-B72845C1130C}"/>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42187" t="31667" r="41485" b="29560"/>
          <a:stretch/>
        </p:blipFill>
        <p:spPr>
          <a:xfrm>
            <a:off x="6410903" y="2402448"/>
            <a:ext cx="1645227" cy="2197597"/>
          </a:xfrm>
          <a:prstGeom prst="rect">
            <a:avLst/>
          </a:prstGeom>
        </p:spPr>
      </p:pic>
      <p:pic>
        <p:nvPicPr>
          <p:cNvPr id="14" name="Obraz 13">
            <a:extLst>
              <a:ext uri="{FF2B5EF4-FFF2-40B4-BE49-F238E27FC236}">
                <a16:creationId xmlns:a16="http://schemas.microsoft.com/office/drawing/2014/main" id="{6EB3C478-EC59-4E9F-AB44-1CD86AC99B40}"/>
              </a:ext>
            </a:extLst>
          </p:cNvPr>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27656" t="31667" r="56016" b="27547"/>
          <a:stretch/>
        </p:blipFill>
        <p:spPr>
          <a:xfrm>
            <a:off x="4230405" y="2414425"/>
            <a:ext cx="1645227" cy="2311665"/>
          </a:xfrm>
          <a:prstGeom prst="rect">
            <a:avLst/>
          </a:prstGeom>
        </p:spPr>
      </p:pic>
      <p:sp>
        <p:nvSpPr>
          <p:cNvPr id="39" name="Strzałka: pięciokąt 38">
            <a:extLst>
              <a:ext uri="{FF2B5EF4-FFF2-40B4-BE49-F238E27FC236}">
                <a16:creationId xmlns:a16="http://schemas.microsoft.com/office/drawing/2014/main" id="{24B58A2B-A44C-41B5-A0B1-F91F64F5CE8E}"/>
              </a:ext>
            </a:extLst>
          </p:cNvPr>
          <p:cNvSpPr/>
          <p:nvPr/>
        </p:nvSpPr>
        <p:spPr>
          <a:xfrm>
            <a:off x="1" y="230733"/>
            <a:ext cx="3436636" cy="425106"/>
          </a:xfrm>
          <a:prstGeom prst="homePlat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0" name="pole tekstowe 39">
            <a:extLst>
              <a:ext uri="{FF2B5EF4-FFF2-40B4-BE49-F238E27FC236}">
                <a16:creationId xmlns:a16="http://schemas.microsoft.com/office/drawing/2014/main" id="{B666B88C-C18C-4E8D-B004-1FF96C0E0225}"/>
              </a:ext>
            </a:extLst>
          </p:cNvPr>
          <p:cNvSpPr txBox="1"/>
          <p:nvPr/>
        </p:nvSpPr>
        <p:spPr>
          <a:xfrm>
            <a:off x="137649" y="245930"/>
            <a:ext cx="3145071" cy="400110"/>
          </a:xfrm>
          <a:prstGeom prst="rect">
            <a:avLst/>
          </a:prstGeom>
        </p:spPr>
        <p:txBody>
          <a:bodyPr wrap="square" rtlCol="0">
            <a:spAutoFit/>
          </a:bodyPr>
          <a:lstStyle/>
          <a:p>
            <a:pPr>
              <a:defRPr sz="2200" b="0" i="0" u="none" strike="noStrike" kern="1200" cap="none" spc="0" normalizeH="0" baseline="0">
                <a:solidFill>
                  <a:prstClr val="black">
                    <a:lumMod val="65000"/>
                    <a:lumOff val="35000"/>
                  </a:prstClr>
                </a:solidFill>
                <a:latin typeface="+mj-lt"/>
                <a:ea typeface="+mj-ea"/>
                <a:cs typeface="+mj-cs"/>
              </a:defRPr>
            </a:pPr>
            <a:r>
              <a:rPr lang="pl-PL" sz="2000" b="1" dirty="0">
                <a:solidFill>
                  <a:schemeClr val="bg1"/>
                </a:solidFill>
                <a:latin typeface="Century Gothic" panose="020B0502020202020204" pitchFamily="34" charset="0"/>
              </a:rPr>
              <a:t>AS-PL EN SOCIAL MEDIA</a:t>
            </a:r>
          </a:p>
        </p:txBody>
      </p:sp>
      <p:sp>
        <p:nvSpPr>
          <p:cNvPr id="41" name="Strzałka: pagon 40">
            <a:extLst>
              <a:ext uri="{FF2B5EF4-FFF2-40B4-BE49-F238E27FC236}">
                <a16:creationId xmlns:a16="http://schemas.microsoft.com/office/drawing/2014/main" id="{49606D50-A194-4023-B3D3-AD7094FD3417}"/>
              </a:ext>
            </a:extLst>
          </p:cNvPr>
          <p:cNvSpPr/>
          <p:nvPr/>
        </p:nvSpPr>
        <p:spPr>
          <a:xfrm>
            <a:off x="3347862" y="230733"/>
            <a:ext cx="438975" cy="432832"/>
          </a:xfrm>
          <a:prstGeom prst="chevron">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tx1"/>
              </a:solidFill>
            </a:endParaRPr>
          </a:p>
        </p:txBody>
      </p:sp>
      <p:pic>
        <p:nvPicPr>
          <p:cNvPr id="2" name="Obraz 1">
            <a:extLst>
              <a:ext uri="{FF2B5EF4-FFF2-40B4-BE49-F238E27FC236}">
                <a16:creationId xmlns:a16="http://schemas.microsoft.com/office/drawing/2014/main" id="{A18A25C9-9D18-F09E-27EA-5589578D727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10859" y="2322206"/>
            <a:ext cx="1765582" cy="1818971"/>
          </a:xfrm>
          <a:prstGeom prst="rect">
            <a:avLst/>
          </a:prstGeom>
        </p:spPr>
      </p:pic>
    </p:spTree>
    <p:extLst>
      <p:ext uri="{BB962C8B-B14F-4D97-AF65-F5344CB8AC3E}">
        <p14:creationId xmlns:p14="http://schemas.microsoft.com/office/powerpoint/2010/main" val="18061799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300" advClick="0" advTm="100">
        <p159:morph option="byObject"/>
      </p:transition>
    </mc:Choice>
    <mc:Fallback xmlns="">
      <p:transition advClick="0" advTm="100">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upa 23">
            <a:extLst>
              <a:ext uri="{FF2B5EF4-FFF2-40B4-BE49-F238E27FC236}">
                <a16:creationId xmlns:a16="http://schemas.microsoft.com/office/drawing/2014/main" id="{A7E1AA6E-2F36-4171-A6D8-F9779CB1066F}"/>
              </a:ext>
            </a:extLst>
          </p:cNvPr>
          <p:cNvGrpSpPr/>
          <p:nvPr/>
        </p:nvGrpSpPr>
        <p:grpSpPr>
          <a:xfrm>
            <a:off x="-2506332" y="-1946179"/>
            <a:ext cx="10176335" cy="10051623"/>
            <a:chOff x="-2506332" y="-1946179"/>
            <a:chExt cx="10176335" cy="10051623"/>
          </a:xfrm>
        </p:grpSpPr>
        <p:sp>
          <p:nvSpPr>
            <p:cNvPr id="25" name="Sześciokąt 24">
              <a:extLst>
                <a:ext uri="{FF2B5EF4-FFF2-40B4-BE49-F238E27FC236}">
                  <a16:creationId xmlns:a16="http://schemas.microsoft.com/office/drawing/2014/main" id="{B7137CE4-856D-4B90-B72E-997E444861F7}"/>
                </a:ext>
              </a:extLst>
            </p:cNvPr>
            <p:cNvSpPr/>
            <p:nvPr/>
          </p:nvSpPr>
          <p:spPr>
            <a:xfrm rot="1106717">
              <a:off x="2426692" y="433746"/>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26" name="Sześciokąt 25">
              <a:extLst>
                <a:ext uri="{FF2B5EF4-FFF2-40B4-BE49-F238E27FC236}">
                  <a16:creationId xmlns:a16="http://schemas.microsoft.com/office/drawing/2014/main" id="{896CE73E-5135-4A9E-9ECD-04F622429F13}"/>
                </a:ext>
              </a:extLst>
            </p:cNvPr>
            <p:cNvSpPr/>
            <p:nvPr/>
          </p:nvSpPr>
          <p:spPr>
            <a:xfrm rot="1106717">
              <a:off x="4884142" y="-6155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7" name="Sześciokąt 26">
              <a:extLst>
                <a:ext uri="{FF2B5EF4-FFF2-40B4-BE49-F238E27FC236}">
                  <a16:creationId xmlns:a16="http://schemas.microsoft.com/office/drawing/2014/main" id="{49DE69A5-AF94-4121-ACFA-009CF396358E}"/>
                </a:ext>
              </a:extLst>
            </p:cNvPr>
            <p:cNvSpPr/>
            <p:nvPr/>
          </p:nvSpPr>
          <p:spPr>
            <a:xfrm rot="1106717">
              <a:off x="3236317" y="-1946179"/>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8" name="Sześciokąt 27">
              <a:extLst>
                <a:ext uri="{FF2B5EF4-FFF2-40B4-BE49-F238E27FC236}">
                  <a16:creationId xmlns:a16="http://schemas.microsoft.com/office/drawing/2014/main" id="{25A91845-7623-4C93-99C4-488FAF5228D8}"/>
                </a:ext>
              </a:extLst>
            </p:cNvPr>
            <p:cNvSpPr/>
            <p:nvPr/>
          </p:nvSpPr>
          <p:spPr>
            <a:xfrm rot="1106717">
              <a:off x="-1683762" y="-994332"/>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9" name="Sześciokąt 28">
              <a:extLst>
                <a:ext uri="{FF2B5EF4-FFF2-40B4-BE49-F238E27FC236}">
                  <a16:creationId xmlns:a16="http://schemas.microsoft.com/office/drawing/2014/main" id="{18E7A050-4F6F-403E-ADC1-03CC2BDF9C9E}"/>
                </a:ext>
              </a:extLst>
            </p:cNvPr>
            <p:cNvSpPr/>
            <p:nvPr/>
          </p:nvSpPr>
          <p:spPr>
            <a:xfrm rot="1106717">
              <a:off x="-859434" y="3301438"/>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0" name="Sześciokąt 29">
              <a:extLst>
                <a:ext uri="{FF2B5EF4-FFF2-40B4-BE49-F238E27FC236}">
                  <a16:creationId xmlns:a16="http://schemas.microsoft.com/office/drawing/2014/main" id="{B0CE8433-DD0A-4B50-84E9-F3CFDE307E49}"/>
                </a:ext>
              </a:extLst>
            </p:cNvPr>
            <p:cNvSpPr/>
            <p:nvPr/>
          </p:nvSpPr>
          <p:spPr>
            <a:xfrm rot="1106717">
              <a:off x="1612555" y="2794106"/>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1" name="Sześciokąt 30">
              <a:extLst>
                <a:ext uri="{FF2B5EF4-FFF2-40B4-BE49-F238E27FC236}">
                  <a16:creationId xmlns:a16="http://schemas.microsoft.com/office/drawing/2014/main" id="{F55AB0A1-D262-4DE5-9794-B474C02AE7B2}"/>
                </a:ext>
              </a:extLst>
            </p:cNvPr>
            <p:cNvSpPr/>
            <p:nvPr/>
          </p:nvSpPr>
          <p:spPr>
            <a:xfrm rot="1106717">
              <a:off x="-59334" y="921513"/>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2" name="Sześciokąt 31">
              <a:extLst>
                <a:ext uri="{FF2B5EF4-FFF2-40B4-BE49-F238E27FC236}">
                  <a16:creationId xmlns:a16="http://schemas.microsoft.com/office/drawing/2014/main" id="{A34ED4F5-C9A0-464C-A309-63F10BD39634}"/>
                </a:ext>
              </a:extLst>
            </p:cNvPr>
            <p:cNvSpPr/>
            <p:nvPr/>
          </p:nvSpPr>
          <p:spPr>
            <a:xfrm rot="1106717">
              <a:off x="-2506332" y="1409280"/>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3" name="Sześciokąt 32">
              <a:extLst>
                <a:ext uri="{FF2B5EF4-FFF2-40B4-BE49-F238E27FC236}">
                  <a16:creationId xmlns:a16="http://schemas.microsoft.com/office/drawing/2014/main" id="{D0394204-3860-44C1-957A-6190AA25C23D}"/>
                </a:ext>
              </a:extLst>
            </p:cNvPr>
            <p:cNvSpPr/>
            <p:nvPr/>
          </p:nvSpPr>
          <p:spPr>
            <a:xfrm rot="1106717">
              <a:off x="4073588" y="231116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4" name="Sześciokąt 33">
              <a:extLst>
                <a:ext uri="{FF2B5EF4-FFF2-40B4-BE49-F238E27FC236}">
                  <a16:creationId xmlns:a16="http://schemas.microsoft.com/office/drawing/2014/main" id="{844FC95D-52EC-4043-B283-D446DFDF64CC}"/>
                </a:ext>
              </a:extLst>
            </p:cNvPr>
            <p:cNvSpPr/>
            <p:nvPr/>
          </p:nvSpPr>
          <p:spPr>
            <a:xfrm rot="1106717">
              <a:off x="3267571" y="4684790"/>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5" name="Sześciokąt 34">
              <a:extLst>
                <a:ext uri="{FF2B5EF4-FFF2-40B4-BE49-F238E27FC236}">
                  <a16:creationId xmlns:a16="http://schemas.microsoft.com/office/drawing/2014/main" id="{10BE8F1B-560C-493E-B22D-3AE8ED82113B}"/>
                </a:ext>
              </a:extLst>
            </p:cNvPr>
            <p:cNvSpPr/>
            <p:nvPr/>
          </p:nvSpPr>
          <p:spPr>
            <a:xfrm rot="1106717">
              <a:off x="810121" y="5161040"/>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6" name="Sześciokąt 35">
              <a:extLst>
                <a:ext uri="{FF2B5EF4-FFF2-40B4-BE49-F238E27FC236}">
                  <a16:creationId xmlns:a16="http://schemas.microsoft.com/office/drawing/2014/main" id="{11DBB533-C52D-4A3A-85DC-6C3F168F3FAF}"/>
                </a:ext>
              </a:extLst>
            </p:cNvPr>
            <p:cNvSpPr/>
            <p:nvPr/>
          </p:nvSpPr>
          <p:spPr>
            <a:xfrm rot="1106717">
              <a:off x="-1644832" y="568648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7" name="Sześciokąt 36">
              <a:extLst>
                <a:ext uri="{FF2B5EF4-FFF2-40B4-BE49-F238E27FC236}">
                  <a16:creationId xmlns:a16="http://schemas.microsoft.com/office/drawing/2014/main" id="{328BCCF3-BA43-490D-9762-A1FE46EB2BB2}"/>
                </a:ext>
              </a:extLst>
            </p:cNvPr>
            <p:cNvSpPr/>
            <p:nvPr/>
          </p:nvSpPr>
          <p:spPr>
            <a:xfrm rot="1106717">
              <a:off x="770269" y="-1439362"/>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sp>
        <p:nvSpPr>
          <p:cNvPr id="3" name="AutoShape 2" descr="Bildergebnis für app icon .png"/>
          <p:cNvSpPr>
            <a:spLocks noChangeAspect="1" noChangeArrowheads="1"/>
          </p:cNvSpPr>
          <p:nvPr/>
        </p:nvSpPr>
        <p:spPr bwMode="auto">
          <a:xfrm>
            <a:off x="4124325" y="1457325"/>
            <a:ext cx="3943350" cy="39433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 name="AutoShape 2" descr="Bildergebnis für icons .png"/>
          <p:cNvSpPr>
            <a:spLocks noChangeAspect="1" noChangeArrowheads="1"/>
          </p:cNvSpPr>
          <p:nvPr/>
        </p:nvSpPr>
        <p:spPr bwMode="auto">
          <a:xfrm>
            <a:off x="3395663" y="1457325"/>
            <a:ext cx="5400675" cy="39433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18" name="Obraz 17">
            <a:extLst>
              <a:ext uri="{FF2B5EF4-FFF2-40B4-BE49-F238E27FC236}">
                <a16:creationId xmlns:a16="http://schemas.microsoft.com/office/drawing/2014/main" id="{AFEC4E85-D76E-4B8E-8ED9-4304316EC651}"/>
              </a:ext>
            </a:extLst>
          </p:cNvPr>
          <p:cNvPicPr>
            <a:picLocks noChangeAspect="1"/>
          </p:cNvPicPr>
          <p:nvPr/>
        </p:nvPicPr>
        <p:blipFill rotWithShape="1">
          <a:blip r:embed="rId2">
            <a:extLst>
              <a:ext uri="{28A0092B-C50C-407E-A947-70E740481C1C}">
                <a14:useLocalDpi xmlns:a14="http://schemas.microsoft.com/office/drawing/2010/main" val="0"/>
              </a:ext>
            </a:extLst>
          </a:blip>
          <a:srcRect l="27656" t="31667" r="56016" b="37209"/>
          <a:stretch/>
        </p:blipFill>
        <p:spPr>
          <a:xfrm>
            <a:off x="4057656" y="2171700"/>
            <a:ext cx="1990725" cy="2134503"/>
          </a:xfrm>
          <a:prstGeom prst="rect">
            <a:avLst/>
          </a:prstGeom>
        </p:spPr>
      </p:pic>
      <p:pic>
        <p:nvPicPr>
          <p:cNvPr id="14" name="Obraz 13">
            <a:extLst>
              <a:ext uri="{FF2B5EF4-FFF2-40B4-BE49-F238E27FC236}">
                <a16:creationId xmlns:a16="http://schemas.microsoft.com/office/drawing/2014/main" id="{59848B3A-D69C-4144-A8CA-AD0CA64CC7B6}"/>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57500" t="31666" r="26172" b="28986"/>
          <a:stretch/>
        </p:blipFill>
        <p:spPr>
          <a:xfrm>
            <a:off x="8635194" y="2415804"/>
            <a:ext cx="1645227" cy="2230145"/>
          </a:xfrm>
          <a:prstGeom prst="rect">
            <a:avLst/>
          </a:prstGeom>
        </p:spPr>
      </p:pic>
      <p:pic>
        <p:nvPicPr>
          <p:cNvPr id="15" name="Obraz 14">
            <a:extLst>
              <a:ext uri="{FF2B5EF4-FFF2-40B4-BE49-F238E27FC236}">
                <a16:creationId xmlns:a16="http://schemas.microsoft.com/office/drawing/2014/main" id="{1E2E8A52-6814-4C35-8A94-A72C2FBA7BC1}"/>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42187" t="31667" r="41485" b="29560"/>
          <a:stretch/>
        </p:blipFill>
        <p:spPr>
          <a:xfrm>
            <a:off x="6410903" y="2402448"/>
            <a:ext cx="1645227" cy="2197597"/>
          </a:xfrm>
          <a:prstGeom prst="rect">
            <a:avLst/>
          </a:prstGeom>
        </p:spPr>
      </p:pic>
      <p:sp>
        <p:nvSpPr>
          <p:cNvPr id="41" name="Strzałka: pięciokąt 40">
            <a:extLst>
              <a:ext uri="{FF2B5EF4-FFF2-40B4-BE49-F238E27FC236}">
                <a16:creationId xmlns:a16="http://schemas.microsoft.com/office/drawing/2014/main" id="{F9379517-4788-4979-BC21-71EAB8FECB5C}"/>
              </a:ext>
            </a:extLst>
          </p:cNvPr>
          <p:cNvSpPr/>
          <p:nvPr/>
        </p:nvSpPr>
        <p:spPr>
          <a:xfrm>
            <a:off x="1" y="230733"/>
            <a:ext cx="3436636" cy="425106"/>
          </a:xfrm>
          <a:prstGeom prst="homePlat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2" name="pole tekstowe 41">
            <a:extLst>
              <a:ext uri="{FF2B5EF4-FFF2-40B4-BE49-F238E27FC236}">
                <a16:creationId xmlns:a16="http://schemas.microsoft.com/office/drawing/2014/main" id="{7492E437-590C-4FC6-AC59-49B46C5B75EF}"/>
              </a:ext>
            </a:extLst>
          </p:cNvPr>
          <p:cNvSpPr txBox="1"/>
          <p:nvPr/>
        </p:nvSpPr>
        <p:spPr>
          <a:xfrm>
            <a:off x="137649" y="245930"/>
            <a:ext cx="3145071" cy="400110"/>
          </a:xfrm>
          <a:prstGeom prst="rect">
            <a:avLst/>
          </a:prstGeom>
        </p:spPr>
        <p:txBody>
          <a:bodyPr wrap="square" rtlCol="0">
            <a:spAutoFit/>
          </a:bodyPr>
          <a:lstStyle/>
          <a:p>
            <a:pPr>
              <a:defRPr sz="2200" b="0" i="0" u="none" strike="noStrike" kern="1200" cap="none" spc="0" normalizeH="0" baseline="0">
                <a:solidFill>
                  <a:prstClr val="black">
                    <a:lumMod val="65000"/>
                    <a:lumOff val="35000"/>
                  </a:prstClr>
                </a:solidFill>
                <a:latin typeface="+mj-lt"/>
                <a:ea typeface="+mj-ea"/>
                <a:cs typeface="+mj-cs"/>
              </a:defRPr>
            </a:pPr>
            <a:r>
              <a:rPr lang="pl-PL" sz="2000" b="1" dirty="0">
                <a:solidFill>
                  <a:schemeClr val="bg1"/>
                </a:solidFill>
                <a:latin typeface="Century Gothic" panose="020B0502020202020204" pitchFamily="34" charset="0"/>
              </a:rPr>
              <a:t>AS-PL EN SOCIAL MEDIA</a:t>
            </a:r>
          </a:p>
        </p:txBody>
      </p:sp>
      <p:sp>
        <p:nvSpPr>
          <p:cNvPr id="43" name="Strzałka: pagon 42">
            <a:extLst>
              <a:ext uri="{FF2B5EF4-FFF2-40B4-BE49-F238E27FC236}">
                <a16:creationId xmlns:a16="http://schemas.microsoft.com/office/drawing/2014/main" id="{50B2CB1E-6306-442B-A1DE-44B80CD7AF18}"/>
              </a:ext>
            </a:extLst>
          </p:cNvPr>
          <p:cNvSpPr/>
          <p:nvPr/>
        </p:nvSpPr>
        <p:spPr>
          <a:xfrm>
            <a:off x="3347862" y="230733"/>
            <a:ext cx="438975" cy="432832"/>
          </a:xfrm>
          <a:prstGeom prst="chevron">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tx1"/>
              </a:solidFill>
            </a:endParaRPr>
          </a:p>
        </p:txBody>
      </p:sp>
      <p:pic>
        <p:nvPicPr>
          <p:cNvPr id="2" name="Obraz 1">
            <a:extLst>
              <a:ext uri="{FF2B5EF4-FFF2-40B4-BE49-F238E27FC236}">
                <a16:creationId xmlns:a16="http://schemas.microsoft.com/office/drawing/2014/main" id="{8D3259FB-7D8F-B9F6-9C48-40E9B606A3A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10859" y="2322206"/>
            <a:ext cx="1765582" cy="1818971"/>
          </a:xfrm>
          <a:prstGeom prst="rect">
            <a:avLst/>
          </a:prstGeom>
        </p:spPr>
      </p:pic>
    </p:spTree>
    <p:extLst>
      <p:ext uri="{BB962C8B-B14F-4D97-AF65-F5344CB8AC3E}">
        <p14:creationId xmlns:p14="http://schemas.microsoft.com/office/powerpoint/2010/main" val="20388201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300" advClick="0" advTm="100">
        <p159:morph option="byObject"/>
      </p:transition>
    </mc:Choice>
    <mc:Fallback xmlns="">
      <p:transition advClick="0" advTm="100">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upa 24">
            <a:extLst>
              <a:ext uri="{FF2B5EF4-FFF2-40B4-BE49-F238E27FC236}">
                <a16:creationId xmlns:a16="http://schemas.microsoft.com/office/drawing/2014/main" id="{106144CE-A37B-440A-8F77-3090EAAEF543}"/>
              </a:ext>
            </a:extLst>
          </p:cNvPr>
          <p:cNvGrpSpPr/>
          <p:nvPr/>
        </p:nvGrpSpPr>
        <p:grpSpPr>
          <a:xfrm>
            <a:off x="-2506332" y="-1946179"/>
            <a:ext cx="10176335" cy="10051623"/>
            <a:chOff x="-2506332" y="-1946179"/>
            <a:chExt cx="10176335" cy="10051623"/>
          </a:xfrm>
        </p:grpSpPr>
        <p:sp>
          <p:nvSpPr>
            <p:cNvPr id="26" name="Sześciokąt 25">
              <a:extLst>
                <a:ext uri="{FF2B5EF4-FFF2-40B4-BE49-F238E27FC236}">
                  <a16:creationId xmlns:a16="http://schemas.microsoft.com/office/drawing/2014/main" id="{EC526B5D-6B96-41B0-B262-9CA152FA86CA}"/>
                </a:ext>
              </a:extLst>
            </p:cNvPr>
            <p:cNvSpPr/>
            <p:nvPr/>
          </p:nvSpPr>
          <p:spPr>
            <a:xfrm rot="1106717">
              <a:off x="2426692" y="433746"/>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27" name="Sześciokąt 26">
              <a:extLst>
                <a:ext uri="{FF2B5EF4-FFF2-40B4-BE49-F238E27FC236}">
                  <a16:creationId xmlns:a16="http://schemas.microsoft.com/office/drawing/2014/main" id="{9574779E-B05B-408C-8647-2219C6385C0D}"/>
                </a:ext>
              </a:extLst>
            </p:cNvPr>
            <p:cNvSpPr/>
            <p:nvPr/>
          </p:nvSpPr>
          <p:spPr>
            <a:xfrm rot="1106717">
              <a:off x="4884142" y="-6155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9" name="Sześciokąt 28">
              <a:extLst>
                <a:ext uri="{FF2B5EF4-FFF2-40B4-BE49-F238E27FC236}">
                  <a16:creationId xmlns:a16="http://schemas.microsoft.com/office/drawing/2014/main" id="{4FA44BC3-A251-4078-A289-5E4F4388F1D4}"/>
                </a:ext>
              </a:extLst>
            </p:cNvPr>
            <p:cNvSpPr/>
            <p:nvPr/>
          </p:nvSpPr>
          <p:spPr>
            <a:xfrm rot="1106717">
              <a:off x="3236317" y="-1946179"/>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0" name="Sześciokąt 29">
              <a:extLst>
                <a:ext uri="{FF2B5EF4-FFF2-40B4-BE49-F238E27FC236}">
                  <a16:creationId xmlns:a16="http://schemas.microsoft.com/office/drawing/2014/main" id="{46503C0B-240E-4F69-9067-91C42A4F99B0}"/>
                </a:ext>
              </a:extLst>
            </p:cNvPr>
            <p:cNvSpPr/>
            <p:nvPr/>
          </p:nvSpPr>
          <p:spPr>
            <a:xfrm rot="1106717">
              <a:off x="-1683762" y="-994332"/>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1" name="Sześciokąt 30">
              <a:extLst>
                <a:ext uri="{FF2B5EF4-FFF2-40B4-BE49-F238E27FC236}">
                  <a16:creationId xmlns:a16="http://schemas.microsoft.com/office/drawing/2014/main" id="{C78D97BD-B6AB-4486-9E9F-B58900AB40BD}"/>
                </a:ext>
              </a:extLst>
            </p:cNvPr>
            <p:cNvSpPr/>
            <p:nvPr/>
          </p:nvSpPr>
          <p:spPr>
            <a:xfrm rot="1106717">
              <a:off x="-859434" y="3301438"/>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2" name="Sześciokąt 31">
              <a:extLst>
                <a:ext uri="{FF2B5EF4-FFF2-40B4-BE49-F238E27FC236}">
                  <a16:creationId xmlns:a16="http://schemas.microsoft.com/office/drawing/2014/main" id="{A0962278-6CED-45FA-A2DA-05DB94544F04}"/>
                </a:ext>
              </a:extLst>
            </p:cNvPr>
            <p:cNvSpPr/>
            <p:nvPr/>
          </p:nvSpPr>
          <p:spPr>
            <a:xfrm rot="1106717">
              <a:off x="1612555" y="2794106"/>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3" name="Sześciokąt 32">
              <a:extLst>
                <a:ext uri="{FF2B5EF4-FFF2-40B4-BE49-F238E27FC236}">
                  <a16:creationId xmlns:a16="http://schemas.microsoft.com/office/drawing/2014/main" id="{E52FAA93-E2EB-4DD5-AFFA-488686FD9EE2}"/>
                </a:ext>
              </a:extLst>
            </p:cNvPr>
            <p:cNvSpPr/>
            <p:nvPr/>
          </p:nvSpPr>
          <p:spPr>
            <a:xfrm rot="1106717">
              <a:off x="-59334" y="921513"/>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4" name="Sześciokąt 33">
              <a:extLst>
                <a:ext uri="{FF2B5EF4-FFF2-40B4-BE49-F238E27FC236}">
                  <a16:creationId xmlns:a16="http://schemas.microsoft.com/office/drawing/2014/main" id="{14CBD956-F6AA-4A29-917C-0FA27E1C2FB3}"/>
                </a:ext>
              </a:extLst>
            </p:cNvPr>
            <p:cNvSpPr/>
            <p:nvPr/>
          </p:nvSpPr>
          <p:spPr>
            <a:xfrm rot="1106717">
              <a:off x="-2506332" y="1409280"/>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5" name="Sześciokąt 34">
              <a:extLst>
                <a:ext uri="{FF2B5EF4-FFF2-40B4-BE49-F238E27FC236}">
                  <a16:creationId xmlns:a16="http://schemas.microsoft.com/office/drawing/2014/main" id="{494631E3-F334-4DBF-AC01-EBD23BE5633C}"/>
                </a:ext>
              </a:extLst>
            </p:cNvPr>
            <p:cNvSpPr/>
            <p:nvPr/>
          </p:nvSpPr>
          <p:spPr>
            <a:xfrm rot="1106717">
              <a:off x="4073588" y="231116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6" name="Sześciokąt 35">
              <a:extLst>
                <a:ext uri="{FF2B5EF4-FFF2-40B4-BE49-F238E27FC236}">
                  <a16:creationId xmlns:a16="http://schemas.microsoft.com/office/drawing/2014/main" id="{9B195A15-46C8-4B13-A9D6-28100608B4CF}"/>
                </a:ext>
              </a:extLst>
            </p:cNvPr>
            <p:cNvSpPr/>
            <p:nvPr/>
          </p:nvSpPr>
          <p:spPr>
            <a:xfrm rot="1106717">
              <a:off x="3267571" y="4684790"/>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7" name="Sześciokąt 36">
              <a:extLst>
                <a:ext uri="{FF2B5EF4-FFF2-40B4-BE49-F238E27FC236}">
                  <a16:creationId xmlns:a16="http://schemas.microsoft.com/office/drawing/2014/main" id="{F86AE080-1F84-4D8A-B97F-ECC06B8BF219}"/>
                </a:ext>
              </a:extLst>
            </p:cNvPr>
            <p:cNvSpPr/>
            <p:nvPr/>
          </p:nvSpPr>
          <p:spPr>
            <a:xfrm rot="1106717">
              <a:off x="810121" y="5161040"/>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8" name="Sześciokąt 37">
              <a:extLst>
                <a:ext uri="{FF2B5EF4-FFF2-40B4-BE49-F238E27FC236}">
                  <a16:creationId xmlns:a16="http://schemas.microsoft.com/office/drawing/2014/main" id="{5127BF1F-5099-4B5D-B65C-0B592190E624}"/>
                </a:ext>
              </a:extLst>
            </p:cNvPr>
            <p:cNvSpPr/>
            <p:nvPr/>
          </p:nvSpPr>
          <p:spPr>
            <a:xfrm rot="1106717">
              <a:off x="-1644832" y="568648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9" name="Sześciokąt 38">
              <a:extLst>
                <a:ext uri="{FF2B5EF4-FFF2-40B4-BE49-F238E27FC236}">
                  <a16:creationId xmlns:a16="http://schemas.microsoft.com/office/drawing/2014/main" id="{03B0CCA4-BDF6-433E-B72C-1B4D72619587}"/>
                </a:ext>
              </a:extLst>
            </p:cNvPr>
            <p:cNvSpPr/>
            <p:nvPr/>
          </p:nvSpPr>
          <p:spPr>
            <a:xfrm rot="1106717">
              <a:off x="770269" y="-1439362"/>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sp>
        <p:nvSpPr>
          <p:cNvPr id="3" name="AutoShape 2" descr="Bildergebnis für app icon .png"/>
          <p:cNvSpPr>
            <a:spLocks noChangeAspect="1" noChangeArrowheads="1"/>
          </p:cNvSpPr>
          <p:nvPr/>
        </p:nvSpPr>
        <p:spPr bwMode="auto">
          <a:xfrm>
            <a:off x="4124325" y="1457325"/>
            <a:ext cx="3943350" cy="39433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 name="AutoShape 2" descr="Bildergebnis für icons .png"/>
          <p:cNvSpPr>
            <a:spLocks noChangeAspect="1" noChangeArrowheads="1"/>
          </p:cNvSpPr>
          <p:nvPr/>
        </p:nvSpPr>
        <p:spPr bwMode="auto">
          <a:xfrm>
            <a:off x="3395663" y="1457325"/>
            <a:ext cx="5400675" cy="39433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18" name="Obraz 17">
            <a:extLst>
              <a:ext uri="{FF2B5EF4-FFF2-40B4-BE49-F238E27FC236}">
                <a16:creationId xmlns:a16="http://schemas.microsoft.com/office/drawing/2014/main" id="{AFEC4E85-D76E-4B8E-8ED9-4304316EC651}"/>
              </a:ext>
            </a:extLst>
          </p:cNvPr>
          <p:cNvPicPr>
            <a:picLocks noChangeAspect="1"/>
          </p:cNvPicPr>
          <p:nvPr/>
        </p:nvPicPr>
        <p:blipFill rotWithShape="1">
          <a:blip r:embed="rId2">
            <a:extLst>
              <a:ext uri="{28A0092B-C50C-407E-A947-70E740481C1C}">
                <a14:useLocalDpi xmlns:a14="http://schemas.microsoft.com/office/drawing/2010/main" val="0"/>
              </a:ext>
            </a:extLst>
          </a:blip>
          <a:srcRect l="27656" t="31667" r="56016" b="37466"/>
          <a:stretch/>
        </p:blipFill>
        <p:spPr>
          <a:xfrm>
            <a:off x="4057656" y="2171700"/>
            <a:ext cx="1990725" cy="2116927"/>
          </a:xfrm>
          <a:prstGeom prst="rect">
            <a:avLst/>
          </a:prstGeom>
        </p:spPr>
      </p:pic>
      <p:pic>
        <p:nvPicPr>
          <p:cNvPr id="19" name="Obraz 18">
            <a:extLst>
              <a:ext uri="{FF2B5EF4-FFF2-40B4-BE49-F238E27FC236}">
                <a16:creationId xmlns:a16="http://schemas.microsoft.com/office/drawing/2014/main" id="{C57274A2-D820-492A-A525-C16ED5C54E40}"/>
              </a:ext>
            </a:extLst>
          </p:cNvPr>
          <p:cNvPicPr>
            <a:picLocks noChangeAspect="1"/>
          </p:cNvPicPr>
          <p:nvPr/>
        </p:nvPicPr>
        <p:blipFill rotWithShape="1">
          <a:blip r:embed="rId3">
            <a:extLst>
              <a:ext uri="{28A0092B-C50C-407E-A947-70E740481C1C}">
                <a14:useLocalDpi xmlns:a14="http://schemas.microsoft.com/office/drawing/2010/main" val="0"/>
              </a:ext>
            </a:extLst>
          </a:blip>
          <a:srcRect l="42187" t="31667" r="41485" b="36557"/>
          <a:stretch/>
        </p:blipFill>
        <p:spPr>
          <a:xfrm>
            <a:off x="6238154" y="2171700"/>
            <a:ext cx="1990725" cy="2179229"/>
          </a:xfrm>
          <a:prstGeom prst="rect">
            <a:avLst/>
          </a:prstGeom>
        </p:spPr>
      </p:pic>
      <p:pic>
        <p:nvPicPr>
          <p:cNvPr id="15" name="Obraz 14">
            <a:extLst>
              <a:ext uri="{FF2B5EF4-FFF2-40B4-BE49-F238E27FC236}">
                <a16:creationId xmlns:a16="http://schemas.microsoft.com/office/drawing/2014/main" id="{1FE1126B-203C-4E32-AE7E-6CF710AC6A28}"/>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57500" t="31666" r="26172" b="28986"/>
          <a:stretch/>
        </p:blipFill>
        <p:spPr>
          <a:xfrm>
            <a:off x="8635194" y="2415804"/>
            <a:ext cx="1645227" cy="2230145"/>
          </a:xfrm>
          <a:prstGeom prst="rect">
            <a:avLst/>
          </a:prstGeom>
        </p:spPr>
      </p:pic>
      <p:sp>
        <p:nvSpPr>
          <p:cNvPr id="28" name="Strzałka: pięciokąt 27">
            <a:extLst>
              <a:ext uri="{FF2B5EF4-FFF2-40B4-BE49-F238E27FC236}">
                <a16:creationId xmlns:a16="http://schemas.microsoft.com/office/drawing/2014/main" id="{F26888BE-6AE3-4570-B3D5-AA6A41557FF0}"/>
              </a:ext>
            </a:extLst>
          </p:cNvPr>
          <p:cNvSpPr/>
          <p:nvPr/>
        </p:nvSpPr>
        <p:spPr>
          <a:xfrm>
            <a:off x="1" y="230733"/>
            <a:ext cx="3436636" cy="425106"/>
          </a:xfrm>
          <a:prstGeom prst="homePlat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3" name="pole tekstowe 42">
            <a:extLst>
              <a:ext uri="{FF2B5EF4-FFF2-40B4-BE49-F238E27FC236}">
                <a16:creationId xmlns:a16="http://schemas.microsoft.com/office/drawing/2014/main" id="{A6A87A59-520A-4CBF-A88A-019910CC9027}"/>
              </a:ext>
            </a:extLst>
          </p:cNvPr>
          <p:cNvSpPr txBox="1"/>
          <p:nvPr/>
        </p:nvSpPr>
        <p:spPr>
          <a:xfrm>
            <a:off x="137649" y="245930"/>
            <a:ext cx="3145071" cy="400110"/>
          </a:xfrm>
          <a:prstGeom prst="rect">
            <a:avLst/>
          </a:prstGeom>
        </p:spPr>
        <p:txBody>
          <a:bodyPr wrap="square" rtlCol="0">
            <a:spAutoFit/>
          </a:bodyPr>
          <a:lstStyle/>
          <a:p>
            <a:pPr>
              <a:defRPr sz="2200" b="0" i="0" u="none" strike="noStrike" kern="1200" cap="none" spc="0" normalizeH="0" baseline="0">
                <a:solidFill>
                  <a:prstClr val="black">
                    <a:lumMod val="65000"/>
                    <a:lumOff val="35000"/>
                  </a:prstClr>
                </a:solidFill>
                <a:latin typeface="+mj-lt"/>
                <a:ea typeface="+mj-ea"/>
                <a:cs typeface="+mj-cs"/>
              </a:defRPr>
            </a:pPr>
            <a:r>
              <a:rPr lang="pl-PL" sz="2000" b="1" dirty="0">
                <a:solidFill>
                  <a:schemeClr val="bg1"/>
                </a:solidFill>
                <a:latin typeface="Century Gothic" panose="020B0502020202020204" pitchFamily="34" charset="0"/>
              </a:rPr>
              <a:t>AS-PL EN SOCIAL MEDIA</a:t>
            </a:r>
          </a:p>
        </p:txBody>
      </p:sp>
      <p:sp>
        <p:nvSpPr>
          <p:cNvPr id="44" name="Strzałka: pagon 43">
            <a:extLst>
              <a:ext uri="{FF2B5EF4-FFF2-40B4-BE49-F238E27FC236}">
                <a16:creationId xmlns:a16="http://schemas.microsoft.com/office/drawing/2014/main" id="{B878B9EC-1CB1-4A64-A3B6-6C9679B4CD4B}"/>
              </a:ext>
            </a:extLst>
          </p:cNvPr>
          <p:cNvSpPr/>
          <p:nvPr/>
        </p:nvSpPr>
        <p:spPr>
          <a:xfrm>
            <a:off x="3347862" y="230733"/>
            <a:ext cx="438975" cy="432832"/>
          </a:xfrm>
          <a:prstGeom prst="chevron">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tx1"/>
              </a:solidFill>
            </a:endParaRPr>
          </a:p>
        </p:txBody>
      </p:sp>
      <p:pic>
        <p:nvPicPr>
          <p:cNvPr id="2" name="Obraz 1">
            <a:extLst>
              <a:ext uri="{FF2B5EF4-FFF2-40B4-BE49-F238E27FC236}">
                <a16:creationId xmlns:a16="http://schemas.microsoft.com/office/drawing/2014/main" id="{A446D1FB-A5F1-608B-DF07-2B2CEBD8DC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10859" y="2322206"/>
            <a:ext cx="1765582" cy="1818971"/>
          </a:xfrm>
          <a:prstGeom prst="rect">
            <a:avLst/>
          </a:prstGeom>
        </p:spPr>
      </p:pic>
    </p:spTree>
    <p:extLst>
      <p:ext uri="{BB962C8B-B14F-4D97-AF65-F5344CB8AC3E}">
        <p14:creationId xmlns:p14="http://schemas.microsoft.com/office/powerpoint/2010/main" val="22803128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300" advClick="0" advTm="100">
        <p159:morph option="byObject"/>
      </p:transition>
    </mc:Choice>
    <mc:Fallback xmlns="">
      <p:transition advClick="0" advTm="100">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upa 24">
            <a:extLst>
              <a:ext uri="{FF2B5EF4-FFF2-40B4-BE49-F238E27FC236}">
                <a16:creationId xmlns:a16="http://schemas.microsoft.com/office/drawing/2014/main" id="{A3512B20-34BA-4B94-BB7A-4DA5678A2888}"/>
              </a:ext>
            </a:extLst>
          </p:cNvPr>
          <p:cNvGrpSpPr/>
          <p:nvPr/>
        </p:nvGrpSpPr>
        <p:grpSpPr>
          <a:xfrm>
            <a:off x="-2506332" y="-1946179"/>
            <a:ext cx="10176335" cy="10051623"/>
            <a:chOff x="-2506332" y="-1946179"/>
            <a:chExt cx="10176335" cy="10051623"/>
          </a:xfrm>
        </p:grpSpPr>
        <p:sp>
          <p:nvSpPr>
            <p:cNvPr id="26" name="Sześciokąt 25">
              <a:extLst>
                <a:ext uri="{FF2B5EF4-FFF2-40B4-BE49-F238E27FC236}">
                  <a16:creationId xmlns:a16="http://schemas.microsoft.com/office/drawing/2014/main" id="{93D92A89-615F-4441-B488-0A10C33497E6}"/>
                </a:ext>
              </a:extLst>
            </p:cNvPr>
            <p:cNvSpPr/>
            <p:nvPr/>
          </p:nvSpPr>
          <p:spPr>
            <a:xfrm rot="1106717">
              <a:off x="2426692" y="433746"/>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27" name="Sześciokąt 26">
              <a:extLst>
                <a:ext uri="{FF2B5EF4-FFF2-40B4-BE49-F238E27FC236}">
                  <a16:creationId xmlns:a16="http://schemas.microsoft.com/office/drawing/2014/main" id="{89C9B799-8CCB-4BC6-B784-F45242AA72E0}"/>
                </a:ext>
              </a:extLst>
            </p:cNvPr>
            <p:cNvSpPr/>
            <p:nvPr/>
          </p:nvSpPr>
          <p:spPr>
            <a:xfrm rot="1106717">
              <a:off x="4884142" y="-6155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1" name="Sześciokąt 30">
              <a:extLst>
                <a:ext uri="{FF2B5EF4-FFF2-40B4-BE49-F238E27FC236}">
                  <a16:creationId xmlns:a16="http://schemas.microsoft.com/office/drawing/2014/main" id="{D06E42ED-C8BA-49D4-86A6-1555FBDB036C}"/>
                </a:ext>
              </a:extLst>
            </p:cNvPr>
            <p:cNvSpPr/>
            <p:nvPr/>
          </p:nvSpPr>
          <p:spPr>
            <a:xfrm rot="1106717">
              <a:off x="3236317" y="-1946179"/>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2" name="Sześciokąt 31">
              <a:extLst>
                <a:ext uri="{FF2B5EF4-FFF2-40B4-BE49-F238E27FC236}">
                  <a16:creationId xmlns:a16="http://schemas.microsoft.com/office/drawing/2014/main" id="{02393324-91EC-4634-A454-FB0BC128FDED}"/>
                </a:ext>
              </a:extLst>
            </p:cNvPr>
            <p:cNvSpPr/>
            <p:nvPr/>
          </p:nvSpPr>
          <p:spPr>
            <a:xfrm rot="1106717">
              <a:off x="-1683762" y="-994332"/>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3" name="Sześciokąt 32">
              <a:extLst>
                <a:ext uri="{FF2B5EF4-FFF2-40B4-BE49-F238E27FC236}">
                  <a16:creationId xmlns:a16="http://schemas.microsoft.com/office/drawing/2014/main" id="{56153853-977D-46D4-8958-86F5CE802DEB}"/>
                </a:ext>
              </a:extLst>
            </p:cNvPr>
            <p:cNvSpPr/>
            <p:nvPr/>
          </p:nvSpPr>
          <p:spPr>
            <a:xfrm rot="1106717">
              <a:off x="-859434" y="3301438"/>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4" name="Sześciokąt 33">
              <a:extLst>
                <a:ext uri="{FF2B5EF4-FFF2-40B4-BE49-F238E27FC236}">
                  <a16:creationId xmlns:a16="http://schemas.microsoft.com/office/drawing/2014/main" id="{9FF21806-CF64-455B-A26D-CFB39786A6AA}"/>
                </a:ext>
              </a:extLst>
            </p:cNvPr>
            <p:cNvSpPr/>
            <p:nvPr/>
          </p:nvSpPr>
          <p:spPr>
            <a:xfrm rot="1106717">
              <a:off x="1612555" y="2794106"/>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5" name="Sześciokąt 34">
              <a:extLst>
                <a:ext uri="{FF2B5EF4-FFF2-40B4-BE49-F238E27FC236}">
                  <a16:creationId xmlns:a16="http://schemas.microsoft.com/office/drawing/2014/main" id="{D2A3C8A2-C839-4048-92CE-9567DDDF3ED4}"/>
                </a:ext>
              </a:extLst>
            </p:cNvPr>
            <p:cNvSpPr/>
            <p:nvPr/>
          </p:nvSpPr>
          <p:spPr>
            <a:xfrm rot="1106717">
              <a:off x="-59334" y="921513"/>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6" name="Sześciokąt 35">
              <a:extLst>
                <a:ext uri="{FF2B5EF4-FFF2-40B4-BE49-F238E27FC236}">
                  <a16:creationId xmlns:a16="http://schemas.microsoft.com/office/drawing/2014/main" id="{4A030D34-682D-4AB6-9ED5-10E43F05B534}"/>
                </a:ext>
              </a:extLst>
            </p:cNvPr>
            <p:cNvSpPr/>
            <p:nvPr/>
          </p:nvSpPr>
          <p:spPr>
            <a:xfrm rot="1106717">
              <a:off x="-2506332" y="1409280"/>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7" name="Sześciokąt 36">
              <a:extLst>
                <a:ext uri="{FF2B5EF4-FFF2-40B4-BE49-F238E27FC236}">
                  <a16:creationId xmlns:a16="http://schemas.microsoft.com/office/drawing/2014/main" id="{69B231C6-0EBF-4CE0-93AF-79F22A673458}"/>
                </a:ext>
              </a:extLst>
            </p:cNvPr>
            <p:cNvSpPr/>
            <p:nvPr/>
          </p:nvSpPr>
          <p:spPr>
            <a:xfrm rot="1106717">
              <a:off x="4073588" y="231116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8" name="Sześciokąt 37">
              <a:extLst>
                <a:ext uri="{FF2B5EF4-FFF2-40B4-BE49-F238E27FC236}">
                  <a16:creationId xmlns:a16="http://schemas.microsoft.com/office/drawing/2014/main" id="{D2D80462-9BBC-48EC-AA5B-D25F09F1FC57}"/>
                </a:ext>
              </a:extLst>
            </p:cNvPr>
            <p:cNvSpPr/>
            <p:nvPr/>
          </p:nvSpPr>
          <p:spPr>
            <a:xfrm rot="1106717">
              <a:off x="3267571" y="4684790"/>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9" name="Sześciokąt 38">
              <a:extLst>
                <a:ext uri="{FF2B5EF4-FFF2-40B4-BE49-F238E27FC236}">
                  <a16:creationId xmlns:a16="http://schemas.microsoft.com/office/drawing/2014/main" id="{5CCE039C-5968-4309-BB9A-774BA1F36ECA}"/>
                </a:ext>
              </a:extLst>
            </p:cNvPr>
            <p:cNvSpPr/>
            <p:nvPr/>
          </p:nvSpPr>
          <p:spPr>
            <a:xfrm rot="1106717">
              <a:off x="810121" y="5161040"/>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0" name="Sześciokąt 39">
              <a:extLst>
                <a:ext uri="{FF2B5EF4-FFF2-40B4-BE49-F238E27FC236}">
                  <a16:creationId xmlns:a16="http://schemas.microsoft.com/office/drawing/2014/main" id="{4DE6AD73-B869-408D-B4A8-2B4DF821F70D}"/>
                </a:ext>
              </a:extLst>
            </p:cNvPr>
            <p:cNvSpPr/>
            <p:nvPr/>
          </p:nvSpPr>
          <p:spPr>
            <a:xfrm rot="1106717">
              <a:off x="-1644832" y="568648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1" name="Sześciokąt 40">
              <a:extLst>
                <a:ext uri="{FF2B5EF4-FFF2-40B4-BE49-F238E27FC236}">
                  <a16:creationId xmlns:a16="http://schemas.microsoft.com/office/drawing/2014/main" id="{32430D71-2F77-4C29-872A-F4F204743D70}"/>
                </a:ext>
              </a:extLst>
            </p:cNvPr>
            <p:cNvSpPr/>
            <p:nvPr/>
          </p:nvSpPr>
          <p:spPr>
            <a:xfrm rot="1106717">
              <a:off x="770269" y="-1439362"/>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sp>
        <p:nvSpPr>
          <p:cNvPr id="3" name="AutoShape 2" descr="Bildergebnis für app icon .png"/>
          <p:cNvSpPr>
            <a:spLocks noChangeAspect="1" noChangeArrowheads="1"/>
          </p:cNvSpPr>
          <p:nvPr/>
        </p:nvSpPr>
        <p:spPr bwMode="auto">
          <a:xfrm>
            <a:off x="4124325" y="1457325"/>
            <a:ext cx="3943350" cy="39433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 name="AutoShape 2" descr="Bildergebnis für icons .png"/>
          <p:cNvSpPr>
            <a:spLocks noChangeAspect="1" noChangeArrowheads="1"/>
          </p:cNvSpPr>
          <p:nvPr/>
        </p:nvSpPr>
        <p:spPr bwMode="auto">
          <a:xfrm>
            <a:off x="3395663" y="1457325"/>
            <a:ext cx="5400675" cy="39433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18" name="Obraz 17">
            <a:extLst>
              <a:ext uri="{FF2B5EF4-FFF2-40B4-BE49-F238E27FC236}">
                <a16:creationId xmlns:a16="http://schemas.microsoft.com/office/drawing/2014/main" id="{AFEC4E85-D76E-4B8E-8ED9-4304316EC651}"/>
              </a:ext>
            </a:extLst>
          </p:cNvPr>
          <p:cNvPicPr>
            <a:picLocks noChangeAspect="1"/>
          </p:cNvPicPr>
          <p:nvPr/>
        </p:nvPicPr>
        <p:blipFill rotWithShape="1">
          <a:blip r:embed="rId2">
            <a:extLst>
              <a:ext uri="{28A0092B-C50C-407E-A947-70E740481C1C}">
                <a14:useLocalDpi xmlns:a14="http://schemas.microsoft.com/office/drawing/2010/main" val="0"/>
              </a:ext>
            </a:extLst>
          </a:blip>
          <a:srcRect l="27656" t="31666" r="56016" b="36557"/>
          <a:stretch/>
        </p:blipFill>
        <p:spPr>
          <a:xfrm>
            <a:off x="4057656" y="2171700"/>
            <a:ext cx="1990725" cy="2179229"/>
          </a:xfrm>
          <a:prstGeom prst="rect">
            <a:avLst/>
          </a:prstGeom>
        </p:spPr>
      </p:pic>
      <p:pic>
        <p:nvPicPr>
          <p:cNvPr id="19" name="Obraz 18">
            <a:extLst>
              <a:ext uri="{FF2B5EF4-FFF2-40B4-BE49-F238E27FC236}">
                <a16:creationId xmlns:a16="http://schemas.microsoft.com/office/drawing/2014/main" id="{C57274A2-D820-492A-A525-C16ED5C54E40}"/>
              </a:ext>
            </a:extLst>
          </p:cNvPr>
          <p:cNvPicPr>
            <a:picLocks noChangeAspect="1"/>
          </p:cNvPicPr>
          <p:nvPr/>
        </p:nvPicPr>
        <p:blipFill rotWithShape="1">
          <a:blip r:embed="rId3">
            <a:extLst>
              <a:ext uri="{28A0092B-C50C-407E-A947-70E740481C1C}">
                <a14:useLocalDpi xmlns:a14="http://schemas.microsoft.com/office/drawing/2010/main" val="0"/>
              </a:ext>
            </a:extLst>
          </a:blip>
          <a:srcRect l="42187" t="31667" r="41485" b="37209"/>
          <a:stretch/>
        </p:blipFill>
        <p:spPr>
          <a:xfrm>
            <a:off x="6238154" y="2171700"/>
            <a:ext cx="1990725" cy="2134503"/>
          </a:xfrm>
          <a:prstGeom prst="rect">
            <a:avLst/>
          </a:prstGeom>
        </p:spPr>
      </p:pic>
      <p:pic>
        <p:nvPicPr>
          <p:cNvPr id="20" name="Obraz 19">
            <a:extLst>
              <a:ext uri="{FF2B5EF4-FFF2-40B4-BE49-F238E27FC236}">
                <a16:creationId xmlns:a16="http://schemas.microsoft.com/office/drawing/2014/main" id="{F5D3AEA4-7322-49ED-A818-1DBB4EC8EEEA}"/>
              </a:ext>
            </a:extLst>
          </p:cNvPr>
          <p:cNvPicPr>
            <a:picLocks noChangeAspect="1"/>
          </p:cNvPicPr>
          <p:nvPr/>
        </p:nvPicPr>
        <p:blipFill rotWithShape="1">
          <a:blip r:embed="rId4">
            <a:extLst>
              <a:ext uri="{28A0092B-C50C-407E-A947-70E740481C1C}">
                <a14:useLocalDpi xmlns:a14="http://schemas.microsoft.com/office/drawing/2010/main" val="0"/>
              </a:ext>
            </a:extLst>
          </a:blip>
          <a:srcRect l="57500" t="31666" r="26172" b="36557"/>
          <a:stretch/>
        </p:blipFill>
        <p:spPr>
          <a:xfrm>
            <a:off x="8462445" y="2171700"/>
            <a:ext cx="1990725" cy="2179229"/>
          </a:xfrm>
          <a:prstGeom prst="rect">
            <a:avLst/>
          </a:prstGeom>
        </p:spPr>
      </p:pic>
      <p:sp>
        <p:nvSpPr>
          <p:cNvPr id="29" name="pole tekstowe 28">
            <a:extLst>
              <a:ext uri="{FF2B5EF4-FFF2-40B4-BE49-F238E27FC236}">
                <a16:creationId xmlns:a16="http://schemas.microsoft.com/office/drawing/2014/main" id="{2537B870-89FE-4023-A732-001DF6F586E7}"/>
              </a:ext>
            </a:extLst>
          </p:cNvPr>
          <p:cNvSpPr txBox="1"/>
          <p:nvPr/>
        </p:nvSpPr>
        <p:spPr>
          <a:xfrm>
            <a:off x="4242018" y="5060337"/>
            <a:ext cx="3707964" cy="769441"/>
          </a:xfrm>
          <a:prstGeom prst="rect">
            <a:avLst/>
          </a:prstGeom>
          <a:noFill/>
        </p:spPr>
        <p:txBody>
          <a:bodyPr wrap="square" rtlCol="0">
            <a:spAutoFit/>
          </a:bodyPr>
          <a:lstStyle/>
          <a:p>
            <a:pPr algn="ctr"/>
            <a:r>
              <a:rPr lang="pl-PL" sz="4400" dirty="0">
                <a:latin typeface="Century Gothic" panose="020B0502020202020204" pitchFamily="34" charset="0"/>
              </a:rPr>
              <a:t>/</a:t>
            </a:r>
            <a:r>
              <a:rPr lang="pl-PL" sz="4400" dirty="0" err="1">
                <a:latin typeface="Century Gothic" panose="020B0502020202020204" pitchFamily="34" charset="0"/>
              </a:rPr>
              <a:t>asplcom</a:t>
            </a:r>
            <a:endParaRPr lang="pl-PL" sz="4400" dirty="0">
              <a:latin typeface="Century Gothic" panose="020B0502020202020204" pitchFamily="34" charset="0"/>
            </a:endParaRPr>
          </a:p>
        </p:txBody>
      </p:sp>
      <p:sp>
        <p:nvSpPr>
          <p:cNvPr id="28" name="Strzałka: pięciokąt 27">
            <a:extLst>
              <a:ext uri="{FF2B5EF4-FFF2-40B4-BE49-F238E27FC236}">
                <a16:creationId xmlns:a16="http://schemas.microsoft.com/office/drawing/2014/main" id="{6D2D721A-7249-4362-9ABF-5CC1494929B4}"/>
              </a:ext>
            </a:extLst>
          </p:cNvPr>
          <p:cNvSpPr/>
          <p:nvPr/>
        </p:nvSpPr>
        <p:spPr>
          <a:xfrm>
            <a:off x="1" y="230733"/>
            <a:ext cx="3436636" cy="425106"/>
          </a:xfrm>
          <a:prstGeom prst="homePlat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0" name="pole tekstowe 29">
            <a:extLst>
              <a:ext uri="{FF2B5EF4-FFF2-40B4-BE49-F238E27FC236}">
                <a16:creationId xmlns:a16="http://schemas.microsoft.com/office/drawing/2014/main" id="{DFDA3D64-A268-4085-8882-E6CC3935CFA5}"/>
              </a:ext>
            </a:extLst>
          </p:cNvPr>
          <p:cNvSpPr txBox="1"/>
          <p:nvPr/>
        </p:nvSpPr>
        <p:spPr>
          <a:xfrm>
            <a:off x="137649" y="245930"/>
            <a:ext cx="3145071" cy="400110"/>
          </a:xfrm>
          <a:prstGeom prst="rect">
            <a:avLst/>
          </a:prstGeom>
        </p:spPr>
        <p:txBody>
          <a:bodyPr wrap="square" rtlCol="0">
            <a:spAutoFit/>
          </a:bodyPr>
          <a:lstStyle/>
          <a:p>
            <a:pPr>
              <a:defRPr sz="2200" b="0" i="0" u="none" strike="noStrike" kern="1200" cap="none" spc="0" normalizeH="0" baseline="0">
                <a:solidFill>
                  <a:prstClr val="black">
                    <a:lumMod val="65000"/>
                    <a:lumOff val="35000"/>
                  </a:prstClr>
                </a:solidFill>
                <a:latin typeface="+mj-lt"/>
                <a:ea typeface="+mj-ea"/>
                <a:cs typeface="+mj-cs"/>
              </a:defRPr>
            </a:pPr>
            <a:r>
              <a:rPr lang="pl-PL" sz="2000" b="1" dirty="0">
                <a:solidFill>
                  <a:schemeClr val="bg1"/>
                </a:solidFill>
                <a:latin typeface="Century Gothic" panose="020B0502020202020204" pitchFamily="34" charset="0"/>
              </a:rPr>
              <a:t>AS-PL EN SOCIAL MEDIA</a:t>
            </a:r>
          </a:p>
        </p:txBody>
      </p:sp>
      <p:sp>
        <p:nvSpPr>
          <p:cNvPr id="45" name="Strzałka: pagon 44">
            <a:extLst>
              <a:ext uri="{FF2B5EF4-FFF2-40B4-BE49-F238E27FC236}">
                <a16:creationId xmlns:a16="http://schemas.microsoft.com/office/drawing/2014/main" id="{3C16B71A-BE76-45E6-A469-C7B56E6CBDFB}"/>
              </a:ext>
            </a:extLst>
          </p:cNvPr>
          <p:cNvSpPr/>
          <p:nvPr/>
        </p:nvSpPr>
        <p:spPr>
          <a:xfrm>
            <a:off x="3347862" y="230733"/>
            <a:ext cx="438975" cy="432832"/>
          </a:xfrm>
          <a:prstGeom prst="chevron">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tx1"/>
              </a:solidFill>
            </a:endParaRPr>
          </a:p>
        </p:txBody>
      </p:sp>
      <p:pic>
        <p:nvPicPr>
          <p:cNvPr id="2" name="Obraz 1">
            <a:extLst>
              <a:ext uri="{FF2B5EF4-FFF2-40B4-BE49-F238E27FC236}">
                <a16:creationId xmlns:a16="http://schemas.microsoft.com/office/drawing/2014/main" id="{2F07E484-A7AB-2B75-86CF-B3BA9A5A12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10859" y="2322206"/>
            <a:ext cx="1765582" cy="1818971"/>
          </a:xfrm>
          <a:prstGeom prst="rect">
            <a:avLst/>
          </a:prstGeom>
        </p:spPr>
      </p:pic>
    </p:spTree>
    <p:extLst>
      <p:ext uri="{BB962C8B-B14F-4D97-AF65-F5344CB8AC3E}">
        <p14:creationId xmlns:p14="http://schemas.microsoft.com/office/powerpoint/2010/main" val="11020898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300" advClick="0" advTm="2000">
        <p159:morph option="byObject"/>
      </p:transition>
    </mc:Choice>
    <mc:Fallback xmlns="">
      <p:transition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400" fill="hold"/>
                                        <p:tgtEl>
                                          <p:spTgt spid="29"/>
                                        </p:tgtEl>
                                        <p:attrNameLst>
                                          <p:attrName>ppt_w</p:attrName>
                                        </p:attrNameLst>
                                      </p:cBhvr>
                                      <p:tavLst>
                                        <p:tav tm="0">
                                          <p:val>
                                            <p:fltVal val="0"/>
                                          </p:val>
                                        </p:tav>
                                        <p:tav tm="100000">
                                          <p:val>
                                            <p:strVal val="#ppt_w"/>
                                          </p:val>
                                        </p:tav>
                                      </p:tavLst>
                                    </p:anim>
                                    <p:anim calcmode="lin" valueType="num">
                                      <p:cBhvr>
                                        <p:cTn id="8" dur="400" fill="hold"/>
                                        <p:tgtEl>
                                          <p:spTgt spid="29"/>
                                        </p:tgtEl>
                                        <p:attrNameLst>
                                          <p:attrName>ppt_h</p:attrName>
                                        </p:attrNameLst>
                                      </p:cBhvr>
                                      <p:tavLst>
                                        <p:tav tm="0">
                                          <p:val>
                                            <p:fltVal val="0"/>
                                          </p:val>
                                        </p:tav>
                                        <p:tav tm="100000">
                                          <p:val>
                                            <p:strVal val="#ppt_h"/>
                                          </p:val>
                                        </p:tav>
                                      </p:tavLst>
                                    </p:anim>
                                    <p:animEffect transition="in" filter="fade">
                                      <p:cBhvr>
                                        <p:cTn id="9" dur="4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a:extLst>
              <a:ext uri="{FF2B5EF4-FFF2-40B4-BE49-F238E27FC236}">
                <a16:creationId xmlns:a16="http://schemas.microsoft.com/office/drawing/2014/main" id="{C60C5997-7608-4D8C-A81C-A04F8367A6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Obraz 4">
            <a:extLst>
              <a:ext uri="{FF2B5EF4-FFF2-40B4-BE49-F238E27FC236}">
                <a16:creationId xmlns:a16="http://schemas.microsoft.com/office/drawing/2014/main" id="{F979CAB7-BC1E-4973-9ECD-C332DB1AE74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3" name="Obraz 2">
            <a:extLst>
              <a:ext uri="{FF2B5EF4-FFF2-40B4-BE49-F238E27FC236}">
                <a16:creationId xmlns:a16="http://schemas.microsoft.com/office/drawing/2014/main" id="{DADD9447-6900-421A-8358-8AF78924B2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50768" y="2373011"/>
            <a:ext cx="457200" cy="266906"/>
          </a:xfrm>
          <a:prstGeom prst="rect">
            <a:avLst/>
          </a:prstGeom>
        </p:spPr>
      </p:pic>
      <p:pic>
        <p:nvPicPr>
          <p:cNvPr id="4" name="Obraz 3">
            <a:extLst>
              <a:ext uri="{FF2B5EF4-FFF2-40B4-BE49-F238E27FC236}">
                <a16:creationId xmlns:a16="http://schemas.microsoft.com/office/drawing/2014/main" id="{EE0686DF-1D7B-4803-870F-40386EBE4E4E}"/>
              </a:ext>
            </a:extLst>
          </p:cNvPr>
          <p:cNvPicPr>
            <a:picLocks noChangeAspect="1"/>
          </p:cNvPicPr>
          <p:nvPr/>
        </p:nvPicPr>
        <p:blipFill rotWithShape="1">
          <a:blip r:embed="rId5">
            <a:extLst>
              <a:ext uri="{28A0092B-C50C-407E-A947-70E740481C1C}">
                <a14:useLocalDpi xmlns:a14="http://schemas.microsoft.com/office/drawing/2010/main" val="0"/>
              </a:ext>
            </a:extLst>
          </a:blip>
          <a:srcRect l="34281" r="32906"/>
          <a:stretch/>
        </p:blipFill>
        <p:spPr>
          <a:xfrm>
            <a:off x="5619749" y="2203156"/>
            <a:ext cx="242275" cy="415329"/>
          </a:xfrm>
          <a:prstGeom prst="rect">
            <a:avLst/>
          </a:prstGeom>
        </p:spPr>
      </p:pic>
      <p:sp>
        <p:nvSpPr>
          <p:cNvPr id="7" name="Prostokąt 6">
            <a:extLst>
              <a:ext uri="{FF2B5EF4-FFF2-40B4-BE49-F238E27FC236}">
                <a16:creationId xmlns:a16="http://schemas.microsoft.com/office/drawing/2014/main" id="{5E621143-8D71-416B-B445-150AB36EA7D7}"/>
              </a:ext>
            </a:extLst>
          </p:cNvPr>
          <p:cNvSpPr/>
          <p:nvPr/>
        </p:nvSpPr>
        <p:spPr>
          <a:xfrm>
            <a:off x="159489" y="5592726"/>
            <a:ext cx="510363" cy="11695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pole tekstowe 7">
            <a:extLst>
              <a:ext uri="{FF2B5EF4-FFF2-40B4-BE49-F238E27FC236}">
                <a16:creationId xmlns:a16="http://schemas.microsoft.com/office/drawing/2014/main" id="{A85EF722-360C-47A7-A119-3AEC95A09F43}"/>
              </a:ext>
            </a:extLst>
          </p:cNvPr>
          <p:cNvSpPr txBox="1"/>
          <p:nvPr/>
        </p:nvSpPr>
        <p:spPr>
          <a:xfrm>
            <a:off x="669851" y="5512705"/>
            <a:ext cx="2567097" cy="276999"/>
          </a:xfrm>
          <a:prstGeom prst="rect">
            <a:avLst/>
          </a:prstGeom>
          <a:noFill/>
        </p:spPr>
        <p:txBody>
          <a:bodyPr wrap="square" rtlCol="0">
            <a:spAutoFit/>
          </a:bodyPr>
          <a:lstStyle/>
          <a:p>
            <a:r>
              <a:rPr lang="pl-PL" sz="1200" dirty="0" err="1">
                <a:latin typeface="Century Gothic" panose="020B0502020202020204" pitchFamily="34" charset="0"/>
              </a:rPr>
              <a:t>Sede</a:t>
            </a:r>
            <a:r>
              <a:rPr lang="pl-PL" sz="1200" dirty="0">
                <a:latin typeface="Century Gothic" panose="020B0502020202020204" pitchFamily="34" charset="0"/>
              </a:rPr>
              <a:t> y </a:t>
            </a:r>
            <a:r>
              <a:rPr lang="pl-PL" sz="1200" dirty="0" err="1">
                <a:latin typeface="Century Gothic" panose="020B0502020202020204" pitchFamily="34" charset="0"/>
              </a:rPr>
              <a:t>Sucursales</a:t>
            </a:r>
            <a:endParaRPr lang="pl-PL" sz="1200" dirty="0">
              <a:latin typeface="Century Gothic" panose="020B0502020202020204" pitchFamily="34" charset="0"/>
            </a:endParaRPr>
          </a:p>
        </p:txBody>
      </p:sp>
      <p:sp>
        <p:nvSpPr>
          <p:cNvPr id="9" name="Prostokąt 8">
            <a:extLst>
              <a:ext uri="{FF2B5EF4-FFF2-40B4-BE49-F238E27FC236}">
                <a16:creationId xmlns:a16="http://schemas.microsoft.com/office/drawing/2014/main" id="{5DBC03AB-414D-4437-A692-B4C733758C1B}"/>
              </a:ext>
            </a:extLst>
          </p:cNvPr>
          <p:cNvSpPr/>
          <p:nvPr/>
        </p:nvSpPr>
        <p:spPr>
          <a:xfrm>
            <a:off x="159489" y="5872124"/>
            <a:ext cx="510363" cy="116958"/>
          </a:xfrm>
          <a:prstGeom prst="rect">
            <a:avLst/>
          </a:prstGeom>
          <a:solidFill>
            <a:srgbClr val="A2A4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 name="pole tekstowe 9">
            <a:extLst>
              <a:ext uri="{FF2B5EF4-FFF2-40B4-BE49-F238E27FC236}">
                <a16:creationId xmlns:a16="http://schemas.microsoft.com/office/drawing/2014/main" id="{87C6ED28-C096-4A1D-8F03-8256D7A861C2}"/>
              </a:ext>
            </a:extLst>
          </p:cNvPr>
          <p:cNvSpPr txBox="1"/>
          <p:nvPr/>
        </p:nvSpPr>
        <p:spPr>
          <a:xfrm>
            <a:off x="669852" y="5792103"/>
            <a:ext cx="2056734" cy="276999"/>
          </a:xfrm>
          <a:prstGeom prst="rect">
            <a:avLst/>
          </a:prstGeom>
          <a:noFill/>
        </p:spPr>
        <p:txBody>
          <a:bodyPr wrap="square" rtlCol="0">
            <a:spAutoFit/>
          </a:bodyPr>
          <a:lstStyle/>
          <a:p>
            <a:r>
              <a:rPr lang="pl-PL" sz="1200" dirty="0" err="1">
                <a:latin typeface="Century Gothic" panose="020B0502020202020204" pitchFamily="34" charset="0"/>
              </a:rPr>
              <a:t>Nuestros</a:t>
            </a:r>
            <a:r>
              <a:rPr lang="pl-PL" sz="1200" dirty="0">
                <a:latin typeface="Century Gothic" panose="020B0502020202020204" pitchFamily="34" charset="0"/>
              </a:rPr>
              <a:t> </a:t>
            </a:r>
            <a:r>
              <a:rPr lang="pl-PL" sz="1200" dirty="0" err="1">
                <a:latin typeface="Century Gothic" panose="020B0502020202020204" pitchFamily="34" charset="0"/>
              </a:rPr>
              <a:t>clientes</a:t>
            </a:r>
            <a:endParaRPr lang="pl-PL" sz="1200" dirty="0">
              <a:latin typeface="Century Gothic" panose="020B0502020202020204" pitchFamily="34" charset="0"/>
            </a:endParaRPr>
          </a:p>
        </p:txBody>
      </p:sp>
      <p:pic>
        <p:nvPicPr>
          <p:cNvPr id="11" name="Obraz 10">
            <a:extLst>
              <a:ext uri="{FF2B5EF4-FFF2-40B4-BE49-F238E27FC236}">
                <a16:creationId xmlns:a16="http://schemas.microsoft.com/office/drawing/2014/main" id="{E9B751CD-ABE2-4C89-9C50-FCD37EB36EB7}"/>
              </a:ext>
            </a:extLst>
          </p:cNvPr>
          <p:cNvPicPr>
            <a:picLocks noChangeAspect="1"/>
          </p:cNvPicPr>
          <p:nvPr/>
        </p:nvPicPr>
        <p:blipFill rotWithShape="1">
          <a:blip r:embed="rId6">
            <a:extLst>
              <a:ext uri="{28A0092B-C50C-407E-A947-70E740481C1C}">
                <a14:useLocalDpi xmlns:a14="http://schemas.microsoft.com/office/drawing/2010/main" val="0"/>
              </a:ext>
            </a:extLst>
          </a:blip>
          <a:srcRect l="20576" r="22730"/>
          <a:stretch/>
        </p:blipFill>
        <p:spPr>
          <a:xfrm>
            <a:off x="6013032" y="2728752"/>
            <a:ext cx="380624" cy="377643"/>
          </a:xfrm>
          <a:prstGeom prst="rect">
            <a:avLst/>
          </a:prstGeom>
        </p:spPr>
      </p:pic>
      <p:pic>
        <p:nvPicPr>
          <p:cNvPr id="12" name="Obraz 11">
            <a:extLst>
              <a:ext uri="{FF2B5EF4-FFF2-40B4-BE49-F238E27FC236}">
                <a16:creationId xmlns:a16="http://schemas.microsoft.com/office/drawing/2014/main" id="{E62B6CAA-0104-4FD9-9759-67CAA260D447}"/>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530970" y="2863785"/>
            <a:ext cx="373246" cy="308040"/>
          </a:xfrm>
          <a:prstGeom prst="rect">
            <a:avLst/>
          </a:prstGeom>
        </p:spPr>
      </p:pic>
    </p:spTree>
    <p:extLst>
      <p:ext uri="{BB962C8B-B14F-4D97-AF65-F5344CB8AC3E}">
        <p14:creationId xmlns:p14="http://schemas.microsoft.com/office/powerpoint/2010/main" val="1313412319"/>
      </p:ext>
    </p:extLst>
  </p:cSld>
  <p:clrMapOvr>
    <a:masterClrMapping/>
  </p:clrMapOvr>
  <mc:AlternateContent xmlns:mc="http://schemas.openxmlformats.org/markup-compatibility/2006" xmlns:p14="http://schemas.microsoft.com/office/powerpoint/2010/main">
    <mc:Choice Requires="p14">
      <p:transition spd="slow" p14:dur="1500" advClick="0" advTm="4000">
        <p:split orient="vert" dir="in"/>
      </p:transition>
    </mc:Choice>
    <mc:Fallback xmlns="">
      <p:transition spd="slow" advClick="0" advTm="4000">
        <p:split orient="vert" dir="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250"/>
                                        <p:tgtEl>
                                          <p:spTgt spid="9"/>
                                        </p:tgtEl>
                                      </p:cBhvr>
                                    </p:animEffect>
                                  </p:childTnLst>
                                </p:cTn>
                              </p:par>
                            </p:childTnLst>
                          </p:cTn>
                        </p:par>
                        <p:par>
                          <p:cTn id="8" fill="hold">
                            <p:stCondLst>
                              <p:cond delay="250"/>
                            </p:stCondLst>
                            <p:childTnLst>
                              <p:par>
                                <p:cTn id="9" presetID="2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Prostokąt 43">
            <a:extLst>
              <a:ext uri="{FF2B5EF4-FFF2-40B4-BE49-F238E27FC236}">
                <a16:creationId xmlns:a16="http://schemas.microsoft.com/office/drawing/2014/main" id="{BB4492CA-9F53-4452-A22E-5C836BCCB3BD}"/>
              </a:ext>
            </a:extLst>
          </p:cNvPr>
          <p:cNvSpPr/>
          <p:nvPr/>
        </p:nvSpPr>
        <p:spPr>
          <a:xfrm>
            <a:off x="0" y="0"/>
            <a:ext cx="12191997" cy="3429000"/>
          </a:xfrm>
          <a:prstGeom prst="rect">
            <a:avLst/>
          </a:prstGeom>
          <a:blipFill dpi="0" rotWithShape="1">
            <a:blip r:embed="rId2">
              <a:alphaModFix amt="29000"/>
            </a:blip>
            <a:srcRect/>
            <a:stretch>
              <a:fillRect t="-79000" b="-45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2" name="Prostokąt 1">
            <a:extLst>
              <a:ext uri="{FF2B5EF4-FFF2-40B4-BE49-F238E27FC236}">
                <a16:creationId xmlns:a16="http://schemas.microsoft.com/office/drawing/2014/main" id="{FB00FE57-98F4-4BEF-BDA1-9E013462418E}"/>
              </a:ext>
            </a:extLst>
          </p:cNvPr>
          <p:cNvSpPr/>
          <p:nvPr/>
        </p:nvSpPr>
        <p:spPr>
          <a:xfrm>
            <a:off x="0" y="3429000"/>
            <a:ext cx="12191999" cy="3429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1" name="Sześciokąt 20">
            <a:extLst>
              <a:ext uri="{FF2B5EF4-FFF2-40B4-BE49-F238E27FC236}">
                <a16:creationId xmlns:a16="http://schemas.microsoft.com/office/drawing/2014/main" id="{978C8536-31DD-4858-AEB0-D0152DAAD667}"/>
              </a:ext>
            </a:extLst>
          </p:cNvPr>
          <p:cNvSpPr/>
          <p:nvPr/>
        </p:nvSpPr>
        <p:spPr>
          <a:xfrm>
            <a:off x="959094" y="2528025"/>
            <a:ext cx="2093059" cy="1817402"/>
          </a:xfrm>
          <a:prstGeom prst="hexagon">
            <a:avLst>
              <a:gd name="adj" fmla="val 29051"/>
              <a:gd name="vf" fmla="val 115470"/>
            </a:avLst>
          </a:prstGeom>
          <a:solidFill>
            <a:srgbClr val="FDC43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22" name="Sześciokąt 21">
            <a:extLst>
              <a:ext uri="{FF2B5EF4-FFF2-40B4-BE49-F238E27FC236}">
                <a16:creationId xmlns:a16="http://schemas.microsoft.com/office/drawing/2014/main" id="{DEA15909-6757-4A9D-9D39-90D6AEF17D49}"/>
              </a:ext>
            </a:extLst>
          </p:cNvPr>
          <p:cNvSpPr/>
          <p:nvPr/>
        </p:nvSpPr>
        <p:spPr>
          <a:xfrm>
            <a:off x="5049470" y="2528025"/>
            <a:ext cx="2093059" cy="1817402"/>
          </a:xfrm>
          <a:prstGeom prst="hexagon">
            <a:avLst>
              <a:gd name="adj" fmla="val 29051"/>
              <a:gd name="vf" fmla="val 115470"/>
            </a:avLst>
          </a:prstGeom>
          <a:solidFill>
            <a:srgbClr val="756F6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23" name="Sześciokąt 22">
            <a:extLst>
              <a:ext uri="{FF2B5EF4-FFF2-40B4-BE49-F238E27FC236}">
                <a16:creationId xmlns:a16="http://schemas.microsoft.com/office/drawing/2014/main" id="{5499D83F-D3D1-4D3A-B09F-211BC0BE69E2}"/>
              </a:ext>
            </a:extLst>
          </p:cNvPr>
          <p:cNvSpPr/>
          <p:nvPr/>
        </p:nvSpPr>
        <p:spPr>
          <a:xfrm>
            <a:off x="9139847" y="2519965"/>
            <a:ext cx="2093059" cy="1817402"/>
          </a:xfrm>
          <a:prstGeom prst="hexagon">
            <a:avLst>
              <a:gd name="adj" fmla="val 29051"/>
              <a:gd name="vf" fmla="val 115470"/>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24" name="pole tekstowe 23">
            <a:extLst>
              <a:ext uri="{FF2B5EF4-FFF2-40B4-BE49-F238E27FC236}">
                <a16:creationId xmlns:a16="http://schemas.microsoft.com/office/drawing/2014/main" id="{F4984D0C-0399-4A91-80FF-EF878A867613}"/>
              </a:ext>
            </a:extLst>
          </p:cNvPr>
          <p:cNvSpPr txBox="1"/>
          <p:nvPr/>
        </p:nvSpPr>
        <p:spPr>
          <a:xfrm>
            <a:off x="566593" y="5138314"/>
            <a:ext cx="2947296" cy="646331"/>
          </a:xfrm>
          <a:prstGeom prst="rect">
            <a:avLst/>
          </a:prstGeom>
          <a:noFill/>
        </p:spPr>
        <p:txBody>
          <a:bodyPr wrap="square" rtlCol="0">
            <a:spAutoFit/>
          </a:bodyPr>
          <a:lstStyle/>
          <a:p>
            <a:pPr algn="ctr"/>
            <a:r>
              <a:rPr lang="pl-PL" b="1" dirty="0">
                <a:solidFill>
                  <a:schemeClr val="bg1"/>
                </a:solidFill>
                <a:latin typeface="Century Gothic" panose="020B0502020202020204" pitchFamily="34" charset="0"/>
              </a:rPr>
              <a:t>ul. Michałki 32</a:t>
            </a:r>
          </a:p>
          <a:p>
            <a:pPr algn="ctr"/>
            <a:r>
              <a:rPr lang="pl-PL" b="1" dirty="0">
                <a:solidFill>
                  <a:schemeClr val="bg1"/>
                </a:solidFill>
                <a:latin typeface="Century Gothic" panose="020B0502020202020204" pitchFamily="34" charset="0"/>
              </a:rPr>
              <a:t>80-716 Gdańsk, Poland</a:t>
            </a:r>
            <a:endParaRPr lang="pl-PL" dirty="0">
              <a:solidFill>
                <a:schemeClr val="bg1"/>
              </a:solidFill>
              <a:latin typeface="Century Gothic" panose="020B0502020202020204" pitchFamily="34" charset="0"/>
            </a:endParaRPr>
          </a:p>
        </p:txBody>
      </p:sp>
      <p:cxnSp>
        <p:nvCxnSpPr>
          <p:cNvPr id="25" name="Łącznik prosty 24">
            <a:extLst>
              <a:ext uri="{FF2B5EF4-FFF2-40B4-BE49-F238E27FC236}">
                <a16:creationId xmlns:a16="http://schemas.microsoft.com/office/drawing/2014/main" id="{31C7241A-9DBC-4904-B43B-60293BBC4B52}"/>
              </a:ext>
            </a:extLst>
          </p:cNvPr>
          <p:cNvCxnSpPr>
            <a:cxnSpLocks/>
          </p:cNvCxnSpPr>
          <p:nvPr/>
        </p:nvCxnSpPr>
        <p:spPr>
          <a:xfrm>
            <a:off x="4034628" y="4491351"/>
            <a:ext cx="0" cy="1773993"/>
          </a:xfrm>
          <a:prstGeom prst="line">
            <a:avLst/>
          </a:prstGeom>
          <a:ln w="12700">
            <a:solidFill>
              <a:srgbClr val="756F6F"/>
            </a:solidFill>
          </a:ln>
        </p:spPr>
        <p:style>
          <a:lnRef idx="1">
            <a:schemeClr val="accent1"/>
          </a:lnRef>
          <a:fillRef idx="0">
            <a:schemeClr val="accent1"/>
          </a:fillRef>
          <a:effectRef idx="0">
            <a:schemeClr val="accent1"/>
          </a:effectRef>
          <a:fontRef idx="minor">
            <a:schemeClr val="tx1"/>
          </a:fontRef>
        </p:style>
      </p:cxnSp>
      <p:cxnSp>
        <p:nvCxnSpPr>
          <p:cNvPr id="26" name="Łącznik prosty 25">
            <a:extLst>
              <a:ext uri="{FF2B5EF4-FFF2-40B4-BE49-F238E27FC236}">
                <a16:creationId xmlns:a16="http://schemas.microsoft.com/office/drawing/2014/main" id="{6FCE62DF-40F4-47DB-8786-1170B747A4FC}"/>
              </a:ext>
            </a:extLst>
          </p:cNvPr>
          <p:cNvCxnSpPr>
            <a:cxnSpLocks/>
          </p:cNvCxnSpPr>
          <p:nvPr/>
        </p:nvCxnSpPr>
        <p:spPr>
          <a:xfrm>
            <a:off x="8130378" y="4413993"/>
            <a:ext cx="0" cy="1865005"/>
          </a:xfrm>
          <a:prstGeom prst="line">
            <a:avLst/>
          </a:prstGeom>
          <a:ln w="12700">
            <a:solidFill>
              <a:srgbClr val="756F6F"/>
            </a:solidFill>
          </a:ln>
        </p:spPr>
        <p:style>
          <a:lnRef idx="1">
            <a:schemeClr val="accent1"/>
          </a:lnRef>
          <a:fillRef idx="0">
            <a:schemeClr val="accent1"/>
          </a:fillRef>
          <a:effectRef idx="0">
            <a:schemeClr val="accent1"/>
          </a:effectRef>
          <a:fontRef idx="minor">
            <a:schemeClr val="tx1"/>
          </a:fontRef>
        </p:style>
      </p:cxnSp>
      <p:pic>
        <p:nvPicPr>
          <p:cNvPr id="8" name="Grafika 7" descr="Znacznik">
            <a:extLst>
              <a:ext uri="{FF2B5EF4-FFF2-40B4-BE49-F238E27FC236}">
                <a16:creationId xmlns:a16="http://schemas.microsoft.com/office/drawing/2014/main" id="{0B5032E1-30F2-4B89-8DFC-07558C2C485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22948" y="2767340"/>
            <a:ext cx="1338773" cy="1338773"/>
          </a:xfrm>
          <a:prstGeom prst="rect">
            <a:avLst/>
          </a:prstGeom>
        </p:spPr>
      </p:pic>
      <p:pic>
        <p:nvPicPr>
          <p:cNvPr id="11" name="Grafika 10" descr="Słuchawka">
            <a:extLst>
              <a:ext uri="{FF2B5EF4-FFF2-40B4-BE49-F238E27FC236}">
                <a16:creationId xmlns:a16="http://schemas.microsoft.com/office/drawing/2014/main" id="{51C550E0-18DE-4098-9EE9-3F39AB8AB07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87467" y="2820467"/>
            <a:ext cx="1217066" cy="1217066"/>
          </a:xfrm>
          <a:prstGeom prst="rect">
            <a:avLst/>
          </a:prstGeom>
        </p:spPr>
      </p:pic>
      <p:pic>
        <p:nvPicPr>
          <p:cNvPr id="35" name="Grafika 34" descr="Wyślij">
            <a:extLst>
              <a:ext uri="{FF2B5EF4-FFF2-40B4-BE49-F238E27FC236}">
                <a16:creationId xmlns:a16="http://schemas.microsoft.com/office/drawing/2014/main" id="{9D367AF3-BC61-4FA6-8EB5-167440D59EF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543288" y="2875788"/>
            <a:ext cx="1106424" cy="1106424"/>
          </a:xfrm>
          <a:prstGeom prst="rect">
            <a:avLst/>
          </a:prstGeom>
        </p:spPr>
      </p:pic>
      <p:sp>
        <p:nvSpPr>
          <p:cNvPr id="40" name="pole tekstowe 39">
            <a:extLst>
              <a:ext uri="{FF2B5EF4-FFF2-40B4-BE49-F238E27FC236}">
                <a16:creationId xmlns:a16="http://schemas.microsoft.com/office/drawing/2014/main" id="{3BECFB3C-D461-44FB-9B6E-6E8E4D7141AF}"/>
              </a:ext>
            </a:extLst>
          </p:cNvPr>
          <p:cNvSpPr txBox="1"/>
          <p:nvPr/>
        </p:nvSpPr>
        <p:spPr>
          <a:xfrm>
            <a:off x="4703069" y="5138314"/>
            <a:ext cx="2785848" cy="646331"/>
          </a:xfrm>
          <a:prstGeom prst="rect">
            <a:avLst/>
          </a:prstGeom>
          <a:noFill/>
        </p:spPr>
        <p:txBody>
          <a:bodyPr wrap="square" rtlCol="0">
            <a:spAutoFit/>
          </a:bodyPr>
          <a:lstStyle/>
          <a:p>
            <a:pPr algn="ctr"/>
            <a:r>
              <a:rPr lang="pl-PL" b="1" dirty="0">
                <a:solidFill>
                  <a:schemeClr val="bg1"/>
                </a:solidFill>
                <a:latin typeface="Century Gothic" panose="020B0502020202020204" pitchFamily="34" charset="0"/>
              </a:rPr>
              <a:t>Tel. (+48) 58 304 12 85</a:t>
            </a:r>
          </a:p>
          <a:p>
            <a:pPr algn="ctr"/>
            <a:r>
              <a:rPr lang="pl-PL" b="1" dirty="0">
                <a:solidFill>
                  <a:schemeClr val="bg1"/>
                </a:solidFill>
                <a:latin typeface="Century Gothic" panose="020B0502020202020204" pitchFamily="34" charset="0"/>
              </a:rPr>
              <a:t>Fax. (+48) 58 304 13 77 </a:t>
            </a:r>
          </a:p>
        </p:txBody>
      </p:sp>
      <p:sp>
        <p:nvSpPr>
          <p:cNvPr id="41" name="pole tekstowe 40">
            <a:extLst>
              <a:ext uri="{FF2B5EF4-FFF2-40B4-BE49-F238E27FC236}">
                <a16:creationId xmlns:a16="http://schemas.microsoft.com/office/drawing/2014/main" id="{119A6222-DEAF-458A-ACDB-E4BE71D523BC}"/>
              </a:ext>
            </a:extLst>
          </p:cNvPr>
          <p:cNvSpPr txBox="1"/>
          <p:nvPr/>
        </p:nvSpPr>
        <p:spPr>
          <a:xfrm>
            <a:off x="9139847" y="5143500"/>
            <a:ext cx="2093060" cy="923330"/>
          </a:xfrm>
          <a:prstGeom prst="rect">
            <a:avLst/>
          </a:prstGeom>
          <a:noFill/>
        </p:spPr>
        <p:txBody>
          <a:bodyPr wrap="square" rtlCol="0">
            <a:spAutoFit/>
          </a:bodyPr>
          <a:lstStyle/>
          <a:p>
            <a:pPr algn="ctr"/>
            <a:r>
              <a:rPr lang="pl-PL" b="1" dirty="0">
                <a:solidFill>
                  <a:schemeClr val="bg1"/>
                </a:solidFill>
                <a:latin typeface="Century Gothic" panose="020B0502020202020204" pitchFamily="34" charset="0"/>
              </a:rPr>
              <a:t>info@as-pl.com</a:t>
            </a:r>
            <a:br>
              <a:rPr lang="pl-PL" b="1" dirty="0">
                <a:solidFill>
                  <a:schemeClr val="bg1"/>
                </a:solidFill>
                <a:latin typeface="Century Gothic" panose="020B0502020202020204" pitchFamily="34" charset="0"/>
              </a:rPr>
            </a:br>
            <a:r>
              <a:rPr lang="pl-PL" b="1" dirty="0">
                <a:solidFill>
                  <a:schemeClr val="bg1"/>
                </a:solidFill>
                <a:latin typeface="Century Gothic" panose="020B0502020202020204" pitchFamily="34" charset="0"/>
              </a:rPr>
              <a:t>as-pl.com</a:t>
            </a:r>
          </a:p>
          <a:p>
            <a:pPr algn="ctr"/>
            <a:endParaRPr lang="pl-PL" dirty="0">
              <a:solidFill>
                <a:schemeClr val="bg1"/>
              </a:solidFill>
              <a:latin typeface="Century Gothic" panose="020B0502020202020204" pitchFamily="34" charset="0"/>
            </a:endParaRPr>
          </a:p>
        </p:txBody>
      </p:sp>
      <p:sp>
        <p:nvSpPr>
          <p:cNvPr id="18" name="Strzałka: pięciokąt 17">
            <a:extLst>
              <a:ext uri="{FF2B5EF4-FFF2-40B4-BE49-F238E27FC236}">
                <a16:creationId xmlns:a16="http://schemas.microsoft.com/office/drawing/2014/main" id="{BBEF1320-DBBC-4693-B9CE-2AF73BA0F1F9}"/>
              </a:ext>
            </a:extLst>
          </p:cNvPr>
          <p:cNvSpPr/>
          <p:nvPr/>
        </p:nvSpPr>
        <p:spPr>
          <a:xfrm>
            <a:off x="1" y="230733"/>
            <a:ext cx="1678073" cy="425106"/>
          </a:xfrm>
          <a:prstGeom prst="homePlat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9" name="pole tekstowe 18">
            <a:extLst>
              <a:ext uri="{FF2B5EF4-FFF2-40B4-BE49-F238E27FC236}">
                <a16:creationId xmlns:a16="http://schemas.microsoft.com/office/drawing/2014/main" id="{90164ABA-5B57-4A41-9FFF-146E6EFA8387}"/>
              </a:ext>
            </a:extLst>
          </p:cNvPr>
          <p:cNvSpPr txBox="1"/>
          <p:nvPr/>
        </p:nvSpPr>
        <p:spPr>
          <a:xfrm>
            <a:off x="137649" y="245930"/>
            <a:ext cx="1460039" cy="400110"/>
          </a:xfrm>
          <a:prstGeom prst="rect">
            <a:avLst/>
          </a:prstGeom>
        </p:spPr>
        <p:txBody>
          <a:bodyPr wrap="square" rtlCol="0">
            <a:spAutoFit/>
          </a:bodyPr>
          <a:lstStyle/>
          <a:p>
            <a:pPr>
              <a:defRPr sz="2200" b="0" i="0" u="none" strike="noStrike" kern="1200" cap="none" spc="0" normalizeH="0" baseline="0">
                <a:solidFill>
                  <a:prstClr val="black">
                    <a:lumMod val="65000"/>
                    <a:lumOff val="35000"/>
                  </a:prstClr>
                </a:solidFill>
                <a:latin typeface="+mj-lt"/>
                <a:ea typeface="+mj-ea"/>
                <a:cs typeface="+mj-cs"/>
              </a:defRPr>
            </a:pPr>
            <a:r>
              <a:rPr lang="pl-PL" sz="2000" b="1" dirty="0">
                <a:solidFill>
                  <a:schemeClr val="bg1"/>
                </a:solidFill>
                <a:latin typeface="Century Gothic" panose="020B0502020202020204" pitchFamily="34" charset="0"/>
              </a:rPr>
              <a:t>CONTATTI</a:t>
            </a:r>
          </a:p>
        </p:txBody>
      </p:sp>
      <p:sp>
        <p:nvSpPr>
          <p:cNvPr id="20" name="Strzałka: pagon 19">
            <a:extLst>
              <a:ext uri="{FF2B5EF4-FFF2-40B4-BE49-F238E27FC236}">
                <a16:creationId xmlns:a16="http://schemas.microsoft.com/office/drawing/2014/main" id="{B0D5D7E3-72EB-409C-909F-D2898F1F0E49}"/>
              </a:ext>
            </a:extLst>
          </p:cNvPr>
          <p:cNvSpPr/>
          <p:nvPr/>
        </p:nvSpPr>
        <p:spPr>
          <a:xfrm>
            <a:off x="1553359" y="230733"/>
            <a:ext cx="438975" cy="432832"/>
          </a:xfrm>
          <a:prstGeom prst="chevron">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tx1"/>
              </a:solidFill>
            </a:endParaRPr>
          </a:p>
        </p:txBody>
      </p:sp>
    </p:spTree>
    <p:extLst>
      <p:ext uri="{BB962C8B-B14F-4D97-AF65-F5344CB8AC3E}">
        <p14:creationId xmlns:p14="http://schemas.microsoft.com/office/powerpoint/2010/main" val="613713090"/>
      </p:ext>
    </p:extLst>
  </p:cSld>
  <p:clrMapOvr>
    <a:masterClrMapping/>
  </p:clrMapOvr>
  <mc:AlternateContent xmlns:mc="http://schemas.openxmlformats.org/markup-compatibility/2006" xmlns:p14="http://schemas.microsoft.com/office/powerpoint/2010/main">
    <mc:Choice Requires="p14">
      <p:transition spd="slow" p14:dur="1600" advClick="0" advTm="7000">
        <p:blinds dir="vert"/>
      </p:transition>
    </mc:Choice>
    <mc:Fallback xmlns="">
      <p:transition spd="slow" advClick="0" advTm="7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400" fill="hold"/>
                                        <p:tgtEl>
                                          <p:spTgt spid="21"/>
                                        </p:tgtEl>
                                        <p:attrNameLst>
                                          <p:attrName>ppt_w</p:attrName>
                                        </p:attrNameLst>
                                      </p:cBhvr>
                                      <p:tavLst>
                                        <p:tav tm="0">
                                          <p:val>
                                            <p:fltVal val="0"/>
                                          </p:val>
                                        </p:tav>
                                        <p:tav tm="100000">
                                          <p:val>
                                            <p:strVal val="#ppt_w"/>
                                          </p:val>
                                        </p:tav>
                                      </p:tavLst>
                                    </p:anim>
                                    <p:anim calcmode="lin" valueType="num">
                                      <p:cBhvr>
                                        <p:cTn id="8" dur="400" fill="hold"/>
                                        <p:tgtEl>
                                          <p:spTgt spid="21"/>
                                        </p:tgtEl>
                                        <p:attrNameLst>
                                          <p:attrName>ppt_h</p:attrName>
                                        </p:attrNameLst>
                                      </p:cBhvr>
                                      <p:tavLst>
                                        <p:tav tm="0">
                                          <p:val>
                                            <p:fltVal val="0"/>
                                          </p:val>
                                        </p:tav>
                                        <p:tav tm="100000">
                                          <p:val>
                                            <p:strVal val="#ppt_h"/>
                                          </p:val>
                                        </p:tav>
                                      </p:tavLst>
                                    </p:anim>
                                  </p:childTnLst>
                                </p:cTn>
                              </p:par>
                              <p:par>
                                <p:cTn id="9" presetID="53" presetClass="entr" presetSubtype="16"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400" fill="hold"/>
                                        <p:tgtEl>
                                          <p:spTgt spid="8"/>
                                        </p:tgtEl>
                                        <p:attrNameLst>
                                          <p:attrName>ppt_w</p:attrName>
                                        </p:attrNameLst>
                                      </p:cBhvr>
                                      <p:tavLst>
                                        <p:tav tm="0">
                                          <p:val>
                                            <p:fltVal val="0"/>
                                          </p:val>
                                        </p:tav>
                                        <p:tav tm="100000">
                                          <p:val>
                                            <p:strVal val="#ppt_w"/>
                                          </p:val>
                                        </p:tav>
                                      </p:tavLst>
                                    </p:anim>
                                    <p:anim calcmode="lin" valueType="num">
                                      <p:cBhvr>
                                        <p:cTn id="12" dur="400" fill="hold"/>
                                        <p:tgtEl>
                                          <p:spTgt spid="8"/>
                                        </p:tgtEl>
                                        <p:attrNameLst>
                                          <p:attrName>ppt_h</p:attrName>
                                        </p:attrNameLst>
                                      </p:cBhvr>
                                      <p:tavLst>
                                        <p:tav tm="0">
                                          <p:val>
                                            <p:fltVal val="0"/>
                                          </p:val>
                                        </p:tav>
                                        <p:tav tm="100000">
                                          <p:val>
                                            <p:strVal val="#ppt_h"/>
                                          </p:val>
                                        </p:tav>
                                      </p:tavLst>
                                    </p:anim>
                                    <p:animEffect transition="in" filter="fade">
                                      <p:cBhvr>
                                        <p:cTn id="13" dur="400"/>
                                        <p:tgtEl>
                                          <p:spTgt spid="8"/>
                                        </p:tgtEl>
                                      </p:cBhvr>
                                    </p:animEffect>
                                  </p:childTnLst>
                                </p:cTn>
                              </p:par>
                            </p:childTnLst>
                          </p:cTn>
                        </p:par>
                        <p:par>
                          <p:cTn id="14" fill="hold">
                            <p:stCondLst>
                              <p:cond delay="400"/>
                            </p:stCondLst>
                            <p:childTnLst>
                              <p:par>
                                <p:cTn id="15" presetID="53" presetClass="entr" presetSubtype="16" fill="hold" grpId="0" nodeType="after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400" fill="hold"/>
                                        <p:tgtEl>
                                          <p:spTgt spid="24"/>
                                        </p:tgtEl>
                                        <p:attrNameLst>
                                          <p:attrName>ppt_w</p:attrName>
                                        </p:attrNameLst>
                                      </p:cBhvr>
                                      <p:tavLst>
                                        <p:tav tm="0">
                                          <p:val>
                                            <p:fltVal val="0"/>
                                          </p:val>
                                        </p:tav>
                                        <p:tav tm="100000">
                                          <p:val>
                                            <p:strVal val="#ppt_w"/>
                                          </p:val>
                                        </p:tav>
                                      </p:tavLst>
                                    </p:anim>
                                    <p:anim calcmode="lin" valueType="num">
                                      <p:cBhvr>
                                        <p:cTn id="18" dur="400" fill="hold"/>
                                        <p:tgtEl>
                                          <p:spTgt spid="24"/>
                                        </p:tgtEl>
                                        <p:attrNameLst>
                                          <p:attrName>ppt_h</p:attrName>
                                        </p:attrNameLst>
                                      </p:cBhvr>
                                      <p:tavLst>
                                        <p:tav tm="0">
                                          <p:val>
                                            <p:fltVal val="0"/>
                                          </p:val>
                                        </p:tav>
                                        <p:tav tm="100000">
                                          <p:val>
                                            <p:strVal val="#ppt_h"/>
                                          </p:val>
                                        </p:tav>
                                      </p:tavLst>
                                    </p:anim>
                                    <p:animEffect transition="in" filter="fade">
                                      <p:cBhvr>
                                        <p:cTn id="19" dur="400"/>
                                        <p:tgtEl>
                                          <p:spTgt spid="24"/>
                                        </p:tgtEl>
                                      </p:cBhvr>
                                    </p:animEffect>
                                  </p:childTnLst>
                                </p:cTn>
                              </p:par>
                            </p:childTnLst>
                          </p:cTn>
                        </p:par>
                        <p:par>
                          <p:cTn id="20" fill="hold">
                            <p:stCondLst>
                              <p:cond delay="800"/>
                            </p:stCondLst>
                            <p:childTnLst>
                              <p:par>
                                <p:cTn id="21" presetID="23" presetClass="entr" presetSubtype="16" fill="hold" grpId="0" nodeType="after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p:cTn id="23" dur="400" fill="hold"/>
                                        <p:tgtEl>
                                          <p:spTgt spid="22"/>
                                        </p:tgtEl>
                                        <p:attrNameLst>
                                          <p:attrName>ppt_w</p:attrName>
                                        </p:attrNameLst>
                                      </p:cBhvr>
                                      <p:tavLst>
                                        <p:tav tm="0">
                                          <p:val>
                                            <p:fltVal val="0"/>
                                          </p:val>
                                        </p:tav>
                                        <p:tav tm="100000">
                                          <p:val>
                                            <p:strVal val="#ppt_w"/>
                                          </p:val>
                                        </p:tav>
                                      </p:tavLst>
                                    </p:anim>
                                    <p:anim calcmode="lin" valueType="num">
                                      <p:cBhvr>
                                        <p:cTn id="24" dur="400" fill="hold"/>
                                        <p:tgtEl>
                                          <p:spTgt spid="22"/>
                                        </p:tgtEl>
                                        <p:attrNameLst>
                                          <p:attrName>ppt_h</p:attrName>
                                        </p:attrNameLst>
                                      </p:cBhvr>
                                      <p:tavLst>
                                        <p:tav tm="0">
                                          <p:val>
                                            <p:fltVal val="0"/>
                                          </p:val>
                                        </p:tav>
                                        <p:tav tm="100000">
                                          <p:val>
                                            <p:strVal val="#ppt_h"/>
                                          </p:val>
                                        </p:tav>
                                      </p:tavLst>
                                    </p:anim>
                                  </p:childTnLst>
                                </p:cTn>
                              </p:par>
                              <p:par>
                                <p:cTn id="25" presetID="53" presetClass="entr" presetSubtype="16"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400" fill="hold"/>
                                        <p:tgtEl>
                                          <p:spTgt spid="11"/>
                                        </p:tgtEl>
                                        <p:attrNameLst>
                                          <p:attrName>ppt_w</p:attrName>
                                        </p:attrNameLst>
                                      </p:cBhvr>
                                      <p:tavLst>
                                        <p:tav tm="0">
                                          <p:val>
                                            <p:fltVal val="0"/>
                                          </p:val>
                                        </p:tav>
                                        <p:tav tm="100000">
                                          <p:val>
                                            <p:strVal val="#ppt_w"/>
                                          </p:val>
                                        </p:tav>
                                      </p:tavLst>
                                    </p:anim>
                                    <p:anim calcmode="lin" valueType="num">
                                      <p:cBhvr>
                                        <p:cTn id="28" dur="400" fill="hold"/>
                                        <p:tgtEl>
                                          <p:spTgt spid="11"/>
                                        </p:tgtEl>
                                        <p:attrNameLst>
                                          <p:attrName>ppt_h</p:attrName>
                                        </p:attrNameLst>
                                      </p:cBhvr>
                                      <p:tavLst>
                                        <p:tav tm="0">
                                          <p:val>
                                            <p:fltVal val="0"/>
                                          </p:val>
                                        </p:tav>
                                        <p:tav tm="100000">
                                          <p:val>
                                            <p:strVal val="#ppt_h"/>
                                          </p:val>
                                        </p:tav>
                                      </p:tavLst>
                                    </p:anim>
                                    <p:animEffect transition="in" filter="fade">
                                      <p:cBhvr>
                                        <p:cTn id="29" dur="400"/>
                                        <p:tgtEl>
                                          <p:spTgt spid="11"/>
                                        </p:tgtEl>
                                      </p:cBhvr>
                                    </p:animEffect>
                                  </p:childTnLst>
                                </p:cTn>
                              </p:par>
                            </p:childTnLst>
                          </p:cTn>
                        </p:par>
                        <p:par>
                          <p:cTn id="30" fill="hold">
                            <p:stCondLst>
                              <p:cond delay="1200"/>
                            </p:stCondLst>
                            <p:childTnLst>
                              <p:par>
                                <p:cTn id="31" presetID="53" presetClass="entr" presetSubtype="16" fill="hold" grpId="0" nodeType="afterEffect">
                                  <p:stCondLst>
                                    <p:cond delay="0"/>
                                  </p:stCondLst>
                                  <p:childTnLst>
                                    <p:set>
                                      <p:cBhvr>
                                        <p:cTn id="32" dur="1" fill="hold">
                                          <p:stCondLst>
                                            <p:cond delay="0"/>
                                          </p:stCondLst>
                                        </p:cTn>
                                        <p:tgtEl>
                                          <p:spTgt spid="40"/>
                                        </p:tgtEl>
                                        <p:attrNameLst>
                                          <p:attrName>style.visibility</p:attrName>
                                        </p:attrNameLst>
                                      </p:cBhvr>
                                      <p:to>
                                        <p:strVal val="visible"/>
                                      </p:to>
                                    </p:set>
                                    <p:anim calcmode="lin" valueType="num">
                                      <p:cBhvr>
                                        <p:cTn id="33" dur="400" fill="hold"/>
                                        <p:tgtEl>
                                          <p:spTgt spid="40"/>
                                        </p:tgtEl>
                                        <p:attrNameLst>
                                          <p:attrName>ppt_w</p:attrName>
                                        </p:attrNameLst>
                                      </p:cBhvr>
                                      <p:tavLst>
                                        <p:tav tm="0">
                                          <p:val>
                                            <p:fltVal val="0"/>
                                          </p:val>
                                        </p:tav>
                                        <p:tav tm="100000">
                                          <p:val>
                                            <p:strVal val="#ppt_w"/>
                                          </p:val>
                                        </p:tav>
                                      </p:tavLst>
                                    </p:anim>
                                    <p:anim calcmode="lin" valueType="num">
                                      <p:cBhvr>
                                        <p:cTn id="34" dur="400" fill="hold"/>
                                        <p:tgtEl>
                                          <p:spTgt spid="40"/>
                                        </p:tgtEl>
                                        <p:attrNameLst>
                                          <p:attrName>ppt_h</p:attrName>
                                        </p:attrNameLst>
                                      </p:cBhvr>
                                      <p:tavLst>
                                        <p:tav tm="0">
                                          <p:val>
                                            <p:fltVal val="0"/>
                                          </p:val>
                                        </p:tav>
                                        <p:tav tm="100000">
                                          <p:val>
                                            <p:strVal val="#ppt_h"/>
                                          </p:val>
                                        </p:tav>
                                      </p:tavLst>
                                    </p:anim>
                                    <p:animEffect transition="in" filter="fade">
                                      <p:cBhvr>
                                        <p:cTn id="35" dur="400"/>
                                        <p:tgtEl>
                                          <p:spTgt spid="40"/>
                                        </p:tgtEl>
                                      </p:cBhvr>
                                    </p:animEffect>
                                  </p:childTnLst>
                                </p:cTn>
                              </p:par>
                            </p:childTnLst>
                          </p:cTn>
                        </p:par>
                        <p:par>
                          <p:cTn id="36" fill="hold">
                            <p:stCondLst>
                              <p:cond delay="1600"/>
                            </p:stCondLst>
                            <p:childTnLst>
                              <p:par>
                                <p:cTn id="37" presetID="23" presetClass="entr" presetSubtype="16" fill="hold" grpId="0" nodeType="afterEffect">
                                  <p:stCondLst>
                                    <p:cond delay="0"/>
                                  </p:stCondLst>
                                  <p:childTnLst>
                                    <p:set>
                                      <p:cBhvr>
                                        <p:cTn id="38" dur="1" fill="hold">
                                          <p:stCondLst>
                                            <p:cond delay="0"/>
                                          </p:stCondLst>
                                        </p:cTn>
                                        <p:tgtEl>
                                          <p:spTgt spid="23"/>
                                        </p:tgtEl>
                                        <p:attrNameLst>
                                          <p:attrName>style.visibility</p:attrName>
                                        </p:attrNameLst>
                                      </p:cBhvr>
                                      <p:to>
                                        <p:strVal val="visible"/>
                                      </p:to>
                                    </p:set>
                                    <p:anim calcmode="lin" valueType="num">
                                      <p:cBhvr>
                                        <p:cTn id="39" dur="400" fill="hold"/>
                                        <p:tgtEl>
                                          <p:spTgt spid="23"/>
                                        </p:tgtEl>
                                        <p:attrNameLst>
                                          <p:attrName>ppt_w</p:attrName>
                                        </p:attrNameLst>
                                      </p:cBhvr>
                                      <p:tavLst>
                                        <p:tav tm="0">
                                          <p:val>
                                            <p:fltVal val="0"/>
                                          </p:val>
                                        </p:tav>
                                        <p:tav tm="100000">
                                          <p:val>
                                            <p:strVal val="#ppt_w"/>
                                          </p:val>
                                        </p:tav>
                                      </p:tavLst>
                                    </p:anim>
                                    <p:anim calcmode="lin" valueType="num">
                                      <p:cBhvr>
                                        <p:cTn id="40" dur="400" fill="hold"/>
                                        <p:tgtEl>
                                          <p:spTgt spid="23"/>
                                        </p:tgtEl>
                                        <p:attrNameLst>
                                          <p:attrName>ppt_h</p:attrName>
                                        </p:attrNameLst>
                                      </p:cBhvr>
                                      <p:tavLst>
                                        <p:tav tm="0">
                                          <p:val>
                                            <p:fltVal val="0"/>
                                          </p:val>
                                        </p:tav>
                                        <p:tav tm="100000">
                                          <p:val>
                                            <p:strVal val="#ppt_h"/>
                                          </p:val>
                                        </p:tav>
                                      </p:tavLst>
                                    </p:anim>
                                  </p:childTnLst>
                                </p:cTn>
                              </p:par>
                              <p:par>
                                <p:cTn id="41" presetID="53" presetClass="entr" presetSubtype="16" fill="hold" nodeType="withEffect">
                                  <p:stCondLst>
                                    <p:cond delay="0"/>
                                  </p:stCondLst>
                                  <p:childTnLst>
                                    <p:set>
                                      <p:cBhvr>
                                        <p:cTn id="42" dur="1" fill="hold">
                                          <p:stCondLst>
                                            <p:cond delay="0"/>
                                          </p:stCondLst>
                                        </p:cTn>
                                        <p:tgtEl>
                                          <p:spTgt spid="35"/>
                                        </p:tgtEl>
                                        <p:attrNameLst>
                                          <p:attrName>style.visibility</p:attrName>
                                        </p:attrNameLst>
                                      </p:cBhvr>
                                      <p:to>
                                        <p:strVal val="visible"/>
                                      </p:to>
                                    </p:set>
                                    <p:anim calcmode="lin" valueType="num">
                                      <p:cBhvr>
                                        <p:cTn id="43" dur="400" fill="hold"/>
                                        <p:tgtEl>
                                          <p:spTgt spid="35"/>
                                        </p:tgtEl>
                                        <p:attrNameLst>
                                          <p:attrName>ppt_w</p:attrName>
                                        </p:attrNameLst>
                                      </p:cBhvr>
                                      <p:tavLst>
                                        <p:tav tm="0">
                                          <p:val>
                                            <p:fltVal val="0"/>
                                          </p:val>
                                        </p:tav>
                                        <p:tav tm="100000">
                                          <p:val>
                                            <p:strVal val="#ppt_w"/>
                                          </p:val>
                                        </p:tav>
                                      </p:tavLst>
                                    </p:anim>
                                    <p:anim calcmode="lin" valueType="num">
                                      <p:cBhvr>
                                        <p:cTn id="44" dur="400" fill="hold"/>
                                        <p:tgtEl>
                                          <p:spTgt spid="35"/>
                                        </p:tgtEl>
                                        <p:attrNameLst>
                                          <p:attrName>ppt_h</p:attrName>
                                        </p:attrNameLst>
                                      </p:cBhvr>
                                      <p:tavLst>
                                        <p:tav tm="0">
                                          <p:val>
                                            <p:fltVal val="0"/>
                                          </p:val>
                                        </p:tav>
                                        <p:tav tm="100000">
                                          <p:val>
                                            <p:strVal val="#ppt_h"/>
                                          </p:val>
                                        </p:tav>
                                      </p:tavLst>
                                    </p:anim>
                                    <p:animEffect transition="in" filter="fade">
                                      <p:cBhvr>
                                        <p:cTn id="45" dur="400"/>
                                        <p:tgtEl>
                                          <p:spTgt spid="35"/>
                                        </p:tgtEl>
                                      </p:cBhvr>
                                    </p:animEffect>
                                  </p:childTnLst>
                                </p:cTn>
                              </p:par>
                            </p:childTnLst>
                          </p:cTn>
                        </p:par>
                        <p:par>
                          <p:cTn id="46" fill="hold">
                            <p:stCondLst>
                              <p:cond delay="2000"/>
                            </p:stCondLst>
                            <p:childTnLst>
                              <p:par>
                                <p:cTn id="47" presetID="53" presetClass="entr" presetSubtype="16" fill="hold" grpId="0" nodeType="afterEffect">
                                  <p:stCondLst>
                                    <p:cond delay="0"/>
                                  </p:stCondLst>
                                  <p:childTnLst>
                                    <p:set>
                                      <p:cBhvr>
                                        <p:cTn id="48" dur="1" fill="hold">
                                          <p:stCondLst>
                                            <p:cond delay="0"/>
                                          </p:stCondLst>
                                        </p:cTn>
                                        <p:tgtEl>
                                          <p:spTgt spid="41"/>
                                        </p:tgtEl>
                                        <p:attrNameLst>
                                          <p:attrName>style.visibility</p:attrName>
                                        </p:attrNameLst>
                                      </p:cBhvr>
                                      <p:to>
                                        <p:strVal val="visible"/>
                                      </p:to>
                                    </p:set>
                                    <p:anim calcmode="lin" valueType="num">
                                      <p:cBhvr>
                                        <p:cTn id="49" dur="400" fill="hold"/>
                                        <p:tgtEl>
                                          <p:spTgt spid="41"/>
                                        </p:tgtEl>
                                        <p:attrNameLst>
                                          <p:attrName>ppt_w</p:attrName>
                                        </p:attrNameLst>
                                      </p:cBhvr>
                                      <p:tavLst>
                                        <p:tav tm="0">
                                          <p:val>
                                            <p:fltVal val="0"/>
                                          </p:val>
                                        </p:tav>
                                        <p:tav tm="100000">
                                          <p:val>
                                            <p:strVal val="#ppt_w"/>
                                          </p:val>
                                        </p:tav>
                                      </p:tavLst>
                                    </p:anim>
                                    <p:anim calcmode="lin" valueType="num">
                                      <p:cBhvr>
                                        <p:cTn id="50" dur="400" fill="hold"/>
                                        <p:tgtEl>
                                          <p:spTgt spid="41"/>
                                        </p:tgtEl>
                                        <p:attrNameLst>
                                          <p:attrName>ppt_h</p:attrName>
                                        </p:attrNameLst>
                                      </p:cBhvr>
                                      <p:tavLst>
                                        <p:tav tm="0">
                                          <p:val>
                                            <p:fltVal val="0"/>
                                          </p:val>
                                        </p:tav>
                                        <p:tav tm="100000">
                                          <p:val>
                                            <p:strVal val="#ppt_h"/>
                                          </p:val>
                                        </p:tav>
                                      </p:tavLst>
                                    </p:anim>
                                    <p:animEffect transition="in" filter="fade">
                                      <p:cBhvr>
                                        <p:cTn id="51" dur="4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p:bldP spid="40" grpId="0"/>
      <p:bldP spid="4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p:cNvPicPr>
            <a:picLocks noChangeAspect="1"/>
          </p:cNvPicPr>
          <p:nvPr/>
        </p:nvPicPr>
        <p:blipFill rotWithShape="1">
          <a:blip r:embed="rId2">
            <a:extLst>
              <a:ext uri="{28A0092B-C50C-407E-A947-70E740481C1C}">
                <a14:useLocalDpi xmlns:a14="http://schemas.microsoft.com/office/drawing/2010/main" val="0"/>
              </a:ext>
            </a:extLst>
          </a:blip>
          <a:srcRect l="28367"/>
          <a:stretch/>
        </p:blipFill>
        <p:spPr>
          <a:xfrm>
            <a:off x="3600450" y="0"/>
            <a:ext cx="8591555" cy="6858000"/>
          </a:xfrm>
          <a:prstGeom prst="rect">
            <a:avLst/>
          </a:prstGeom>
        </p:spPr>
      </p:pic>
      <p:pic>
        <p:nvPicPr>
          <p:cNvPr id="3" name="Obraz 2">
            <a:extLst>
              <a:ext uri="{FF2B5EF4-FFF2-40B4-BE49-F238E27FC236}">
                <a16:creationId xmlns:a16="http://schemas.microsoft.com/office/drawing/2014/main" id="{E7EB3FF0-404D-4916-BB35-7A2988FFE3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380" y="2302200"/>
            <a:ext cx="6619176" cy="2736527"/>
          </a:xfrm>
          <a:prstGeom prst="rect">
            <a:avLst/>
          </a:prstGeom>
        </p:spPr>
      </p:pic>
      <p:sp>
        <p:nvSpPr>
          <p:cNvPr id="4" name="pole tekstowe 3">
            <a:extLst>
              <a:ext uri="{FF2B5EF4-FFF2-40B4-BE49-F238E27FC236}">
                <a16:creationId xmlns:a16="http://schemas.microsoft.com/office/drawing/2014/main" id="{AF4E845F-AA49-4561-A1B4-BB6DBAA3D3DC}"/>
              </a:ext>
            </a:extLst>
          </p:cNvPr>
          <p:cNvSpPr txBox="1"/>
          <p:nvPr/>
        </p:nvSpPr>
        <p:spPr>
          <a:xfrm>
            <a:off x="78765" y="6365427"/>
            <a:ext cx="7043929" cy="477054"/>
          </a:xfrm>
          <a:prstGeom prst="rect">
            <a:avLst/>
          </a:prstGeom>
          <a:noFill/>
        </p:spPr>
        <p:txBody>
          <a:bodyPr wrap="square" rtlCol="0">
            <a:spAutoFit/>
          </a:bodyPr>
          <a:lstStyle/>
          <a:p>
            <a:r>
              <a:rPr lang="pl-PL" sz="500" b="1" dirty="0">
                <a:solidFill>
                  <a:srgbClr val="646464"/>
                </a:solidFill>
                <a:latin typeface="Century Gothic" panose="020B0502020202020204" pitchFamily="34" charset="0"/>
              </a:rPr>
              <a:t>© 2022 AS-PL Sp. z o.o.</a:t>
            </a:r>
          </a:p>
          <a:p>
            <a:endParaRPr lang="pl-PL" sz="500" b="1" dirty="0">
              <a:solidFill>
                <a:srgbClr val="646464"/>
              </a:solidFill>
              <a:latin typeface="Century Gothic" panose="020B0502020202020204" pitchFamily="34" charset="0"/>
            </a:endParaRPr>
          </a:p>
          <a:p>
            <a:r>
              <a:rPr lang="es-ES" sz="500" dirty="0">
                <a:solidFill>
                  <a:srgbClr val="646464"/>
                </a:solidFill>
                <a:latin typeface="Century Gothic" panose="020B0502020202020204" pitchFamily="34" charset="0"/>
              </a:rPr>
              <a:t>Todos los derechos de autor reservados. Se prohíbe la reproducción de una parte o la totalidad del contenido de este documento sin el permiso previo por escrito del propietario de los derechos de autor. La información incluida en este documento no es un oferente ni un contrato de ninguna forma. Se consideran genuinos y se pueden cambiar sin notificación. El editor no se hace responsable de las consecuencias derivadas del uso de esta información.</a:t>
            </a:r>
            <a:endParaRPr lang="pl-PL" sz="500" dirty="0">
              <a:solidFill>
                <a:srgbClr val="646464"/>
              </a:solidFill>
              <a:latin typeface="Century Gothic" panose="020B0502020202020204" pitchFamily="34" charset="0"/>
            </a:endParaRPr>
          </a:p>
        </p:txBody>
      </p:sp>
    </p:spTree>
    <p:extLst>
      <p:ext uri="{BB962C8B-B14F-4D97-AF65-F5344CB8AC3E}">
        <p14:creationId xmlns:p14="http://schemas.microsoft.com/office/powerpoint/2010/main" val="1429497085"/>
      </p:ext>
    </p:extLst>
  </p:cSld>
  <p:clrMapOvr>
    <a:masterClrMapping/>
  </p:clrMapOvr>
  <mc:AlternateContent xmlns:mc="http://schemas.openxmlformats.org/markup-compatibility/2006" xmlns:p14="http://schemas.microsoft.com/office/powerpoint/2010/main">
    <mc:Choice Requires="p14">
      <p:transition spd="slow" p14:dur="2000" advClick="0" advTm="4000">
        <p14:glitter pattern="hexagon"/>
      </p:transition>
    </mc:Choice>
    <mc:Fallback xmlns="">
      <p:transition spd="slow" advClick="0" advTm="4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a:extLst>
              <a:ext uri="{FF2B5EF4-FFF2-40B4-BE49-F238E27FC236}">
                <a16:creationId xmlns:a16="http://schemas.microsoft.com/office/drawing/2014/main" id="{C60C5997-7608-4D8C-A81C-A04F8367A6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Obraz 4">
            <a:extLst>
              <a:ext uri="{FF2B5EF4-FFF2-40B4-BE49-F238E27FC236}">
                <a16:creationId xmlns:a16="http://schemas.microsoft.com/office/drawing/2014/main" id="{F979CAB7-BC1E-4973-9ECD-C332DB1AE7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Obraz 3">
            <a:extLst>
              <a:ext uri="{FF2B5EF4-FFF2-40B4-BE49-F238E27FC236}">
                <a16:creationId xmlns:a16="http://schemas.microsoft.com/office/drawing/2014/main" id="{EE0686DF-1D7B-4803-870F-40386EBE4E4E}"/>
              </a:ext>
            </a:extLst>
          </p:cNvPr>
          <p:cNvPicPr>
            <a:picLocks noChangeAspect="1"/>
          </p:cNvPicPr>
          <p:nvPr/>
        </p:nvPicPr>
        <p:blipFill rotWithShape="1">
          <a:blip r:embed="rId4">
            <a:extLst>
              <a:ext uri="{28A0092B-C50C-407E-A947-70E740481C1C}">
                <a14:useLocalDpi xmlns:a14="http://schemas.microsoft.com/office/drawing/2010/main" val="0"/>
              </a:ext>
            </a:extLst>
          </a:blip>
          <a:srcRect l="34281" r="32906"/>
          <a:stretch/>
        </p:blipFill>
        <p:spPr>
          <a:xfrm>
            <a:off x="5619749" y="2203156"/>
            <a:ext cx="242275" cy="415329"/>
          </a:xfrm>
          <a:prstGeom prst="rect">
            <a:avLst/>
          </a:prstGeom>
        </p:spPr>
      </p:pic>
      <p:pic>
        <p:nvPicPr>
          <p:cNvPr id="3" name="Obraz 2">
            <a:extLst>
              <a:ext uri="{FF2B5EF4-FFF2-40B4-BE49-F238E27FC236}">
                <a16:creationId xmlns:a16="http://schemas.microsoft.com/office/drawing/2014/main" id="{DADD9447-6900-421A-8358-8AF78924B2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6576" y="10633"/>
            <a:ext cx="11747498" cy="6858000"/>
          </a:xfrm>
          <a:prstGeom prst="rect">
            <a:avLst/>
          </a:prstGeom>
        </p:spPr>
      </p:pic>
      <p:pic>
        <p:nvPicPr>
          <p:cNvPr id="24" name="Obraz 23">
            <a:extLst>
              <a:ext uri="{FF2B5EF4-FFF2-40B4-BE49-F238E27FC236}">
                <a16:creationId xmlns:a16="http://schemas.microsoft.com/office/drawing/2014/main" id="{98AEAD4C-D47D-477D-BDC6-789538EE677A}"/>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3166"/>
                    </a14:imgEffect>
                    <a14:imgEffect>
                      <a14:saturation sat="0"/>
                    </a14:imgEffect>
                  </a14:imgLayer>
                </a14:imgProps>
              </a:ext>
              <a:ext uri="{28A0092B-C50C-407E-A947-70E740481C1C}">
                <a14:useLocalDpi xmlns:a14="http://schemas.microsoft.com/office/drawing/2010/main" val="0"/>
              </a:ext>
            </a:extLst>
          </a:blip>
          <a:stretch>
            <a:fillRect/>
          </a:stretch>
        </p:blipFill>
        <p:spPr>
          <a:xfrm>
            <a:off x="5463349" y="773805"/>
            <a:ext cx="192495" cy="192495"/>
          </a:xfrm>
          <a:prstGeom prst="rect">
            <a:avLst/>
          </a:prstGeom>
        </p:spPr>
      </p:pic>
      <p:pic>
        <p:nvPicPr>
          <p:cNvPr id="25" name="Obraz 24">
            <a:extLst>
              <a:ext uri="{FF2B5EF4-FFF2-40B4-BE49-F238E27FC236}">
                <a16:creationId xmlns:a16="http://schemas.microsoft.com/office/drawing/2014/main" id="{56C049C4-4626-49A3-B15D-AE4738272105}"/>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3166"/>
                    </a14:imgEffect>
                    <a14:imgEffect>
                      <a14:saturation sat="0"/>
                    </a14:imgEffect>
                  </a14:imgLayer>
                </a14:imgProps>
              </a:ext>
              <a:ext uri="{28A0092B-C50C-407E-A947-70E740481C1C}">
                <a14:useLocalDpi xmlns:a14="http://schemas.microsoft.com/office/drawing/2010/main" val="0"/>
              </a:ext>
            </a:extLst>
          </a:blip>
          <a:stretch>
            <a:fillRect/>
          </a:stretch>
        </p:blipFill>
        <p:spPr>
          <a:xfrm>
            <a:off x="5692076" y="860325"/>
            <a:ext cx="192495" cy="192495"/>
          </a:xfrm>
          <a:prstGeom prst="rect">
            <a:avLst/>
          </a:prstGeom>
        </p:spPr>
      </p:pic>
      <p:pic>
        <p:nvPicPr>
          <p:cNvPr id="26" name="Obraz 25">
            <a:extLst>
              <a:ext uri="{FF2B5EF4-FFF2-40B4-BE49-F238E27FC236}">
                <a16:creationId xmlns:a16="http://schemas.microsoft.com/office/drawing/2014/main" id="{A8983522-B03A-4003-9538-190A9613F56A}"/>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3166"/>
                    </a14:imgEffect>
                    <a14:imgEffect>
                      <a14:saturation sat="0"/>
                    </a14:imgEffect>
                  </a14:imgLayer>
                </a14:imgProps>
              </a:ext>
              <a:ext uri="{28A0092B-C50C-407E-A947-70E740481C1C}">
                <a14:useLocalDpi xmlns:a14="http://schemas.microsoft.com/office/drawing/2010/main" val="0"/>
              </a:ext>
            </a:extLst>
          </a:blip>
          <a:stretch>
            <a:fillRect/>
          </a:stretch>
        </p:blipFill>
        <p:spPr>
          <a:xfrm>
            <a:off x="5369772" y="1427263"/>
            <a:ext cx="192495" cy="192495"/>
          </a:xfrm>
          <a:prstGeom prst="rect">
            <a:avLst/>
          </a:prstGeom>
        </p:spPr>
      </p:pic>
      <p:pic>
        <p:nvPicPr>
          <p:cNvPr id="27" name="Obraz 26">
            <a:extLst>
              <a:ext uri="{FF2B5EF4-FFF2-40B4-BE49-F238E27FC236}">
                <a16:creationId xmlns:a16="http://schemas.microsoft.com/office/drawing/2014/main" id="{570B94CF-79A9-4952-83EA-60F7C488E8E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82729" y="485201"/>
            <a:ext cx="113271" cy="45719"/>
          </a:xfrm>
          <a:prstGeom prst="rect">
            <a:avLst/>
          </a:prstGeom>
        </p:spPr>
      </p:pic>
      <p:sp>
        <p:nvSpPr>
          <p:cNvPr id="28" name="pole tekstowe 27">
            <a:extLst>
              <a:ext uri="{FF2B5EF4-FFF2-40B4-BE49-F238E27FC236}">
                <a16:creationId xmlns:a16="http://schemas.microsoft.com/office/drawing/2014/main" id="{930C1B53-B104-4EE0-AA09-8E984B01EF6B}"/>
              </a:ext>
            </a:extLst>
          </p:cNvPr>
          <p:cNvSpPr txBox="1"/>
          <p:nvPr/>
        </p:nvSpPr>
        <p:spPr>
          <a:xfrm>
            <a:off x="4492608" y="949692"/>
            <a:ext cx="1211876" cy="246221"/>
          </a:xfrm>
          <a:prstGeom prst="rect">
            <a:avLst/>
          </a:prstGeom>
          <a:noFill/>
        </p:spPr>
        <p:txBody>
          <a:bodyPr wrap="square" rtlCol="0">
            <a:spAutoFit/>
          </a:bodyPr>
          <a:lstStyle/>
          <a:p>
            <a:pPr algn="ctr"/>
            <a:r>
              <a:rPr lang="pl-PL" sz="1000" dirty="0" err="1">
                <a:solidFill>
                  <a:schemeClr val="bg1"/>
                </a:solidFill>
                <a:latin typeface="Century Gothic" panose="020B0502020202020204" pitchFamily="34" charset="0"/>
              </a:rPr>
              <a:t>Sede</a:t>
            </a:r>
            <a:endParaRPr lang="pl-PL" sz="1000" dirty="0">
              <a:solidFill>
                <a:schemeClr val="bg1"/>
              </a:solidFill>
              <a:latin typeface="Century Gothic" panose="020B0502020202020204" pitchFamily="34" charset="0"/>
            </a:endParaRPr>
          </a:p>
        </p:txBody>
      </p:sp>
      <p:sp>
        <p:nvSpPr>
          <p:cNvPr id="29" name="pole tekstowe 28">
            <a:extLst>
              <a:ext uri="{FF2B5EF4-FFF2-40B4-BE49-F238E27FC236}">
                <a16:creationId xmlns:a16="http://schemas.microsoft.com/office/drawing/2014/main" id="{CED84AFA-2739-4383-93A2-73A74E14B23E}"/>
              </a:ext>
            </a:extLst>
          </p:cNvPr>
          <p:cNvSpPr txBox="1"/>
          <p:nvPr/>
        </p:nvSpPr>
        <p:spPr>
          <a:xfrm>
            <a:off x="5629194" y="1051825"/>
            <a:ext cx="1211876" cy="400110"/>
          </a:xfrm>
          <a:prstGeom prst="rect">
            <a:avLst/>
          </a:prstGeom>
          <a:noFill/>
        </p:spPr>
        <p:txBody>
          <a:bodyPr wrap="square" rtlCol="0">
            <a:spAutoFit/>
          </a:bodyPr>
          <a:lstStyle/>
          <a:p>
            <a:pPr algn="ctr"/>
            <a:r>
              <a:rPr lang="pl-PL" sz="1000" dirty="0" err="1">
                <a:solidFill>
                  <a:schemeClr val="bg1"/>
                </a:solidFill>
                <a:latin typeface="Century Gothic" panose="020B0502020202020204" pitchFamily="34" charset="0"/>
              </a:rPr>
              <a:t>Departamento</a:t>
            </a:r>
            <a:r>
              <a:rPr lang="pl-PL" sz="1000" dirty="0">
                <a:solidFill>
                  <a:schemeClr val="bg1"/>
                </a:solidFill>
                <a:latin typeface="Century Gothic" panose="020B0502020202020204" pitchFamily="34" charset="0"/>
              </a:rPr>
              <a:t> de </a:t>
            </a:r>
            <a:r>
              <a:rPr lang="pl-PL" sz="1000" dirty="0" err="1">
                <a:solidFill>
                  <a:schemeClr val="bg1"/>
                </a:solidFill>
                <a:latin typeface="Century Gothic" panose="020B0502020202020204" pitchFamily="34" charset="0"/>
              </a:rPr>
              <a:t>ventas</a:t>
            </a:r>
            <a:endParaRPr lang="pl-PL" sz="1000" dirty="0">
              <a:solidFill>
                <a:schemeClr val="bg1"/>
              </a:solidFill>
              <a:latin typeface="Century Gothic" panose="020B0502020202020204" pitchFamily="34" charset="0"/>
            </a:endParaRPr>
          </a:p>
        </p:txBody>
      </p:sp>
      <p:sp>
        <p:nvSpPr>
          <p:cNvPr id="30" name="pole tekstowe 29">
            <a:extLst>
              <a:ext uri="{FF2B5EF4-FFF2-40B4-BE49-F238E27FC236}">
                <a16:creationId xmlns:a16="http://schemas.microsoft.com/office/drawing/2014/main" id="{B4E0B2A2-216E-4C6D-8188-E4C687C7D8A1}"/>
              </a:ext>
            </a:extLst>
          </p:cNvPr>
          <p:cNvSpPr txBox="1"/>
          <p:nvPr/>
        </p:nvSpPr>
        <p:spPr>
          <a:xfrm>
            <a:off x="4701766" y="1632859"/>
            <a:ext cx="1523934" cy="246221"/>
          </a:xfrm>
          <a:prstGeom prst="rect">
            <a:avLst/>
          </a:prstGeom>
          <a:noFill/>
        </p:spPr>
        <p:txBody>
          <a:bodyPr wrap="square" rtlCol="0">
            <a:spAutoFit/>
          </a:bodyPr>
          <a:lstStyle/>
          <a:p>
            <a:pPr algn="ctr"/>
            <a:r>
              <a:rPr lang="pl-PL" sz="1000" dirty="0" err="1">
                <a:solidFill>
                  <a:schemeClr val="bg1"/>
                </a:solidFill>
                <a:latin typeface="Century Gothic" panose="020B0502020202020204" pitchFamily="34" charset="0"/>
              </a:rPr>
              <a:t>Fábrica</a:t>
            </a:r>
            <a:endParaRPr lang="pl-PL" sz="1000" dirty="0">
              <a:solidFill>
                <a:schemeClr val="bg1"/>
              </a:solidFill>
              <a:latin typeface="Century Gothic" panose="020B0502020202020204" pitchFamily="34" charset="0"/>
            </a:endParaRPr>
          </a:p>
        </p:txBody>
      </p:sp>
      <p:pic>
        <p:nvPicPr>
          <p:cNvPr id="31" name="Obraz 30">
            <a:extLst>
              <a:ext uri="{FF2B5EF4-FFF2-40B4-BE49-F238E27FC236}">
                <a16:creationId xmlns:a16="http://schemas.microsoft.com/office/drawing/2014/main" id="{3EE4C14E-5ED5-4062-8F3E-FB9FAC88603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84571" y="132377"/>
            <a:ext cx="266580" cy="107598"/>
          </a:xfrm>
          <a:prstGeom prst="rect">
            <a:avLst/>
          </a:prstGeom>
        </p:spPr>
      </p:pic>
      <p:sp>
        <p:nvSpPr>
          <p:cNvPr id="32" name="Prostokąt 31">
            <a:extLst>
              <a:ext uri="{FF2B5EF4-FFF2-40B4-BE49-F238E27FC236}">
                <a16:creationId xmlns:a16="http://schemas.microsoft.com/office/drawing/2014/main" id="{44A225E6-05F6-4866-A6C9-1FBE6FDA3342}"/>
              </a:ext>
            </a:extLst>
          </p:cNvPr>
          <p:cNvSpPr/>
          <p:nvPr/>
        </p:nvSpPr>
        <p:spPr>
          <a:xfrm>
            <a:off x="159489" y="5592726"/>
            <a:ext cx="510363" cy="11695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3" name="pole tekstowe 32">
            <a:extLst>
              <a:ext uri="{FF2B5EF4-FFF2-40B4-BE49-F238E27FC236}">
                <a16:creationId xmlns:a16="http://schemas.microsoft.com/office/drawing/2014/main" id="{1C1F3E2A-715D-49B8-91D0-2B7B9BB3C786}"/>
              </a:ext>
            </a:extLst>
          </p:cNvPr>
          <p:cNvSpPr txBox="1"/>
          <p:nvPr/>
        </p:nvSpPr>
        <p:spPr>
          <a:xfrm>
            <a:off x="669852" y="5512705"/>
            <a:ext cx="2452910" cy="276999"/>
          </a:xfrm>
          <a:prstGeom prst="rect">
            <a:avLst/>
          </a:prstGeom>
          <a:noFill/>
        </p:spPr>
        <p:txBody>
          <a:bodyPr wrap="square" rtlCol="0">
            <a:spAutoFit/>
          </a:bodyPr>
          <a:lstStyle/>
          <a:p>
            <a:r>
              <a:rPr lang="pl-PL" sz="1200" dirty="0" err="1">
                <a:latin typeface="Century Gothic" panose="020B0502020202020204" pitchFamily="34" charset="0"/>
              </a:rPr>
              <a:t>Sede</a:t>
            </a:r>
            <a:r>
              <a:rPr lang="pl-PL" sz="1200" dirty="0">
                <a:latin typeface="Century Gothic" panose="020B0502020202020204" pitchFamily="34" charset="0"/>
              </a:rPr>
              <a:t> y </a:t>
            </a:r>
            <a:r>
              <a:rPr lang="pl-PL" sz="1200" dirty="0" err="1">
                <a:latin typeface="Century Gothic" panose="020B0502020202020204" pitchFamily="34" charset="0"/>
              </a:rPr>
              <a:t>Sucursales</a:t>
            </a:r>
            <a:endParaRPr lang="pl-PL" sz="1200" dirty="0">
              <a:latin typeface="Century Gothic" panose="020B0502020202020204" pitchFamily="34" charset="0"/>
            </a:endParaRPr>
          </a:p>
        </p:txBody>
      </p:sp>
      <p:sp>
        <p:nvSpPr>
          <p:cNvPr id="34" name="Prostokąt 33">
            <a:extLst>
              <a:ext uri="{FF2B5EF4-FFF2-40B4-BE49-F238E27FC236}">
                <a16:creationId xmlns:a16="http://schemas.microsoft.com/office/drawing/2014/main" id="{876C077E-490A-4636-A171-6D3AAB4650C5}"/>
              </a:ext>
            </a:extLst>
          </p:cNvPr>
          <p:cNvSpPr/>
          <p:nvPr/>
        </p:nvSpPr>
        <p:spPr>
          <a:xfrm>
            <a:off x="159489" y="5872124"/>
            <a:ext cx="510363" cy="116958"/>
          </a:xfrm>
          <a:prstGeom prst="rect">
            <a:avLst/>
          </a:prstGeom>
          <a:solidFill>
            <a:srgbClr val="A2A4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5" name="pole tekstowe 34">
            <a:extLst>
              <a:ext uri="{FF2B5EF4-FFF2-40B4-BE49-F238E27FC236}">
                <a16:creationId xmlns:a16="http://schemas.microsoft.com/office/drawing/2014/main" id="{2CE348D6-C3EB-4587-BC06-BF9FCD14CF39}"/>
              </a:ext>
            </a:extLst>
          </p:cNvPr>
          <p:cNvSpPr txBox="1"/>
          <p:nvPr/>
        </p:nvSpPr>
        <p:spPr>
          <a:xfrm>
            <a:off x="669852" y="5792103"/>
            <a:ext cx="2056734" cy="276999"/>
          </a:xfrm>
          <a:prstGeom prst="rect">
            <a:avLst/>
          </a:prstGeom>
          <a:noFill/>
        </p:spPr>
        <p:txBody>
          <a:bodyPr wrap="square" rtlCol="0">
            <a:spAutoFit/>
          </a:bodyPr>
          <a:lstStyle/>
          <a:p>
            <a:r>
              <a:rPr lang="pl-PL" sz="1200" dirty="0" err="1">
                <a:latin typeface="Century Gothic" panose="020B0502020202020204" pitchFamily="34" charset="0"/>
              </a:rPr>
              <a:t>Nuestros</a:t>
            </a:r>
            <a:r>
              <a:rPr lang="pl-PL" sz="1200" dirty="0">
                <a:latin typeface="Century Gothic" panose="020B0502020202020204" pitchFamily="34" charset="0"/>
              </a:rPr>
              <a:t> </a:t>
            </a:r>
            <a:r>
              <a:rPr lang="pl-PL" sz="1200" dirty="0" err="1">
                <a:latin typeface="Century Gothic" panose="020B0502020202020204" pitchFamily="34" charset="0"/>
              </a:rPr>
              <a:t>clientes</a:t>
            </a:r>
            <a:endParaRPr lang="pl-PL" sz="1200" dirty="0">
              <a:latin typeface="Century Gothic" panose="020B0502020202020204" pitchFamily="34" charset="0"/>
            </a:endParaRPr>
          </a:p>
        </p:txBody>
      </p:sp>
    </p:spTree>
    <p:extLst>
      <p:ext uri="{BB962C8B-B14F-4D97-AF65-F5344CB8AC3E}">
        <p14:creationId xmlns:p14="http://schemas.microsoft.com/office/powerpoint/2010/main" val="4281900031"/>
      </p:ext>
    </p:extLst>
  </p:cSld>
  <p:clrMapOvr>
    <a:masterClrMapping/>
  </p:clrMapOvr>
  <mc:AlternateContent xmlns:mc="http://schemas.openxmlformats.org/markup-compatibility/2006" xmlns:p159="http://schemas.microsoft.com/office/powerpoint/2015/09/main">
    <mc:Choice Requires="p159">
      <p:transition spd="slow" advClick="0" advTm="0">
        <p159:morph option="byObjec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250" fill="hold"/>
                                        <p:tgtEl>
                                          <p:spTgt spid="24"/>
                                        </p:tgtEl>
                                        <p:attrNameLst>
                                          <p:attrName>ppt_x</p:attrName>
                                        </p:attrNameLst>
                                      </p:cBhvr>
                                      <p:tavLst>
                                        <p:tav tm="0">
                                          <p:val>
                                            <p:strVal val="#ppt_x"/>
                                          </p:val>
                                        </p:tav>
                                        <p:tav tm="100000">
                                          <p:val>
                                            <p:strVal val="#ppt_x"/>
                                          </p:val>
                                        </p:tav>
                                      </p:tavLst>
                                    </p:anim>
                                    <p:anim calcmode="lin" valueType="num">
                                      <p:cBhvr additive="base">
                                        <p:cTn id="8" dur="250" fill="hold"/>
                                        <p:tgtEl>
                                          <p:spTgt spid="24"/>
                                        </p:tgtEl>
                                        <p:attrNameLst>
                                          <p:attrName>ppt_y</p:attrName>
                                        </p:attrNameLst>
                                      </p:cBhvr>
                                      <p:tavLst>
                                        <p:tav tm="0">
                                          <p:val>
                                            <p:strVal val="0-#ppt_h/2"/>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xEl>
                                              <p:pRg st="0" end="0"/>
                                            </p:txEl>
                                          </p:spTgt>
                                        </p:tgtEl>
                                        <p:attrNameLst>
                                          <p:attrName>style.visibility</p:attrName>
                                        </p:attrNameLst>
                                      </p:cBhvr>
                                      <p:to>
                                        <p:strVal val="visible"/>
                                      </p:to>
                                    </p:set>
                                    <p:animEffect transition="in" filter="fade">
                                      <p:cBhvr>
                                        <p:cTn id="12" dur="150"/>
                                        <p:tgtEl>
                                          <p:spTgt spid="28">
                                            <p:txEl>
                                              <p:pRg st="0" end="0"/>
                                            </p:txEl>
                                          </p:spTgt>
                                        </p:tgtEl>
                                      </p:cBhvr>
                                    </p:animEffect>
                                  </p:childTnLst>
                                </p:cTn>
                              </p:par>
                            </p:childTnLst>
                          </p:cTn>
                        </p:par>
                        <p:par>
                          <p:cTn id="13" fill="hold">
                            <p:stCondLst>
                              <p:cond delay="400"/>
                            </p:stCondLst>
                            <p:childTnLst>
                              <p:par>
                                <p:cTn id="14" presetID="2" presetClass="entr" presetSubtype="1" fill="hold" nodeType="afterEffect">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cBhvr additive="base">
                                        <p:cTn id="16" dur="250" fill="hold"/>
                                        <p:tgtEl>
                                          <p:spTgt spid="25"/>
                                        </p:tgtEl>
                                        <p:attrNameLst>
                                          <p:attrName>ppt_x</p:attrName>
                                        </p:attrNameLst>
                                      </p:cBhvr>
                                      <p:tavLst>
                                        <p:tav tm="0">
                                          <p:val>
                                            <p:strVal val="#ppt_x"/>
                                          </p:val>
                                        </p:tav>
                                        <p:tav tm="100000">
                                          <p:val>
                                            <p:strVal val="#ppt_x"/>
                                          </p:val>
                                        </p:tav>
                                      </p:tavLst>
                                    </p:anim>
                                    <p:anim calcmode="lin" valueType="num">
                                      <p:cBhvr additive="base">
                                        <p:cTn id="17" dur="250" fill="hold"/>
                                        <p:tgtEl>
                                          <p:spTgt spid="25"/>
                                        </p:tgtEl>
                                        <p:attrNameLst>
                                          <p:attrName>ppt_y</p:attrName>
                                        </p:attrNameLst>
                                      </p:cBhvr>
                                      <p:tavLst>
                                        <p:tav tm="0">
                                          <p:val>
                                            <p:strVal val="0-#ppt_h/2"/>
                                          </p:val>
                                        </p:tav>
                                        <p:tav tm="100000">
                                          <p:val>
                                            <p:strVal val="#ppt_y"/>
                                          </p:val>
                                        </p:tav>
                                      </p:tavLst>
                                    </p:anim>
                                  </p:childTnLst>
                                </p:cTn>
                              </p:par>
                            </p:childTnLst>
                          </p:cTn>
                        </p:par>
                        <p:par>
                          <p:cTn id="18" fill="hold">
                            <p:stCondLst>
                              <p:cond delay="650"/>
                            </p:stCondLst>
                            <p:childTnLst>
                              <p:par>
                                <p:cTn id="19" presetID="10" presetClass="entr" presetSubtype="0" fill="hold" grpId="0" nodeType="afterEffect">
                                  <p:stCondLst>
                                    <p:cond delay="0"/>
                                  </p:stCondLst>
                                  <p:childTnLst>
                                    <p:set>
                                      <p:cBhvr>
                                        <p:cTn id="20" dur="1" fill="hold">
                                          <p:stCondLst>
                                            <p:cond delay="0"/>
                                          </p:stCondLst>
                                        </p:cTn>
                                        <p:tgtEl>
                                          <p:spTgt spid="29">
                                            <p:txEl>
                                              <p:pRg st="0" end="0"/>
                                            </p:txEl>
                                          </p:spTgt>
                                        </p:tgtEl>
                                        <p:attrNameLst>
                                          <p:attrName>style.visibility</p:attrName>
                                        </p:attrNameLst>
                                      </p:cBhvr>
                                      <p:to>
                                        <p:strVal val="visible"/>
                                      </p:to>
                                    </p:set>
                                    <p:animEffect transition="in" filter="fade">
                                      <p:cBhvr>
                                        <p:cTn id="21" dur="150"/>
                                        <p:tgtEl>
                                          <p:spTgt spid="29">
                                            <p:txEl>
                                              <p:pRg st="0" end="0"/>
                                            </p:txEl>
                                          </p:spTgt>
                                        </p:tgtEl>
                                      </p:cBhvr>
                                    </p:animEffect>
                                  </p:childTnLst>
                                </p:cTn>
                              </p:par>
                            </p:childTnLst>
                          </p:cTn>
                        </p:par>
                        <p:par>
                          <p:cTn id="22" fill="hold">
                            <p:stCondLst>
                              <p:cond delay="800"/>
                            </p:stCondLst>
                            <p:childTnLst>
                              <p:par>
                                <p:cTn id="23" presetID="2" presetClass="entr" presetSubtype="1" fill="hold" nodeType="after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250" fill="hold"/>
                                        <p:tgtEl>
                                          <p:spTgt spid="26"/>
                                        </p:tgtEl>
                                        <p:attrNameLst>
                                          <p:attrName>ppt_x</p:attrName>
                                        </p:attrNameLst>
                                      </p:cBhvr>
                                      <p:tavLst>
                                        <p:tav tm="0">
                                          <p:val>
                                            <p:strVal val="#ppt_x"/>
                                          </p:val>
                                        </p:tav>
                                        <p:tav tm="100000">
                                          <p:val>
                                            <p:strVal val="#ppt_x"/>
                                          </p:val>
                                        </p:tav>
                                      </p:tavLst>
                                    </p:anim>
                                    <p:anim calcmode="lin" valueType="num">
                                      <p:cBhvr additive="base">
                                        <p:cTn id="26" dur="250" fill="hold"/>
                                        <p:tgtEl>
                                          <p:spTgt spid="26"/>
                                        </p:tgtEl>
                                        <p:attrNameLst>
                                          <p:attrName>ppt_y</p:attrName>
                                        </p:attrNameLst>
                                      </p:cBhvr>
                                      <p:tavLst>
                                        <p:tav tm="0">
                                          <p:val>
                                            <p:strVal val="0-#ppt_h/2"/>
                                          </p:val>
                                        </p:tav>
                                        <p:tav tm="100000">
                                          <p:val>
                                            <p:strVal val="#ppt_y"/>
                                          </p:val>
                                        </p:tav>
                                      </p:tavLst>
                                    </p:anim>
                                  </p:childTnLst>
                                </p:cTn>
                              </p:par>
                            </p:childTnLst>
                          </p:cTn>
                        </p:par>
                        <p:par>
                          <p:cTn id="27" fill="hold">
                            <p:stCondLst>
                              <p:cond delay="1050"/>
                            </p:stCondLst>
                            <p:childTnLst>
                              <p:par>
                                <p:cTn id="28" presetID="10" presetClass="entr" presetSubtype="0" fill="hold" grpId="0" nodeType="afterEffect">
                                  <p:stCondLst>
                                    <p:cond delay="0"/>
                                  </p:stCondLst>
                                  <p:childTnLst>
                                    <p:set>
                                      <p:cBhvr>
                                        <p:cTn id="29" dur="1" fill="hold">
                                          <p:stCondLst>
                                            <p:cond delay="0"/>
                                          </p:stCondLst>
                                        </p:cTn>
                                        <p:tgtEl>
                                          <p:spTgt spid="30">
                                            <p:txEl>
                                              <p:pRg st="0" end="0"/>
                                            </p:txEl>
                                          </p:spTgt>
                                        </p:tgtEl>
                                        <p:attrNameLst>
                                          <p:attrName>style.visibility</p:attrName>
                                        </p:attrNameLst>
                                      </p:cBhvr>
                                      <p:to>
                                        <p:strVal val="visible"/>
                                      </p:to>
                                    </p:set>
                                    <p:animEffect transition="in" filter="fade">
                                      <p:cBhvr>
                                        <p:cTn id="30" dur="150"/>
                                        <p:tgtEl>
                                          <p:spTgt spid="3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uild="p"/>
      <p:bldP spid="29" grpId="0" build="p"/>
      <p:bldP spid="30"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a:extLst>
              <a:ext uri="{FF2B5EF4-FFF2-40B4-BE49-F238E27FC236}">
                <a16:creationId xmlns:a16="http://schemas.microsoft.com/office/drawing/2014/main" id="{C60C5997-7608-4D8C-A81C-A04F8367A6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Obraz 4">
            <a:extLst>
              <a:ext uri="{FF2B5EF4-FFF2-40B4-BE49-F238E27FC236}">
                <a16:creationId xmlns:a16="http://schemas.microsoft.com/office/drawing/2014/main" id="{F979CAB7-BC1E-4973-9ECD-C332DB1AE7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Obraz 3">
            <a:extLst>
              <a:ext uri="{FF2B5EF4-FFF2-40B4-BE49-F238E27FC236}">
                <a16:creationId xmlns:a16="http://schemas.microsoft.com/office/drawing/2014/main" id="{EE0686DF-1D7B-4803-870F-40386EBE4E4E}"/>
              </a:ext>
            </a:extLst>
          </p:cNvPr>
          <p:cNvPicPr>
            <a:picLocks noChangeAspect="1"/>
          </p:cNvPicPr>
          <p:nvPr/>
        </p:nvPicPr>
        <p:blipFill rotWithShape="1">
          <a:blip r:embed="rId4">
            <a:extLst>
              <a:ext uri="{28A0092B-C50C-407E-A947-70E740481C1C}">
                <a14:useLocalDpi xmlns:a14="http://schemas.microsoft.com/office/drawing/2010/main" val="0"/>
              </a:ext>
            </a:extLst>
          </a:blip>
          <a:srcRect l="34281" r="32906"/>
          <a:stretch/>
        </p:blipFill>
        <p:spPr>
          <a:xfrm>
            <a:off x="5619749" y="2203156"/>
            <a:ext cx="242275" cy="415329"/>
          </a:xfrm>
          <a:prstGeom prst="rect">
            <a:avLst/>
          </a:prstGeom>
        </p:spPr>
      </p:pic>
      <p:pic>
        <p:nvPicPr>
          <p:cNvPr id="3" name="Obraz 2">
            <a:extLst>
              <a:ext uri="{FF2B5EF4-FFF2-40B4-BE49-F238E27FC236}">
                <a16:creationId xmlns:a16="http://schemas.microsoft.com/office/drawing/2014/main" id="{DADD9447-6900-421A-8358-8AF78924B2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6576" y="10633"/>
            <a:ext cx="11747498" cy="6858000"/>
          </a:xfrm>
          <a:prstGeom prst="rect">
            <a:avLst/>
          </a:prstGeom>
        </p:spPr>
      </p:pic>
      <p:pic>
        <p:nvPicPr>
          <p:cNvPr id="24" name="Obraz 23">
            <a:extLst>
              <a:ext uri="{FF2B5EF4-FFF2-40B4-BE49-F238E27FC236}">
                <a16:creationId xmlns:a16="http://schemas.microsoft.com/office/drawing/2014/main" id="{98AEAD4C-D47D-477D-BDC6-789538EE677A}"/>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3166"/>
                    </a14:imgEffect>
                    <a14:imgEffect>
                      <a14:saturation sat="0"/>
                    </a14:imgEffect>
                  </a14:imgLayer>
                </a14:imgProps>
              </a:ext>
              <a:ext uri="{28A0092B-C50C-407E-A947-70E740481C1C}">
                <a14:useLocalDpi xmlns:a14="http://schemas.microsoft.com/office/drawing/2010/main" val="0"/>
              </a:ext>
            </a:extLst>
          </a:blip>
          <a:stretch>
            <a:fillRect/>
          </a:stretch>
        </p:blipFill>
        <p:spPr>
          <a:xfrm>
            <a:off x="5463349" y="773805"/>
            <a:ext cx="192495" cy="192495"/>
          </a:xfrm>
          <a:prstGeom prst="rect">
            <a:avLst/>
          </a:prstGeom>
        </p:spPr>
      </p:pic>
      <p:pic>
        <p:nvPicPr>
          <p:cNvPr id="25" name="Obraz 24">
            <a:extLst>
              <a:ext uri="{FF2B5EF4-FFF2-40B4-BE49-F238E27FC236}">
                <a16:creationId xmlns:a16="http://schemas.microsoft.com/office/drawing/2014/main" id="{56C049C4-4626-49A3-B15D-AE4738272105}"/>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3166"/>
                    </a14:imgEffect>
                    <a14:imgEffect>
                      <a14:saturation sat="0"/>
                    </a14:imgEffect>
                  </a14:imgLayer>
                </a14:imgProps>
              </a:ext>
              <a:ext uri="{28A0092B-C50C-407E-A947-70E740481C1C}">
                <a14:useLocalDpi xmlns:a14="http://schemas.microsoft.com/office/drawing/2010/main" val="0"/>
              </a:ext>
            </a:extLst>
          </a:blip>
          <a:stretch>
            <a:fillRect/>
          </a:stretch>
        </p:blipFill>
        <p:spPr>
          <a:xfrm>
            <a:off x="5692076" y="860325"/>
            <a:ext cx="192495" cy="192495"/>
          </a:xfrm>
          <a:prstGeom prst="rect">
            <a:avLst/>
          </a:prstGeom>
        </p:spPr>
      </p:pic>
      <p:pic>
        <p:nvPicPr>
          <p:cNvPr id="26" name="Obraz 25">
            <a:extLst>
              <a:ext uri="{FF2B5EF4-FFF2-40B4-BE49-F238E27FC236}">
                <a16:creationId xmlns:a16="http://schemas.microsoft.com/office/drawing/2014/main" id="{A8983522-B03A-4003-9538-190A9613F56A}"/>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3166"/>
                    </a14:imgEffect>
                    <a14:imgEffect>
                      <a14:saturation sat="0"/>
                    </a14:imgEffect>
                  </a14:imgLayer>
                </a14:imgProps>
              </a:ext>
              <a:ext uri="{28A0092B-C50C-407E-A947-70E740481C1C}">
                <a14:useLocalDpi xmlns:a14="http://schemas.microsoft.com/office/drawing/2010/main" val="0"/>
              </a:ext>
            </a:extLst>
          </a:blip>
          <a:stretch>
            <a:fillRect/>
          </a:stretch>
        </p:blipFill>
        <p:spPr>
          <a:xfrm>
            <a:off x="5369772" y="1427263"/>
            <a:ext cx="192495" cy="192495"/>
          </a:xfrm>
          <a:prstGeom prst="rect">
            <a:avLst/>
          </a:prstGeom>
        </p:spPr>
      </p:pic>
      <p:pic>
        <p:nvPicPr>
          <p:cNvPr id="27" name="Obraz 26">
            <a:extLst>
              <a:ext uri="{FF2B5EF4-FFF2-40B4-BE49-F238E27FC236}">
                <a16:creationId xmlns:a16="http://schemas.microsoft.com/office/drawing/2014/main" id="{570B94CF-79A9-4952-83EA-60F7C488E8E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82729" y="485201"/>
            <a:ext cx="113271" cy="45719"/>
          </a:xfrm>
          <a:prstGeom prst="rect">
            <a:avLst/>
          </a:prstGeom>
        </p:spPr>
      </p:pic>
      <p:sp>
        <p:nvSpPr>
          <p:cNvPr id="28" name="pole tekstowe 27">
            <a:extLst>
              <a:ext uri="{FF2B5EF4-FFF2-40B4-BE49-F238E27FC236}">
                <a16:creationId xmlns:a16="http://schemas.microsoft.com/office/drawing/2014/main" id="{930C1B53-B104-4EE0-AA09-8E984B01EF6B}"/>
              </a:ext>
            </a:extLst>
          </p:cNvPr>
          <p:cNvSpPr txBox="1"/>
          <p:nvPr/>
        </p:nvSpPr>
        <p:spPr>
          <a:xfrm>
            <a:off x="4492608" y="949692"/>
            <a:ext cx="1211876" cy="246221"/>
          </a:xfrm>
          <a:prstGeom prst="rect">
            <a:avLst/>
          </a:prstGeom>
          <a:noFill/>
        </p:spPr>
        <p:txBody>
          <a:bodyPr wrap="square" rtlCol="0">
            <a:spAutoFit/>
          </a:bodyPr>
          <a:lstStyle/>
          <a:p>
            <a:pPr algn="ctr"/>
            <a:r>
              <a:rPr lang="pl-PL" sz="1000" dirty="0" err="1">
                <a:solidFill>
                  <a:schemeClr val="bg1"/>
                </a:solidFill>
                <a:latin typeface="Century Gothic" panose="020B0502020202020204" pitchFamily="34" charset="0"/>
              </a:rPr>
              <a:t>Sede</a:t>
            </a:r>
            <a:endParaRPr lang="pl-PL" sz="1000" dirty="0">
              <a:solidFill>
                <a:schemeClr val="bg1"/>
              </a:solidFill>
              <a:latin typeface="Century Gothic" panose="020B0502020202020204" pitchFamily="34" charset="0"/>
            </a:endParaRPr>
          </a:p>
        </p:txBody>
      </p:sp>
      <p:sp>
        <p:nvSpPr>
          <p:cNvPr id="29" name="pole tekstowe 28">
            <a:extLst>
              <a:ext uri="{FF2B5EF4-FFF2-40B4-BE49-F238E27FC236}">
                <a16:creationId xmlns:a16="http://schemas.microsoft.com/office/drawing/2014/main" id="{CED84AFA-2739-4383-93A2-73A74E14B23E}"/>
              </a:ext>
            </a:extLst>
          </p:cNvPr>
          <p:cNvSpPr txBox="1"/>
          <p:nvPr/>
        </p:nvSpPr>
        <p:spPr>
          <a:xfrm>
            <a:off x="5629194" y="1051825"/>
            <a:ext cx="1211876" cy="400110"/>
          </a:xfrm>
          <a:prstGeom prst="rect">
            <a:avLst/>
          </a:prstGeom>
          <a:noFill/>
        </p:spPr>
        <p:txBody>
          <a:bodyPr wrap="square" rtlCol="0">
            <a:spAutoFit/>
          </a:bodyPr>
          <a:lstStyle/>
          <a:p>
            <a:pPr algn="ctr"/>
            <a:r>
              <a:rPr lang="pl-PL" sz="1000" dirty="0" err="1">
                <a:solidFill>
                  <a:schemeClr val="bg1"/>
                </a:solidFill>
                <a:latin typeface="Century Gothic" panose="020B0502020202020204" pitchFamily="34" charset="0"/>
              </a:rPr>
              <a:t>Departamento</a:t>
            </a:r>
            <a:r>
              <a:rPr lang="pl-PL" sz="1000" dirty="0">
                <a:solidFill>
                  <a:schemeClr val="bg1"/>
                </a:solidFill>
                <a:latin typeface="Century Gothic" panose="020B0502020202020204" pitchFamily="34" charset="0"/>
              </a:rPr>
              <a:t> de </a:t>
            </a:r>
            <a:r>
              <a:rPr lang="pl-PL" sz="1000" dirty="0" err="1">
                <a:solidFill>
                  <a:schemeClr val="bg1"/>
                </a:solidFill>
                <a:latin typeface="Century Gothic" panose="020B0502020202020204" pitchFamily="34" charset="0"/>
              </a:rPr>
              <a:t>ventas</a:t>
            </a:r>
            <a:endParaRPr lang="pl-PL" sz="1000" dirty="0">
              <a:solidFill>
                <a:schemeClr val="bg1"/>
              </a:solidFill>
              <a:latin typeface="Century Gothic" panose="020B0502020202020204" pitchFamily="34" charset="0"/>
            </a:endParaRPr>
          </a:p>
        </p:txBody>
      </p:sp>
      <p:sp>
        <p:nvSpPr>
          <p:cNvPr id="30" name="pole tekstowe 29">
            <a:extLst>
              <a:ext uri="{FF2B5EF4-FFF2-40B4-BE49-F238E27FC236}">
                <a16:creationId xmlns:a16="http://schemas.microsoft.com/office/drawing/2014/main" id="{B4E0B2A2-216E-4C6D-8188-E4C687C7D8A1}"/>
              </a:ext>
            </a:extLst>
          </p:cNvPr>
          <p:cNvSpPr txBox="1"/>
          <p:nvPr/>
        </p:nvSpPr>
        <p:spPr>
          <a:xfrm>
            <a:off x="4701766" y="1632859"/>
            <a:ext cx="1523934" cy="246221"/>
          </a:xfrm>
          <a:prstGeom prst="rect">
            <a:avLst/>
          </a:prstGeom>
          <a:noFill/>
        </p:spPr>
        <p:txBody>
          <a:bodyPr wrap="square" rtlCol="0">
            <a:spAutoFit/>
          </a:bodyPr>
          <a:lstStyle/>
          <a:p>
            <a:pPr algn="ctr"/>
            <a:r>
              <a:rPr lang="pl-PL" sz="1000" dirty="0" err="1">
                <a:solidFill>
                  <a:schemeClr val="bg1"/>
                </a:solidFill>
                <a:latin typeface="Century Gothic" panose="020B0502020202020204" pitchFamily="34" charset="0"/>
              </a:rPr>
              <a:t>Fábrica</a:t>
            </a:r>
            <a:endParaRPr lang="pl-PL" sz="1000" dirty="0">
              <a:solidFill>
                <a:schemeClr val="bg1"/>
              </a:solidFill>
              <a:latin typeface="Century Gothic" panose="020B0502020202020204" pitchFamily="34" charset="0"/>
            </a:endParaRPr>
          </a:p>
        </p:txBody>
      </p:sp>
      <p:pic>
        <p:nvPicPr>
          <p:cNvPr id="31" name="Obraz 30">
            <a:extLst>
              <a:ext uri="{FF2B5EF4-FFF2-40B4-BE49-F238E27FC236}">
                <a16:creationId xmlns:a16="http://schemas.microsoft.com/office/drawing/2014/main" id="{3EE4C14E-5ED5-4062-8F3E-FB9FAC88603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27225" y="2056704"/>
            <a:ext cx="5973422" cy="2411014"/>
          </a:xfrm>
          <a:prstGeom prst="rect">
            <a:avLst/>
          </a:prstGeom>
        </p:spPr>
      </p:pic>
      <p:sp>
        <p:nvSpPr>
          <p:cNvPr id="14" name="Prostokąt 13">
            <a:extLst>
              <a:ext uri="{FF2B5EF4-FFF2-40B4-BE49-F238E27FC236}">
                <a16:creationId xmlns:a16="http://schemas.microsoft.com/office/drawing/2014/main" id="{FE028437-0B36-4C74-9019-4B1179788079}"/>
              </a:ext>
            </a:extLst>
          </p:cNvPr>
          <p:cNvSpPr/>
          <p:nvPr/>
        </p:nvSpPr>
        <p:spPr>
          <a:xfrm>
            <a:off x="159489" y="5592726"/>
            <a:ext cx="510363" cy="11695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5" name="pole tekstowe 14">
            <a:extLst>
              <a:ext uri="{FF2B5EF4-FFF2-40B4-BE49-F238E27FC236}">
                <a16:creationId xmlns:a16="http://schemas.microsoft.com/office/drawing/2014/main" id="{5986C469-6969-4C63-BC8C-9874EAF7CD6E}"/>
              </a:ext>
            </a:extLst>
          </p:cNvPr>
          <p:cNvSpPr txBox="1"/>
          <p:nvPr/>
        </p:nvSpPr>
        <p:spPr>
          <a:xfrm>
            <a:off x="669852" y="5512705"/>
            <a:ext cx="2293310" cy="276999"/>
          </a:xfrm>
          <a:prstGeom prst="rect">
            <a:avLst/>
          </a:prstGeom>
          <a:noFill/>
        </p:spPr>
        <p:txBody>
          <a:bodyPr wrap="square" rtlCol="0">
            <a:spAutoFit/>
          </a:bodyPr>
          <a:lstStyle/>
          <a:p>
            <a:r>
              <a:rPr lang="pl-PL" sz="1200" dirty="0" err="1">
                <a:latin typeface="Century Gothic" panose="020B0502020202020204" pitchFamily="34" charset="0"/>
              </a:rPr>
              <a:t>Sede</a:t>
            </a:r>
            <a:r>
              <a:rPr lang="pl-PL" sz="1200" dirty="0">
                <a:latin typeface="Century Gothic" panose="020B0502020202020204" pitchFamily="34" charset="0"/>
              </a:rPr>
              <a:t> y </a:t>
            </a:r>
            <a:r>
              <a:rPr lang="pl-PL" sz="1200" dirty="0" err="1">
                <a:latin typeface="Century Gothic" panose="020B0502020202020204" pitchFamily="34" charset="0"/>
              </a:rPr>
              <a:t>Sucursales</a:t>
            </a:r>
            <a:endParaRPr lang="pl-PL" sz="1200" dirty="0">
              <a:latin typeface="Century Gothic" panose="020B0502020202020204" pitchFamily="34" charset="0"/>
            </a:endParaRPr>
          </a:p>
        </p:txBody>
      </p:sp>
      <p:sp>
        <p:nvSpPr>
          <p:cNvPr id="16" name="Prostokąt 15">
            <a:extLst>
              <a:ext uri="{FF2B5EF4-FFF2-40B4-BE49-F238E27FC236}">
                <a16:creationId xmlns:a16="http://schemas.microsoft.com/office/drawing/2014/main" id="{8C43AA4C-C357-4254-96C2-511BBEC884FF}"/>
              </a:ext>
            </a:extLst>
          </p:cNvPr>
          <p:cNvSpPr/>
          <p:nvPr/>
        </p:nvSpPr>
        <p:spPr>
          <a:xfrm>
            <a:off x="159489" y="5872124"/>
            <a:ext cx="510363" cy="116958"/>
          </a:xfrm>
          <a:prstGeom prst="rect">
            <a:avLst/>
          </a:prstGeom>
          <a:solidFill>
            <a:srgbClr val="A2A4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7" name="pole tekstowe 16">
            <a:extLst>
              <a:ext uri="{FF2B5EF4-FFF2-40B4-BE49-F238E27FC236}">
                <a16:creationId xmlns:a16="http://schemas.microsoft.com/office/drawing/2014/main" id="{80C8F393-75F0-4759-9DD2-F24EC5BD9DC1}"/>
              </a:ext>
            </a:extLst>
          </p:cNvPr>
          <p:cNvSpPr txBox="1"/>
          <p:nvPr/>
        </p:nvSpPr>
        <p:spPr>
          <a:xfrm>
            <a:off x="669852" y="5792103"/>
            <a:ext cx="2056734" cy="276999"/>
          </a:xfrm>
          <a:prstGeom prst="rect">
            <a:avLst/>
          </a:prstGeom>
          <a:noFill/>
        </p:spPr>
        <p:txBody>
          <a:bodyPr wrap="square" rtlCol="0">
            <a:spAutoFit/>
          </a:bodyPr>
          <a:lstStyle/>
          <a:p>
            <a:r>
              <a:rPr lang="pl-PL" sz="1200" dirty="0" err="1">
                <a:latin typeface="Century Gothic" panose="020B0502020202020204" pitchFamily="34" charset="0"/>
              </a:rPr>
              <a:t>Nuestros</a:t>
            </a:r>
            <a:r>
              <a:rPr lang="pl-PL" sz="1200" dirty="0">
                <a:latin typeface="Century Gothic" panose="020B0502020202020204" pitchFamily="34" charset="0"/>
              </a:rPr>
              <a:t> </a:t>
            </a:r>
            <a:r>
              <a:rPr lang="pl-PL" sz="1200" dirty="0" err="1">
                <a:latin typeface="Century Gothic" panose="020B0502020202020204" pitchFamily="34" charset="0"/>
              </a:rPr>
              <a:t>clientes</a:t>
            </a:r>
            <a:endParaRPr lang="pl-PL" sz="1200" dirty="0">
              <a:latin typeface="Century Gothic" panose="020B0502020202020204" pitchFamily="34" charset="0"/>
            </a:endParaRPr>
          </a:p>
        </p:txBody>
      </p:sp>
    </p:spTree>
    <p:extLst>
      <p:ext uri="{BB962C8B-B14F-4D97-AF65-F5344CB8AC3E}">
        <p14:creationId xmlns:p14="http://schemas.microsoft.com/office/powerpoint/2010/main" val="372545307"/>
      </p:ext>
    </p:extLst>
  </p:cSld>
  <p:clrMapOvr>
    <a:masterClrMapping/>
  </p:clrMapOvr>
  <mc:AlternateContent xmlns:mc="http://schemas.openxmlformats.org/markup-compatibility/2006" xmlns:p159="http://schemas.microsoft.com/office/powerpoint/2015/09/main">
    <mc:Choice Requires="p159">
      <p:transition spd="slow" advClick="0" advTm="2000">
        <p159:morph option="byObject"/>
      </p:transition>
    </mc:Choice>
    <mc:Fallback xmlns="">
      <p:transition spd="slow" advClick="0" advTm="2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Obraz 20">
            <a:extLst>
              <a:ext uri="{FF2B5EF4-FFF2-40B4-BE49-F238E27FC236}">
                <a16:creationId xmlns:a16="http://schemas.microsoft.com/office/drawing/2014/main" id="{B0DB3F07-4FDC-4D05-B149-F7898DB29D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11414" cy="2981325"/>
          </a:xfrm>
          <a:prstGeom prst="rect">
            <a:avLst/>
          </a:prstGeom>
        </p:spPr>
      </p:pic>
      <p:sp>
        <p:nvSpPr>
          <p:cNvPr id="2" name="Trójkąt równoramienny 1">
            <a:extLst>
              <a:ext uri="{FF2B5EF4-FFF2-40B4-BE49-F238E27FC236}">
                <a16:creationId xmlns:a16="http://schemas.microsoft.com/office/drawing/2014/main" id="{D5599EC1-69CA-4507-A1D0-933CE0E9BEB6}"/>
              </a:ext>
            </a:extLst>
          </p:cNvPr>
          <p:cNvSpPr/>
          <p:nvPr/>
        </p:nvSpPr>
        <p:spPr>
          <a:xfrm rot="10800000">
            <a:off x="28113" y="0"/>
            <a:ext cx="2673858" cy="1714500"/>
          </a:xfrm>
          <a:prstGeom prst="triangle">
            <a:avLst/>
          </a:prstGeom>
          <a:solidFill>
            <a:schemeClr val="bg1"/>
          </a:solidFill>
          <a:ln w="28575">
            <a:noFill/>
          </a:ln>
          <a:effectLst>
            <a:outerShdw blurRad="50800" dist="38100" dir="5400000" algn="t"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dirty="0"/>
          </a:p>
        </p:txBody>
      </p:sp>
      <p:pic>
        <p:nvPicPr>
          <p:cNvPr id="10" name="Obraz 9">
            <a:extLst>
              <a:ext uri="{FF2B5EF4-FFF2-40B4-BE49-F238E27FC236}">
                <a16:creationId xmlns:a16="http://schemas.microsoft.com/office/drawing/2014/main" id="{9FCBBCDE-360A-424B-AC20-7796582999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6163" y="314720"/>
            <a:ext cx="1190793" cy="544787"/>
          </a:xfrm>
          <a:prstGeom prst="rect">
            <a:avLst/>
          </a:prstGeom>
        </p:spPr>
      </p:pic>
      <p:pic>
        <p:nvPicPr>
          <p:cNvPr id="17" name="Obraz 16">
            <a:extLst>
              <a:ext uri="{FF2B5EF4-FFF2-40B4-BE49-F238E27FC236}">
                <a16:creationId xmlns:a16="http://schemas.microsoft.com/office/drawing/2014/main" id="{667B55B8-E7CF-4658-858D-E9B16E4725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725" y="5267325"/>
            <a:ext cx="12284275" cy="1600199"/>
          </a:xfrm>
          <a:prstGeom prst="rect">
            <a:avLst/>
          </a:prstGeom>
        </p:spPr>
      </p:pic>
      <p:pic>
        <p:nvPicPr>
          <p:cNvPr id="22" name="Obraz 21">
            <a:extLst>
              <a:ext uri="{FF2B5EF4-FFF2-40B4-BE49-F238E27FC236}">
                <a16:creationId xmlns:a16="http://schemas.microsoft.com/office/drawing/2014/main" id="{A55C6750-BBEA-4377-9631-BB14ED4869FA}"/>
              </a:ext>
            </a:extLst>
          </p:cNvPr>
          <p:cNvPicPr>
            <a:picLocks noChangeAspect="1"/>
          </p:cNvPicPr>
          <p:nvPr/>
        </p:nvPicPr>
        <p:blipFill rotWithShape="1">
          <a:blip r:embed="rId6">
            <a:extLst>
              <a:ext uri="{28A0092B-C50C-407E-A947-70E740481C1C}">
                <a14:useLocalDpi xmlns:a14="http://schemas.microsoft.com/office/drawing/2010/main" val="0"/>
              </a:ext>
            </a:extLst>
          </a:blip>
          <a:srcRect l="79933" t="49050" r="14510" b="39734"/>
          <a:stretch/>
        </p:blipFill>
        <p:spPr>
          <a:xfrm>
            <a:off x="1809907" y="5216527"/>
            <a:ext cx="619132" cy="374647"/>
          </a:xfrm>
          <a:prstGeom prst="rect">
            <a:avLst/>
          </a:prstGeom>
        </p:spPr>
      </p:pic>
      <p:pic>
        <p:nvPicPr>
          <p:cNvPr id="23" name="Obraz 22">
            <a:extLst>
              <a:ext uri="{FF2B5EF4-FFF2-40B4-BE49-F238E27FC236}">
                <a16:creationId xmlns:a16="http://schemas.microsoft.com/office/drawing/2014/main" id="{C9DFD8C8-F90C-45FA-B80F-47150C06355D}"/>
              </a:ext>
            </a:extLst>
          </p:cNvPr>
          <p:cNvPicPr>
            <a:picLocks noChangeAspect="1"/>
          </p:cNvPicPr>
          <p:nvPr/>
        </p:nvPicPr>
        <p:blipFill>
          <a:blip r:embed="rId7">
            <a:extLst>
              <a:ext uri="{28A0092B-C50C-407E-A947-70E740481C1C}">
                <a14:useLocalDpi xmlns:a14="http://schemas.microsoft.com/office/drawing/2010/main" val="0"/>
              </a:ext>
            </a:extLst>
          </a:blip>
          <a:srcRect t="1795" b="1795"/>
          <a:stretch/>
        </p:blipFill>
        <p:spPr>
          <a:xfrm>
            <a:off x="4102771" y="3578224"/>
            <a:ext cx="3987511" cy="3340097"/>
          </a:xfrm>
          <a:prstGeom prst="rect">
            <a:avLst/>
          </a:prstGeom>
        </p:spPr>
      </p:pic>
      <p:sp>
        <p:nvSpPr>
          <p:cNvPr id="24" name="pole tekstowe 23">
            <a:extLst>
              <a:ext uri="{FF2B5EF4-FFF2-40B4-BE49-F238E27FC236}">
                <a16:creationId xmlns:a16="http://schemas.microsoft.com/office/drawing/2014/main" id="{25200824-34EE-49B7-B774-A659E0AB9E07}"/>
              </a:ext>
            </a:extLst>
          </p:cNvPr>
          <p:cNvSpPr txBox="1"/>
          <p:nvPr/>
        </p:nvSpPr>
        <p:spPr>
          <a:xfrm>
            <a:off x="5139822" y="5823486"/>
            <a:ext cx="2194833" cy="523220"/>
          </a:xfrm>
          <a:prstGeom prst="rect">
            <a:avLst/>
          </a:prstGeom>
        </p:spPr>
        <p:txBody>
          <a:bodyPr wrap="none" rtlCol="0">
            <a:spAutoFit/>
          </a:bodyPr>
          <a:lstStyle/>
          <a:p>
            <a:pPr algn="ctr"/>
            <a:r>
              <a:rPr lang="es-ES" sz="2800" b="1" dirty="0">
                <a:solidFill>
                  <a:srgbClr val="FF0000"/>
                </a:solidFill>
                <a:latin typeface="Century Gothic" panose="020B0502020202020204" pitchFamily="34" charset="0"/>
              </a:rPr>
              <a:t>DEL SECTOR</a:t>
            </a:r>
            <a:endParaRPr lang="pl-PL" sz="2800" b="1" dirty="0">
              <a:solidFill>
                <a:srgbClr val="FF0000"/>
              </a:solidFill>
              <a:latin typeface="Century Gothic" panose="020B0502020202020204" pitchFamily="34" charset="0"/>
            </a:endParaRPr>
          </a:p>
        </p:txBody>
      </p:sp>
      <p:sp>
        <p:nvSpPr>
          <p:cNvPr id="25" name="pole tekstowe 24">
            <a:extLst>
              <a:ext uri="{FF2B5EF4-FFF2-40B4-BE49-F238E27FC236}">
                <a16:creationId xmlns:a16="http://schemas.microsoft.com/office/drawing/2014/main" id="{E2852ABD-A8A1-4BFE-B2CB-3CAFDD825759}"/>
              </a:ext>
            </a:extLst>
          </p:cNvPr>
          <p:cNvSpPr txBox="1"/>
          <p:nvPr/>
        </p:nvSpPr>
        <p:spPr>
          <a:xfrm>
            <a:off x="903603" y="5645554"/>
            <a:ext cx="2441694" cy="954107"/>
          </a:xfrm>
          <a:prstGeom prst="rect">
            <a:avLst/>
          </a:prstGeom>
        </p:spPr>
        <p:txBody>
          <a:bodyPr wrap="none" rtlCol="0">
            <a:spAutoFit/>
          </a:bodyPr>
          <a:lstStyle/>
          <a:p>
            <a:pPr algn="ctr"/>
            <a:r>
              <a:rPr lang="pl-PL" sz="2800" b="1" dirty="0">
                <a:latin typeface="Century Gothic" panose="020B0502020202020204" pitchFamily="34" charset="0"/>
              </a:rPr>
              <a:t>DE LA MEJOR</a:t>
            </a:r>
            <a:br>
              <a:rPr lang="pl-PL" sz="2800" b="1" dirty="0">
                <a:latin typeface="Century Gothic" panose="020B0502020202020204" pitchFamily="34" charset="0"/>
              </a:rPr>
            </a:br>
            <a:r>
              <a:rPr lang="pl-PL" sz="2800" b="1" dirty="0">
                <a:latin typeface="Century Gothic" panose="020B0502020202020204" pitchFamily="34" charset="0"/>
              </a:rPr>
              <a:t>CALIDAD</a:t>
            </a:r>
          </a:p>
        </p:txBody>
      </p:sp>
      <p:sp>
        <p:nvSpPr>
          <p:cNvPr id="26" name="pole tekstowe 25">
            <a:extLst>
              <a:ext uri="{FF2B5EF4-FFF2-40B4-BE49-F238E27FC236}">
                <a16:creationId xmlns:a16="http://schemas.microsoft.com/office/drawing/2014/main" id="{500FBC9C-FB5C-446B-8538-50BFC2FEE29A}"/>
              </a:ext>
            </a:extLst>
          </p:cNvPr>
          <p:cNvSpPr txBox="1"/>
          <p:nvPr/>
        </p:nvSpPr>
        <p:spPr>
          <a:xfrm>
            <a:off x="8593137" y="5823486"/>
            <a:ext cx="2948243" cy="523220"/>
          </a:xfrm>
          <a:prstGeom prst="rect">
            <a:avLst/>
          </a:prstGeom>
        </p:spPr>
        <p:txBody>
          <a:bodyPr wrap="none" rtlCol="0">
            <a:spAutoFit/>
          </a:bodyPr>
          <a:lstStyle/>
          <a:p>
            <a:pPr algn="ctr"/>
            <a:r>
              <a:rPr lang="pl-PL" sz="2800" b="1" dirty="0">
                <a:latin typeface="Century Gothic" panose="020B0502020202020204" pitchFamily="34" charset="0"/>
              </a:rPr>
              <a:t>DE EXPERIENCIA</a:t>
            </a:r>
          </a:p>
        </p:txBody>
      </p:sp>
      <p:pic>
        <p:nvPicPr>
          <p:cNvPr id="27" name="Obraz 26">
            <a:extLst>
              <a:ext uri="{FF2B5EF4-FFF2-40B4-BE49-F238E27FC236}">
                <a16:creationId xmlns:a16="http://schemas.microsoft.com/office/drawing/2014/main" id="{94A1355A-5C47-4420-B6D2-0171F6BB4890}"/>
              </a:ext>
            </a:extLst>
          </p:cNvPr>
          <p:cNvPicPr>
            <a:picLocks noChangeAspect="1"/>
          </p:cNvPicPr>
          <p:nvPr/>
        </p:nvPicPr>
        <p:blipFill rotWithShape="1">
          <a:blip r:embed="rId8">
            <a:extLst>
              <a:ext uri="{28A0092B-C50C-407E-A947-70E740481C1C}">
                <a14:useLocalDpi xmlns:a14="http://schemas.microsoft.com/office/drawing/2010/main" val="0"/>
              </a:ext>
            </a:extLst>
          </a:blip>
          <a:srcRect l="40500" t="78541" r="43142"/>
          <a:stretch/>
        </p:blipFill>
        <p:spPr>
          <a:xfrm>
            <a:off x="9770979" y="5137484"/>
            <a:ext cx="590550" cy="423124"/>
          </a:xfrm>
          <a:prstGeom prst="rect">
            <a:avLst/>
          </a:prstGeom>
        </p:spPr>
      </p:pic>
      <p:sp>
        <p:nvSpPr>
          <p:cNvPr id="28" name="pole tekstowe 27">
            <a:extLst>
              <a:ext uri="{FF2B5EF4-FFF2-40B4-BE49-F238E27FC236}">
                <a16:creationId xmlns:a16="http://schemas.microsoft.com/office/drawing/2014/main" id="{756755FA-D0C9-49FC-9D42-8A2E26546174}"/>
              </a:ext>
            </a:extLst>
          </p:cNvPr>
          <p:cNvSpPr txBox="1"/>
          <p:nvPr/>
        </p:nvSpPr>
        <p:spPr>
          <a:xfrm>
            <a:off x="288442" y="3822846"/>
            <a:ext cx="3704860" cy="1015663"/>
          </a:xfrm>
          <a:prstGeom prst="rect">
            <a:avLst/>
          </a:prstGeom>
        </p:spPr>
        <p:txBody>
          <a:bodyPr wrap="none" rtlCol="0">
            <a:spAutoFit/>
          </a:bodyPr>
          <a:lstStyle/>
          <a:p>
            <a:pPr algn="ctr"/>
            <a:r>
              <a:rPr lang="pl-PL" sz="6000" b="1" spc="-150" dirty="0" err="1">
                <a:latin typeface="Century Gothic" panose="020B0502020202020204" pitchFamily="34" charset="0"/>
              </a:rPr>
              <a:t>Productos</a:t>
            </a:r>
            <a:endParaRPr lang="pl-PL" sz="6000" b="1" spc="-150" dirty="0">
              <a:latin typeface="Century Gothic" panose="020B0502020202020204" pitchFamily="34" charset="0"/>
            </a:endParaRPr>
          </a:p>
        </p:txBody>
      </p:sp>
      <p:sp>
        <p:nvSpPr>
          <p:cNvPr id="29" name="pole tekstowe 28">
            <a:extLst>
              <a:ext uri="{FF2B5EF4-FFF2-40B4-BE49-F238E27FC236}">
                <a16:creationId xmlns:a16="http://schemas.microsoft.com/office/drawing/2014/main" id="{C32C2B68-EE35-4F57-88EC-A481A95BDA14}"/>
              </a:ext>
            </a:extLst>
          </p:cNvPr>
          <p:cNvSpPr txBox="1"/>
          <p:nvPr/>
        </p:nvSpPr>
        <p:spPr>
          <a:xfrm>
            <a:off x="8520891" y="3771025"/>
            <a:ext cx="3217547" cy="1107996"/>
          </a:xfrm>
          <a:prstGeom prst="rect">
            <a:avLst/>
          </a:prstGeom>
        </p:spPr>
        <p:txBody>
          <a:bodyPr wrap="none" rtlCol="0">
            <a:spAutoFit/>
          </a:bodyPr>
          <a:lstStyle/>
          <a:p>
            <a:pPr algn="ctr"/>
            <a:r>
              <a:rPr lang="pl-PL" sz="6600" b="1" spc="-150" dirty="0">
                <a:latin typeface="Century Gothic" panose="020B0502020202020204" pitchFamily="34" charset="0"/>
              </a:rPr>
              <a:t>31 </a:t>
            </a:r>
            <a:r>
              <a:rPr lang="pl-PL" sz="6600" b="1" spc="-150" dirty="0" err="1">
                <a:latin typeface="Century Gothic" panose="020B0502020202020204" pitchFamily="34" charset="0"/>
              </a:rPr>
              <a:t>años</a:t>
            </a:r>
            <a:endParaRPr lang="pl-PL" sz="6600" b="1" spc="-150" dirty="0">
              <a:latin typeface="Century Gothic" panose="020B0502020202020204" pitchFamily="34" charset="0"/>
            </a:endParaRPr>
          </a:p>
        </p:txBody>
      </p:sp>
      <p:sp>
        <p:nvSpPr>
          <p:cNvPr id="30" name="pole tekstowe 29">
            <a:extLst>
              <a:ext uri="{FF2B5EF4-FFF2-40B4-BE49-F238E27FC236}">
                <a16:creationId xmlns:a16="http://schemas.microsoft.com/office/drawing/2014/main" id="{8FA077F1-49C3-4416-9369-C3E879701102}"/>
              </a:ext>
            </a:extLst>
          </p:cNvPr>
          <p:cNvSpPr txBox="1"/>
          <p:nvPr/>
        </p:nvSpPr>
        <p:spPr>
          <a:xfrm>
            <a:off x="5129351" y="3769744"/>
            <a:ext cx="2210862" cy="1200329"/>
          </a:xfrm>
          <a:prstGeom prst="rect">
            <a:avLst/>
          </a:prstGeom>
        </p:spPr>
        <p:txBody>
          <a:bodyPr wrap="none" rtlCol="0">
            <a:spAutoFit/>
          </a:bodyPr>
          <a:lstStyle/>
          <a:p>
            <a:pPr algn="ctr"/>
            <a:r>
              <a:rPr lang="pl-PL" sz="7200" b="1" spc="-150" dirty="0" err="1">
                <a:solidFill>
                  <a:srgbClr val="FF0000"/>
                </a:solidFill>
                <a:latin typeface="Century Gothic" panose="020B0502020202020204" pitchFamily="34" charset="0"/>
              </a:rPr>
              <a:t>Líder</a:t>
            </a:r>
            <a:endParaRPr lang="pl-PL" sz="7200" b="1" spc="-150" dirty="0">
              <a:solidFill>
                <a:srgbClr val="FF0000"/>
              </a:solidFill>
              <a:latin typeface="Century Gothic" panose="020B0502020202020204" pitchFamily="34" charset="0"/>
            </a:endParaRPr>
          </a:p>
        </p:txBody>
      </p:sp>
      <p:sp>
        <p:nvSpPr>
          <p:cNvPr id="20" name="pole tekstowe 19">
            <a:extLst>
              <a:ext uri="{FF2B5EF4-FFF2-40B4-BE49-F238E27FC236}">
                <a16:creationId xmlns:a16="http://schemas.microsoft.com/office/drawing/2014/main" id="{F38089DB-EB4C-4C5D-8EA1-EE23B0B1038A}"/>
              </a:ext>
            </a:extLst>
          </p:cNvPr>
          <p:cNvSpPr txBox="1"/>
          <p:nvPr/>
        </p:nvSpPr>
        <p:spPr>
          <a:xfrm>
            <a:off x="1444253" y="4866227"/>
            <a:ext cx="9322069" cy="1384995"/>
          </a:xfrm>
          <a:prstGeom prst="rect">
            <a:avLst/>
          </a:prstGeom>
        </p:spPr>
        <p:txBody>
          <a:bodyPr wrap="square" rtlCol="0">
            <a:spAutoFit/>
          </a:bodyPr>
          <a:lstStyle/>
          <a:p>
            <a:pPr algn="ctr"/>
            <a:r>
              <a:rPr lang="es-ES" sz="2800" b="1" dirty="0">
                <a:latin typeface="Century Gothic" panose="020B0502020202020204" pitchFamily="34" charset="0"/>
              </a:rPr>
              <a:t>„PROPORCIONAR PRODUCTOS DE LA MEJOR CALIDAD Y A LA MEDIDA DE LAS EXPECTATIVAS DEL MERCADO, UTILIZANDO TECNOLOGÍA PUNTA”</a:t>
            </a:r>
          </a:p>
        </p:txBody>
      </p:sp>
      <p:sp>
        <p:nvSpPr>
          <p:cNvPr id="14" name="pole tekstowe 13">
            <a:extLst>
              <a:ext uri="{FF2B5EF4-FFF2-40B4-BE49-F238E27FC236}">
                <a16:creationId xmlns:a16="http://schemas.microsoft.com/office/drawing/2014/main" id="{08265A8F-9981-49D7-8EFC-199B29BC47F8}"/>
              </a:ext>
            </a:extLst>
          </p:cNvPr>
          <p:cNvSpPr txBox="1"/>
          <p:nvPr/>
        </p:nvSpPr>
        <p:spPr>
          <a:xfrm>
            <a:off x="1201706" y="3428119"/>
            <a:ext cx="9908482" cy="1323439"/>
          </a:xfrm>
          <a:prstGeom prst="rect">
            <a:avLst/>
          </a:prstGeom>
        </p:spPr>
        <p:txBody>
          <a:bodyPr wrap="none" rtlCol="0">
            <a:spAutoFit/>
          </a:bodyPr>
          <a:lstStyle/>
          <a:p>
            <a:pPr algn="ctr"/>
            <a:r>
              <a:rPr lang="pl-PL" sz="8000" b="1" dirty="0">
                <a:latin typeface="Century Gothic" panose="020B0502020202020204" pitchFamily="34" charset="0"/>
              </a:rPr>
              <a:t>LA MISIÓN DE AS-PL</a:t>
            </a:r>
          </a:p>
        </p:txBody>
      </p:sp>
    </p:spTree>
    <p:extLst>
      <p:ext uri="{BB962C8B-B14F-4D97-AF65-F5344CB8AC3E}">
        <p14:creationId xmlns:p14="http://schemas.microsoft.com/office/powerpoint/2010/main" val="3879973266"/>
      </p:ext>
    </p:extLst>
  </p:cSld>
  <p:clrMapOvr>
    <a:masterClrMapping/>
  </p:clrMapOvr>
  <p:transition spd="slow" advClick="0" advTm="10000">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50" fill="hold"/>
                                        <p:tgtEl>
                                          <p:spTgt spid="2"/>
                                        </p:tgtEl>
                                        <p:attrNameLst>
                                          <p:attrName>ppt_x</p:attrName>
                                        </p:attrNameLst>
                                      </p:cBhvr>
                                      <p:tavLst>
                                        <p:tav tm="0">
                                          <p:val>
                                            <p:strVal val="#ppt_x"/>
                                          </p:val>
                                        </p:tav>
                                        <p:tav tm="100000">
                                          <p:val>
                                            <p:strVal val="#ppt_x"/>
                                          </p:val>
                                        </p:tav>
                                      </p:tavLst>
                                    </p:anim>
                                    <p:anim calcmode="lin" valueType="num">
                                      <p:cBhvr additive="base">
                                        <p:cTn id="8" dur="25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250"/>
                            </p:stCondLst>
                            <p:childTnLst>
                              <p:par>
                                <p:cTn id="10" presetID="10" presetClass="entr" presetSubtype="0"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50"/>
                                        <p:tgtEl>
                                          <p:spTgt spid="10"/>
                                        </p:tgtEl>
                                      </p:cBhvr>
                                    </p:animEffect>
                                  </p:childTnLst>
                                </p:cTn>
                              </p:par>
                            </p:childTnLst>
                          </p:cTn>
                        </p:par>
                        <p:par>
                          <p:cTn id="13" fill="hold">
                            <p:stCondLst>
                              <p:cond delay="500"/>
                            </p:stCondLst>
                            <p:childTnLst>
                              <p:par>
                                <p:cTn id="14" presetID="22" presetClass="entr" presetSubtype="1" fill="hold" grpId="1"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up)">
                                      <p:cBhvr>
                                        <p:cTn id="16" dur="500"/>
                                        <p:tgtEl>
                                          <p:spTgt spid="14"/>
                                        </p:tgtEl>
                                      </p:cBhvr>
                                    </p:animEffect>
                                  </p:childTnLst>
                                </p:cTn>
                              </p:par>
                            </p:childTnLst>
                          </p:cTn>
                        </p:par>
                        <p:par>
                          <p:cTn id="17" fill="hold">
                            <p:stCondLst>
                              <p:cond delay="1000"/>
                            </p:stCondLst>
                            <p:childTnLst>
                              <p:par>
                                <p:cTn id="18" presetID="22" presetClass="entr" presetSubtype="1" fill="hold" grpId="0" nodeType="afterEffect">
                                  <p:stCondLst>
                                    <p:cond delay="0"/>
                                  </p:stCondLst>
                                  <p:childTnLst>
                                    <p:set>
                                      <p:cBhvr>
                                        <p:cTn id="19" dur="1" fill="hold">
                                          <p:stCondLst>
                                            <p:cond delay="0"/>
                                          </p:stCondLst>
                                        </p:cTn>
                                        <p:tgtEl>
                                          <p:spTgt spid="20">
                                            <p:txEl>
                                              <p:pRg st="0" end="0"/>
                                            </p:txEl>
                                          </p:spTgt>
                                        </p:tgtEl>
                                        <p:attrNameLst>
                                          <p:attrName>style.visibility</p:attrName>
                                        </p:attrNameLst>
                                      </p:cBhvr>
                                      <p:to>
                                        <p:strVal val="visible"/>
                                      </p:to>
                                    </p:set>
                                    <p:animEffect transition="in" filter="wipe(up)">
                                      <p:cBhvr>
                                        <p:cTn id="20" dur="500"/>
                                        <p:tgtEl>
                                          <p:spTgt spid="20">
                                            <p:txEl>
                                              <p:pRg st="0" end="0"/>
                                            </p:txEl>
                                          </p:spTgt>
                                        </p:tgtEl>
                                      </p:cBhvr>
                                    </p:animEffect>
                                  </p:childTnLst>
                                </p:cTn>
                              </p:par>
                            </p:childTnLst>
                          </p:cTn>
                        </p:par>
                        <p:par>
                          <p:cTn id="21" fill="hold">
                            <p:stCondLst>
                              <p:cond delay="1500"/>
                            </p:stCondLst>
                            <p:childTnLst>
                              <p:par>
                                <p:cTn id="22" presetID="10" presetClass="exit" presetSubtype="0" fill="hold" grpId="0" nodeType="afterEffect">
                                  <p:stCondLst>
                                    <p:cond delay="2500"/>
                                  </p:stCondLst>
                                  <p:childTnLst>
                                    <p:animEffect transition="out" filter="fade">
                                      <p:cBhvr>
                                        <p:cTn id="23" dur="500"/>
                                        <p:tgtEl>
                                          <p:spTgt spid="14"/>
                                        </p:tgtEl>
                                      </p:cBhvr>
                                    </p:animEffect>
                                    <p:set>
                                      <p:cBhvr>
                                        <p:cTn id="24" dur="1" fill="hold">
                                          <p:stCondLst>
                                            <p:cond delay="499"/>
                                          </p:stCondLst>
                                        </p:cTn>
                                        <p:tgtEl>
                                          <p:spTgt spid="14"/>
                                        </p:tgtEl>
                                        <p:attrNameLst>
                                          <p:attrName>style.visibility</p:attrName>
                                        </p:attrNameLst>
                                      </p:cBhvr>
                                      <p:to>
                                        <p:strVal val="hidden"/>
                                      </p:to>
                                    </p:set>
                                  </p:childTnLst>
                                </p:cTn>
                              </p:par>
                              <p:par>
                                <p:cTn id="25" presetID="10" presetClass="exit" presetSubtype="0" fill="hold" grpId="1" nodeType="withEffect">
                                  <p:stCondLst>
                                    <p:cond delay="2500"/>
                                  </p:stCondLst>
                                  <p:childTnLst>
                                    <p:animEffect transition="out" filter="fade">
                                      <p:cBhvr>
                                        <p:cTn id="26" dur="1250"/>
                                        <p:tgtEl>
                                          <p:spTgt spid="20">
                                            <p:txEl>
                                              <p:pRg st="0" end="0"/>
                                            </p:txEl>
                                          </p:spTgt>
                                        </p:tgtEl>
                                      </p:cBhvr>
                                    </p:animEffect>
                                    <p:set>
                                      <p:cBhvr>
                                        <p:cTn id="27" dur="1" fill="hold">
                                          <p:stCondLst>
                                            <p:cond delay="1249"/>
                                          </p:stCondLst>
                                        </p:cTn>
                                        <p:tgtEl>
                                          <p:spTgt spid="20">
                                            <p:txEl>
                                              <p:pRg st="0" end="0"/>
                                            </p:txEl>
                                          </p:spTgt>
                                        </p:tgtEl>
                                        <p:attrNameLst>
                                          <p:attrName>style.visibility</p:attrName>
                                        </p:attrNameLst>
                                      </p:cBhvr>
                                      <p:to>
                                        <p:strVal val="hidden"/>
                                      </p:to>
                                    </p:set>
                                  </p:childTnLst>
                                </p:cTn>
                              </p:par>
                            </p:childTnLst>
                          </p:cTn>
                        </p:par>
                        <p:par>
                          <p:cTn id="28" fill="hold">
                            <p:stCondLst>
                              <p:cond delay="5250"/>
                            </p:stCondLst>
                            <p:childTnLst>
                              <p:par>
                                <p:cTn id="29" presetID="10" presetClass="entr" presetSubtype="0"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par>
                          <p:cTn id="32" fill="hold">
                            <p:stCondLst>
                              <p:cond delay="5750"/>
                            </p:stCondLst>
                            <p:childTnLst>
                              <p:par>
                                <p:cTn id="33" presetID="10" presetClass="entr" presetSubtype="0" fill="hold" grpId="0" nodeType="after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250"/>
                                        <p:tgtEl>
                                          <p:spTgt spid="28"/>
                                        </p:tgtEl>
                                      </p:cBhvr>
                                    </p:animEffect>
                                  </p:childTnLst>
                                </p:cTn>
                              </p:par>
                            </p:childTnLst>
                          </p:cTn>
                        </p:par>
                        <p:par>
                          <p:cTn id="36" fill="hold">
                            <p:stCondLst>
                              <p:cond delay="6000"/>
                            </p:stCondLst>
                            <p:childTnLst>
                              <p:par>
                                <p:cTn id="37" presetID="22" presetClass="entr" presetSubtype="1" fill="hold" nodeType="after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wipe(up)">
                                      <p:cBhvr>
                                        <p:cTn id="39" dur="250"/>
                                        <p:tgtEl>
                                          <p:spTgt spid="22"/>
                                        </p:tgtEl>
                                      </p:cBhvr>
                                    </p:animEffect>
                                  </p:childTnLst>
                                </p:cTn>
                              </p:par>
                            </p:childTnLst>
                          </p:cTn>
                        </p:par>
                        <p:par>
                          <p:cTn id="40" fill="hold">
                            <p:stCondLst>
                              <p:cond delay="6250"/>
                            </p:stCondLst>
                            <p:childTnLst>
                              <p:par>
                                <p:cTn id="41" presetID="10" presetClass="entr" presetSubtype="0" fill="hold" grpId="0" nodeType="after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250"/>
                                        <p:tgtEl>
                                          <p:spTgt spid="25"/>
                                        </p:tgtEl>
                                      </p:cBhvr>
                                    </p:animEffect>
                                  </p:childTnLst>
                                </p:cTn>
                              </p:par>
                            </p:childTnLst>
                          </p:cTn>
                        </p:par>
                        <p:par>
                          <p:cTn id="44" fill="hold">
                            <p:stCondLst>
                              <p:cond delay="6500"/>
                            </p:stCondLst>
                            <p:childTnLst>
                              <p:par>
                                <p:cTn id="45" presetID="10" presetClass="entr" presetSubtype="0" fill="hold" nodeType="after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350"/>
                                        <p:tgtEl>
                                          <p:spTgt spid="23"/>
                                        </p:tgtEl>
                                      </p:cBhvr>
                                    </p:animEffect>
                                  </p:childTnLst>
                                </p:cTn>
                              </p:par>
                            </p:childTnLst>
                          </p:cTn>
                        </p:par>
                        <p:par>
                          <p:cTn id="48" fill="hold">
                            <p:stCondLst>
                              <p:cond delay="6850"/>
                            </p:stCondLst>
                            <p:childTnLst>
                              <p:par>
                                <p:cTn id="49" presetID="10" presetClass="entr" presetSubtype="0"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fade">
                                      <p:cBhvr>
                                        <p:cTn id="51" dur="250"/>
                                        <p:tgtEl>
                                          <p:spTgt spid="30"/>
                                        </p:tgtEl>
                                      </p:cBhvr>
                                    </p:animEffect>
                                  </p:childTnLst>
                                </p:cTn>
                              </p:par>
                            </p:childTnLst>
                          </p:cTn>
                        </p:par>
                        <p:par>
                          <p:cTn id="52" fill="hold">
                            <p:stCondLst>
                              <p:cond delay="7100"/>
                            </p:stCondLst>
                            <p:childTnLst>
                              <p:par>
                                <p:cTn id="53" presetID="10" presetClass="entr" presetSubtype="0" fill="hold" grpId="0" nodeType="after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250"/>
                                        <p:tgtEl>
                                          <p:spTgt spid="24"/>
                                        </p:tgtEl>
                                      </p:cBhvr>
                                    </p:animEffect>
                                  </p:childTnLst>
                                </p:cTn>
                              </p:par>
                            </p:childTnLst>
                          </p:cTn>
                        </p:par>
                        <p:par>
                          <p:cTn id="56" fill="hold">
                            <p:stCondLst>
                              <p:cond delay="7350"/>
                            </p:stCondLst>
                            <p:childTnLst>
                              <p:par>
                                <p:cTn id="57" presetID="10" presetClass="entr" presetSubtype="0" fill="hold" grpId="0" nodeType="afterEffect">
                                  <p:stCondLst>
                                    <p:cond delay="0"/>
                                  </p:stCondLst>
                                  <p:childTnLst>
                                    <p:set>
                                      <p:cBhvr>
                                        <p:cTn id="58" dur="1" fill="hold">
                                          <p:stCondLst>
                                            <p:cond delay="0"/>
                                          </p:stCondLst>
                                        </p:cTn>
                                        <p:tgtEl>
                                          <p:spTgt spid="29"/>
                                        </p:tgtEl>
                                        <p:attrNameLst>
                                          <p:attrName>style.visibility</p:attrName>
                                        </p:attrNameLst>
                                      </p:cBhvr>
                                      <p:to>
                                        <p:strVal val="visible"/>
                                      </p:to>
                                    </p:set>
                                    <p:animEffect transition="in" filter="fade">
                                      <p:cBhvr>
                                        <p:cTn id="59" dur="250"/>
                                        <p:tgtEl>
                                          <p:spTgt spid="29"/>
                                        </p:tgtEl>
                                      </p:cBhvr>
                                    </p:animEffect>
                                  </p:childTnLst>
                                </p:cTn>
                              </p:par>
                            </p:childTnLst>
                          </p:cTn>
                        </p:par>
                        <p:par>
                          <p:cTn id="60" fill="hold">
                            <p:stCondLst>
                              <p:cond delay="7600"/>
                            </p:stCondLst>
                            <p:childTnLst>
                              <p:par>
                                <p:cTn id="61" presetID="22" presetClass="entr" presetSubtype="1" fill="hold" nodeType="after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wipe(up)">
                                      <p:cBhvr>
                                        <p:cTn id="63" dur="250"/>
                                        <p:tgtEl>
                                          <p:spTgt spid="27"/>
                                        </p:tgtEl>
                                      </p:cBhvr>
                                    </p:animEffect>
                                  </p:childTnLst>
                                </p:cTn>
                              </p:par>
                            </p:childTnLst>
                          </p:cTn>
                        </p:par>
                        <p:par>
                          <p:cTn id="64" fill="hold">
                            <p:stCondLst>
                              <p:cond delay="7850"/>
                            </p:stCondLst>
                            <p:childTnLst>
                              <p:par>
                                <p:cTn id="65" presetID="10" presetClass="entr" presetSubtype="0" fill="hold" grpId="0" nodeType="after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fade">
                                      <p:cBhvr>
                                        <p:cTn id="67" dur="2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4" grpId="0"/>
      <p:bldP spid="25" grpId="0"/>
      <p:bldP spid="26" grpId="0"/>
      <p:bldP spid="28" grpId="0"/>
      <p:bldP spid="29" grpId="0"/>
      <p:bldP spid="30" grpId="0"/>
      <p:bldP spid="20" grpId="0" build="p"/>
      <p:bldP spid="20" grpId="1" build="allAtOnce"/>
      <p:bldP spid="14" grpId="0"/>
      <p:bldP spid="14"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ześciokąt 16">
            <a:extLst>
              <a:ext uri="{FF2B5EF4-FFF2-40B4-BE49-F238E27FC236}">
                <a16:creationId xmlns:a16="http://schemas.microsoft.com/office/drawing/2014/main" id="{287C731B-2ABB-4265-BDBB-F7CCEFACC852}"/>
              </a:ext>
            </a:extLst>
          </p:cNvPr>
          <p:cNvSpPr/>
          <p:nvPr/>
        </p:nvSpPr>
        <p:spPr>
          <a:xfrm rot="1106717">
            <a:off x="2426692" y="433746"/>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3" name="Sześciokąt 22">
            <a:extLst>
              <a:ext uri="{FF2B5EF4-FFF2-40B4-BE49-F238E27FC236}">
                <a16:creationId xmlns:a16="http://schemas.microsoft.com/office/drawing/2014/main" id="{66AC34CB-BAE5-4233-8E96-B9F38245709C}"/>
              </a:ext>
            </a:extLst>
          </p:cNvPr>
          <p:cNvSpPr/>
          <p:nvPr/>
        </p:nvSpPr>
        <p:spPr>
          <a:xfrm rot="1106717">
            <a:off x="4884142" y="-6155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4" name="Sześciokąt 23">
            <a:extLst>
              <a:ext uri="{FF2B5EF4-FFF2-40B4-BE49-F238E27FC236}">
                <a16:creationId xmlns:a16="http://schemas.microsoft.com/office/drawing/2014/main" id="{74B80296-D43C-458F-B2CF-B19B67CF8CCB}"/>
              </a:ext>
            </a:extLst>
          </p:cNvPr>
          <p:cNvSpPr/>
          <p:nvPr/>
        </p:nvSpPr>
        <p:spPr>
          <a:xfrm rot="1106717">
            <a:off x="3236317" y="-1946179"/>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5" name="Sześciokąt 24">
            <a:extLst>
              <a:ext uri="{FF2B5EF4-FFF2-40B4-BE49-F238E27FC236}">
                <a16:creationId xmlns:a16="http://schemas.microsoft.com/office/drawing/2014/main" id="{FD1A7E53-DCE6-4425-BC61-44D946155D61}"/>
              </a:ext>
            </a:extLst>
          </p:cNvPr>
          <p:cNvSpPr/>
          <p:nvPr/>
        </p:nvSpPr>
        <p:spPr>
          <a:xfrm rot="1106717">
            <a:off x="-1683762" y="-994332"/>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6" name="Sześciokąt 25">
            <a:extLst>
              <a:ext uri="{FF2B5EF4-FFF2-40B4-BE49-F238E27FC236}">
                <a16:creationId xmlns:a16="http://schemas.microsoft.com/office/drawing/2014/main" id="{45759B6A-B02B-4AF9-95F6-4A3C25EACE16}"/>
              </a:ext>
            </a:extLst>
          </p:cNvPr>
          <p:cNvSpPr/>
          <p:nvPr/>
        </p:nvSpPr>
        <p:spPr>
          <a:xfrm rot="1106717">
            <a:off x="-859434" y="3301438"/>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7" name="Sześciokąt 26">
            <a:extLst>
              <a:ext uri="{FF2B5EF4-FFF2-40B4-BE49-F238E27FC236}">
                <a16:creationId xmlns:a16="http://schemas.microsoft.com/office/drawing/2014/main" id="{B60C6EE9-8ED6-4549-B3EA-1FCE6C6634A2}"/>
              </a:ext>
            </a:extLst>
          </p:cNvPr>
          <p:cNvSpPr/>
          <p:nvPr/>
        </p:nvSpPr>
        <p:spPr>
          <a:xfrm rot="1106717">
            <a:off x="1612555" y="2794106"/>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8" name="Sześciokąt 27">
            <a:extLst>
              <a:ext uri="{FF2B5EF4-FFF2-40B4-BE49-F238E27FC236}">
                <a16:creationId xmlns:a16="http://schemas.microsoft.com/office/drawing/2014/main" id="{7DE24971-371F-45CB-9734-810D55B339F7}"/>
              </a:ext>
            </a:extLst>
          </p:cNvPr>
          <p:cNvSpPr/>
          <p:nvPr/>
        </p:nvSpPr>
        <p:spPr>
          <a:xfrm rot="1106717">
            <a:off x="-59334" y="921513"/>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9" name="Sześciokąt 28">
            <a:extLst>
              <a:ext uri="{FF2B5EF4-FFF2-40B4-BE49-F238E27FC236}">
                <a16:creationId xmlns:a16="http://schemas.microsoft.com/office/drawing/2014/main" id="{C65DE579-59C0-4BE8-8826-C868C51A7EE2}"/>
              </a:ext>
            </a:extLst>
          </p:cNvPr>
          <p:cNvSpPr/>
          <p:nvPr/>
        </p:nvSpPr>
        <p:spPr>
          <a:xfrm rot="1106717">
            <a:off x="-2506332" y="1409280"/>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0" name="Sześciokąt 29">
            <a:extLst>
              <a:ext uri="{FF2B5EF4-FFF2-40B4-BE49-F238E27FC236}">
                <a16:creationId xmlns:a16="http://schemas.microsoft.com/office/drawing/2014/main" id="{E8EC3485-824C-404B-9FD0-478A9A075762}"/>
              </a:ext>
            </a:extLst>
          </p:cNvPr>
          <p:cNvSpPr/>
          <p:nvPr/>
        </p:nvSpPr>
        <p:spPr>
          <a:xfrm rot="1106717">
            <a:off x="4073588" y="231116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1" name="Sześciokąt 30">
            <a:extLst>
              <a:ext uri="{FF2B5EF4-FFF2-40B4-BE49-F238E27FC236}">
                <a16:creationId xmlns:a16="http://schemas.microsoft.com/office/drawing/2014/main" id="{4961234B-A289-44A5-989F-8FED49B964CA}"/>
              </a:ext>
            </a:extLst>
          </p:cNvPr>
          <p:cNvSpPr/>
          <p:nvPr/>
        </p:nvSpPr>
        <p:spPr>
          <a:xfrm rot="1106717">
            <a:off x="3267571" y="4684790"/>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2" name="Sześciokąt 31">
            <a:extLst>
              <a:ext uri="{FF2B5EF4-FFF2-40B4-BE49-F238E27FC236}">
                <a16:creationId xmlns:a16="http://schemas.microsoft.com/office/drawing/2014/main" id="{3D3C617C-A305-4D12-95E0-DEFBC8708850}"/>
              </a:ext>
            </a:extLst>
          </p:cNvPr>
          <p:cNvSpPr/>
          <p:nvPr/>
        </p:nvSpPr>
        <p:spPr>
          <a:xfrm rot="1106717">
            <a:off x="810121" y="5161040"/>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3" name="Sześciokąt 32">
            <a:extLst>
              <a:ext uri="{FF2B5EF4-FFF2-40B4-BE49-F238E27FC236}">
                <a16:creationId xmlns:a16="http://schemas.microsoft.com/office/drawing/2014/main" id="{98DF5F0C-F829-45E9-AA10-DD6F1C17D5B6}"/>
              </a:ext>
            </a:extLst>
          </p:cNvPr>
          <p:cNvSpPr/>
          <p:nvPr/>
        </p:nvSpPr>
        <p:spPr>
          <a:xfrm rot="1106717">
            <a:off x="-1644832" y="568648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4" name="Sześciokąt 33">
            <a:extLst>
              <a:ext uri="{FF2B5EF4-FFF2-40B4-BE49-F238E27FC236}">
                <a16:creationId xmlns:a16="http://schemas.microsoft.com/office/drawing/2014/main" id="{BEBF1C93-EAE3-4978-9093-E16F593E7D7E}"/>
              </a:ext>
            </a:extLst>
          </p:cNvPr>
          <p:cNvSpPr/>
          <p:nvPr/>
        </p:nvSpPr>
        <p:spPr>
          <a:xfrm rot="1106717">
            <a:off x="770269" y="-1439362"/>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5" name="Sześciokąt 34">
            <a:extLst>
              <a:ext uri="{FF2B5EF4-FFF2-40B4-BE49-F238E27FC236}">
                <a16:creationId xmlns:a16="http://schemas.microsoft.com/office/drawing/2014/main" id="{AECFC098-3ABA-41AA-8928-9CB9091774BA}"/>
              </a:ext>
            </a:extLst>
          </p:cNvPr>
          <p:cNvSpPr/>
          <p:nvPr/>
        </p:nvSpPr>
        <p:spPr>
          <a:xfrm rot="1106717">
            <a:off x="-2506332" y="1409280"/>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6" name="pole tekstowe 35">
            <a:extLst>
              <a:ext uri="{FF2B5EF4-FFF2-40B4-BE49-F238E27FC236}">
                <a16:creationId xmlns:a16="http://schemas.microsoft.com/office/drawing/2014/main" id="{EAC60FB8-F600-4D59-A9D3-CCBF204410BD}"/>
              </a:ext>
            </a:extLst>
          </p:cNvPr>
          <p:cNvSpPr txBox="1"/>
          <p:nvPr/>
        </p:nvSpPr>
        <p:spPr>
          <a:xfrm>
            <a:off x="3579939" y="3013501"/>
            <a:ext cx="5032147" cy="830997"/>
          </a:xfrm>
          <a:prstGeom prst="rect">
            <a:avLst/>
          </a:prstGeom>
        </p:spPr>
        <p:txBody>
          <a:bodyPr wrap="none" rtlCol="0">
            <a:spAutoFit/>
          </a:bodyPr>
          <a:lstStyle/>
          <a:p>
            <a:pPr algn="ctr"/>
            <a:r>
              <a:rPr lang="pl-PL" sz="4800" b="1" dirty="0">
                <a:latin typeface="Century Gothic" panose="020B0502020202020204" pitchFamily="34" charset="0"/>
              </a:rPr>
              <a:t>AS-PL EN CIFRAS</a:t>
            </a:r>
          </a:p>
        </p:txBody>
      </p:sp>
    </p:spTree>
    <p:extLst>
      <p:ext uri="{BB962C8B-B14F-4D97-AF65-F5344CB8AC3E}">
        <p14:creationId xmlns:p14="http://schemas.microsoft.com/office/powerpoint/2010/main" val="747323158"/>
      </p:ext>
    </p:extLst>
  </p:cSld>
  <p:clrMapOvr>
    <a:masterClrMapping/>
  </p:clrMapOvr>
  <mc:AlternateContent xmlns:mc="http://schemas.openxmlformats.org/markup-compatibility/2006" xmlns:p14="http://schemas.microsoft.com/office/powerpoint/2010/main">
    <mc:Choice Requires="p14">
      <p:transition spd="slow" p14:dur="1400" advClick="0" advTm="0">
        <p14:doors dir="vert"/>
      </p:transition>
    </mc:Choice>
    <mc:Fallback xmlns="">
      <p:transition spd="slow" advClick="0" advTm="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Obraz 22">
            <a:extLst>
              <a:ext uri="{FF2B5EF4-FFF2-40B4-BE49-F238E27FC236}">
                <a16:creationId xmlns:a16="http://schemas.microsoft.com/office/drawing/2014/main" id="{AC75B8D9-192A-439C-8F37-6FD7D0701C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81332"/>
            <a:ext cx="4600575" cy="4639728"/>
          </a:xfrm>
          <a:prstGeom prst="rect">
            <a:avLst/>
          </a:prstGeom>
        </p:spPr>
      </p:pic>
      <p:sp>
        <p:nvSpPr>
          <p:cNvPr id="46" name="Sześciokąt 45">
            <a:extLst>
              <a:ext uri="{FF2B5EF4-FFF2-40B4-BE49-F238E27FC236}">
                <a16:creationId xmlns:a16="http://schemas.microsoft.com/office/drawing/2014/main" id="{D29B874C-9DE8-4E6F-BDB7-E5A1B2738B87}"/>
              </a:ext>
            </a:extLst>
          </p:cNvPr>
          <p:cNvSpPr/>
          <p:nvPr/>
        </p:nvSpPr>
        <p:spPr>
          <a:xfrm rot="20493283" flipH="1">
            <a:off x="9415456" y="911297"/>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7" name="Sześciokąt 46">
            <a:extLst>
              <a:ext uri="{FF2B5EF4-FFF2-40B4-BE49-F238E27FC236}">
                <a16:creationId xmlns:a16="http://schemas.microsoft.com/office/drawing/2014/main" id="{F8DA8E9D-2193-443F-B0DC-0F21DB3801E9}"/>
              </a:ext>
            </a:extLst>
          </p:cNvPr>
          <p:cNvSpPr/>
          <p:nvPr/>
        </p:nvSpPr>
        <p:spPr>
          <a:xfrm rot="20493283" flipH="1">
            <a:off x="11869125" y="1404719"/>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8" name="Sześciokąt 47">
            <a:extLst>
              <a:ext uri="{FF2B5EF4-FFF2-40B4-BE49-F238E27FC236}">
                <a16:creationId xmlns:a16="http://schemas.microsoft.com/office/drawing/2014/main" id="{EDEA80DE-10BA-42A1-BB11-D43E893C32C0}"/>
              </a:ext>
            </a:extLst>
          </p:cNvPr>
          <p:cNvSpPr/>
          <p:nvPr/>
        </p:nvSpPr>
        <p:spPr>
          <a:xfrm rot="20493283" flipH="1">
            <a:off x="11058254" y="-98795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9" name="Sześciokąt 48">
            <a:extLst>
              <a:ext uri="{FF2B5EF4-FFF2-40B4-BE49-F238E27FC236}">
                <a16:creationId xmlns:a16="http://schemas.microsoft.com/office/drawing/2014/main" id="{6A6767E6-D8AD-4206-A93A-10C0EBED7AF8}"/>
              </a:ext>
            </a:extLst>
          </p:cNvPr>
          <p:cNvSpPr/>
          <p:nvPr/>
        </p:nvSpPr>
        <p:spPr>
          <a:xfrm rot="20493283" flipH="1">
            <a:off x="6111197" y="-1947902"/>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0" name="Sześciokąt 49">
            <a:extLst>
              <a:ext uri="{FF2B5EF4-FFF2-40B4-BE49-F238E27FC236}">
                <a16:creationId xmlns:a16="http://schemas.microsoft.com/office/drawing/2014/main" id="{F119255C-7933-41B4-87A3-ED46DF540191}"/>
              </a:ext>
            </a:extLst>
          </p:cNvPr>
          <p:cNvSpPr/>
          <p:nvPr/>
        </p:nvSpPr>
        <p:spPr>
          <a:xfrm rot="20493283" flipH="1">
            <a:off x="5278587" y="2303332"/>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1" name="Sześciokąt 50">
            <a:extLst>
              <a:ext uri="{FF2B5EF4-FFF2-40B4-BE49-F238E27FC236}">
                <a16:creationId xmlns:a16="http://schemas.microsoft.com/office/drawing/2014/main" id="{F29AF93B-712D-4DE2-94A0-B9A00389141E}"/>
              </a:ext>
            </a:extLst>
          </p:cNvPr>
          <p:cNvSpPr/>
          <p:nvPr/>
        </p:nvSpPr>
        <p:spPr>
          <a:xfrm rot="20493283" flipH="1">
            <a:off x="7742121" y="2800483"/>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2" name="Sześciokąt 51">
            <a:extLst>
              <a:ext uri="{FF2B5EF4-FFF2-40B4-BE49-F238E27FC236}">
                <a16:creationId xmlns:a16="http://schemas.microsoft.com/office/drawing/2014/main" id="{F976FA1B-0A9A-4AFA-8449-F3ED08E4A303}"/>
              </a:ext>
            </a:extLst>
          </p:cNvPr>
          <p:cNvSpPr/>
          <p:nvPr/>
        </p:nvSpPr>
        <p:spPr>
          <a:xfrm rot="20493283" flipH="1">
            <a:off x="6925334" y="421978"/>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3" name="Sześciokąt 52">
            <a:extLst>
              <a:ext uri="{FF2B5EF4-FFF2-40B4-BE49-F238E27FC236}">
                <a16:creationId xmlns:a16="http://schemas.microsoft.com/office/drawing/2014/main" id="{1C965537-F7FC-401B-B7C6-3F411EE5D946}"/>
              </a:ext>
            </a:extLst>
          </p:cNvPr>
          <p:cNvSpPr/>
          <p:nvPr/>
        </p:nvSpPr>
        <p:spPr>
          <a:xfrm rot="20493283" flipH="1">
            <a:off x="4472577" y="-67932"/>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4" name="Sześciokąt 53">
            <a:extLst>
              <a:ext uri="{FF2B5EF4-FFF2-40B4-BE49-F238E27FC236}">
                <a16:creationId xmlns:a16="http://schemas.microsoft.com/office/drawing/2014/main" id="{4BDC9789-C33F-4175-8417-1DE070F9492D}"/>
              </a:ext>
            </a:extLst>
          </p:cNvPr>
          <p:cNvSpPr/>
          <p:nvPr/>
        </p:nvSpPr>
        <p:spPr>
          <a:xfrm rot="20493283" flipH="1">
            <a:off x="10206314" y="329390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5" name="Sześciokąt 54">
            <a:extLst>
              <a:ext uri="{FF2B5EF4-FFF2-40B4-BE49-F238E27FC236}">
                <a16:creationId xmlns:a16="http://schemas.microsoft.com/office/drawing/2014/main" id="{4999DC51-1A4E-4724-87B8-8D2D863AE45B}"/>
              </a:ext>
            </a:extLst>
          </p:cNvPr>
          <p:cNvSpPr/>
          <p:nvPr/>
        </p:nvSpPr>
        <p:spPr>
          <a:xfrm rot="20493283" flipH="1">
            <a:off x="11010193" y="5674155"/>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6" name="Sześciokąt 55">
            <a:extLst>
              <a:ext uri="{FF2B5EF4-FFF2-40B4-BE49-F238E27FC236}">
                <a16:creationId xmlns:a16="http://schemas.microsoft.com/office/drawing/2014/main" id="{F5AF1830-B01E-49F9-B054-287901205049}"/>
              </a:ext>
            </a:extLst>
          </p:cNvPr>
          <p:cNvSpPr/>
          <p:nvPr/>
        </p:nvSpPr>
        <p:spPr>
          <a:xfrm rot="20493283" flipH="1">
            <a:off x="8536760" y="515980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7" name="Sześciokąt 56">
            <a:extLst>
              <a:ext uri="{FF2B5EF4-FFF2-40B4-BE49-F238E27FC236}">
                <a16:creationId xmlns:a16="http://schemas.microsoft.com/office/drawing/2014/main" id="{9B926DA9-8456-42B3-86F9-62DE422181B8}"/>
              </a:ext>
            </a:extLst>
          </p:cNvPr>
          <p:cNvSpPr/>
          <p:nvPr/>
        </p:nvSpPr>
        <p:spPr>
          <a:xfrm rot="20493283" flipH="1">
            <a:off x="6088542" y="4672038"/>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8" name="Sześciokąt 57">
            <a:extLst>
              <a:ext uri="{FF2B5EF4-FFF2-40B4-BE49-F238E27FC236}">
                <a16:creationId xmlns:a16="http://schemas.microsoft.com/office/drawing/2014/main" id="{0DE87F48-0D57-4B8E-9C12-E3164AAC4C28}"/>
              </a:ext>
            </a:extLst>
          </p:cNvPr>
          <p:cNvSpPr/>
          <p:nvPr/>
        </p:nvSpPr>
        <p:spPr>
          <a:xfrm rot="20493283" flipH="1">
            <a:off x="8590866" y="-1449576"/>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aphicFrame>
        <p:nvGraphicFramePr>
          <p:cNvPr id="17" name="Wykres 16">
            <a:extLst>
              <a:ext uri="{FF2B5EF4-FFF2-40B4-BE49-F238E27FC236}">
                <a16:creationId xmlns:a16="http://schemas.microsoft.com/office/drawing/2014/main" id="{D45E5341-0D69-4A0F-99BF-F9B975B0BD86}"/>
              </a:ext>
            </a:extLst>
          </p:cNvPr>
          <p:cNvGraphicFramePr/>
          <p:nvPr>
            <p:extLst>
              <p:ext uri="{D42A27DB-BD31-4B8C-83A1-F6EECF244321}">
                <p14:modId xmlns:p14="http://schemas.microsoft.com/office/powerpoint/2010/main" val="504995969"/>
              </p:ext>
            </p:extLst>
          </p:nvPr>
        </p:nvGraphicFramePr>
        <p:xfrm>
          <a:off x="6294643" y="2105443"/>
          <a:ext cx="5526595" cy="4180114"/>
        </p:xfrm>
        <a:graphic>
          <a:graphicData uri="http://schemas.openxmlformats.org/drawingml/2006/chart">
            <c:chart xmlns:c="http://schemas.openxmlformats.org/drawingml/2006/chart" xmlns:r="http://schemas.openxmlformats.org/officeDocument/2006/relationships" r:id="rId3"/>
          </a:graphicData>
        </a:graphic>
      </p:graphicFrame>
      <p:sp>
        <p:nvSpPr>
          <p:cNvPr id="24" name="pole tekstowe 23">
            <a:extLst>
              <a:ext uri="{FF2B5EF4-FFF2-40B4-BE49-F238E27FC236}">
                <a16:creationId xmlns:a16="http://schemas.microsoft.com/office/drawing/2014/main" id="{FC86BB3E-6A69-4870-B29E-B489E7950774}"/>
              </a:ext>
            </a:extLst>
          </p:cNvPr>
          <p:cNvSpPr txBox="1"/>
          <p:nvPr/>
        </p:nvSpPr>
        <p:spPr>
          <a:xfrm>
            <a:off x="6537502" y="1307913"/>
            <a:ext cx="5410199" cy="707886"/>
          </a:xfrm>
          <a:prstGeom prst="rect">
            <a:avLst/>
          </a:prstGeom>
        </p:spPr>
        <p:txBody>
          <a:bodyPr wrap="square" rtlCol="0">
            <a:spAutoFit/>
          </a:bodyPr>
          <a:lstStyle/>
          <a:p>
            <a:pPr algn="ctr">
              <a:defRPr sz="2200" b="0" i="0" u="none" strike="noStrike" kern="1200" cap="none" spc="0" normalizeH="0" baseline="0">
                <a:solidFill>
                  <a:prstClr val="black">
                    <a:lumMod val="65000"/>
                    <a:lumOff val="35000"/>
                  </a:prstClr>
                </a:solidFill>
                <a:latin typeface="+mj-lt"/>
                <a:ea typeface="+mj-ea"/>
                <a:cs typeface="+mj-cs"/>
              </a:defRPr>
            </a:pPr>
            <a:r>
              <a:rPr lang="es-ES" sz="2000" dirty="0">
                <a:solidFill>
                  <a:prstClr val="black">
                    <a:lumMod val="65000"/>
                    <a:lumOff val="35000"/>
                  </a:prstClr>
                </a:solidFill>
                <a:latin typeface="Century Gothic" panose="020B0502020202020204" pitchFamily="34" charset="0"/>
              </a:rPr>
              <a:t>EMPLEO EN AS-PL</a:t>
            </a:r>
          </a:p>
          <a:p>
            <a:pPr algn="ctr">
              <a:defRPr sz="2200" b="0" i="0" u="none" strike="noStrike" kern="1200" cap="none" spc="0" normalizeH="0" baseline="0">
                <a:solidFill>
                  <a:prstClr val="black">
                    <a:lumMod val="65000"/>
                    <a:lumOff val="35000"/>
                  </a:prstClr>
                </a:solidFill>
                <a:latin typeface="+mj-lt"/>
                <a:ea typeface="+mj-ea"/>
                <a:cs typeface="+mj-cs"/>
              </a:defRPr>
            </a:pPr>
            <a:r>
              <a:rPr lang="es-ES" sz="2000" dirty="0">
                <a:solidFill>
                  <a:prstClr val="black">
                    <a:lumMod val="65000"/>
                    <a:lumOff val="35000"/>
                  </a:prstClr>
                </a:solidFill>
                <a:latin typeface="Century Gothic" panose="020B0502020202020204" pitchFamily="34" charset="0"/>
              </a:rPr>
              <a:t>A TRAVÉS DE LOS AÑOS</a:t>
            </a:r>
          </a:p>
        </p:txBody>
      </p:sp>
      <p:sp>
        <p:nvSpPr>
          <p:cNvPr id="25" name="Strzałka: pięciokąt 24">
            <a:extLst>
              <a:ext uri="{FF2B5EF4-FFF2-40B4-BE49-F238E27FC236}">
                <a16:creationId xmlns:a16="http://schemas.microsoft.com/office/drawing/2014/main" id="{57BB88C9-8C26-468C-89CA-A730B2263F0A}"/>
              </a:ext>
            </a:extLst>
          </p:cNvPr>
          <p:cNvSpPr/>
          <p:nvPr/>
        </p:nvSpPr>
        <p:spPr>
          <a:xfrm>
            <a:off x="0" y="230733"/>
            <a:ext cx="2622500" cy="425106"/>
          </a:xfrm>
          <a:prstGeom prst="homePlat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26" name="pole tekstowe 25">
            <a:extLst>
              <a:ext uri="{FF2B5EF4-FFF2-40B4-BE49-F238E27FC236}">
                <a16:creationId xmlns:a16="http://schemas.microsoft.com/office/drawing/2014/main" id="{3AB02BA1-ED78-438D-B987-FF7B2A960BDE}"/>
              </a:ext>
            </a:extLst>
          </p:cNvPr>
          <p:cNvSpPr txBox="1"/>
          <p:nvPr/>
        </p:nvSpPr>
        <p:spPr>
          <a:xfrm>
            <a:off x="137648" y="245930"/>
            <a:ext cx="2745331" cy="400110"/>
          </a:xfrm>
          <a:prstGeom prst="rect">
            <a:avLst/>
          </a:prstGeom>
        </p:spPr>
        <p:txBody>
          <a:bodyPr wrap="square" rtlCol="0">
            <a:spAutoFit/>
          </a:bodyPr>
          <a:lstStyle/>
          <a:p>
            <a:pPr>
              <a:defRPr sz="2200" b="0" i="0" u="none" strike="noStrike" kern="1200" cap="none" spc="0" normalizeH="0" baseline="0">
                <a:solidFill>
                  <a:prstClr val="black">
                    <a:lumMod val="65000"/>
                    <a:lumOff val="35000"/>
                  </a:prstClr>
                </a:solidFill>
                <a:latin typeface="+mj-lt"/>
                <a:ea typeface="+mj-ea"/>
                <a:cs typeface="+mj-cs"/>
              </a:defRPr>
            </a:pPr>
            <a:r>
              <a:rPr lang="pl-PL" sz="2000" b="1" dirty="0">
                <a:solidFill>
                  <a:schemeClr val="bg1"/>
                </a:solidFill>
                <a:latin typeface="Century Gothic" panose="020B0502020202020204" pitchFamily="34" charset="0"/>
              </a:rPr>
              <a:t>AS-PL EN CIFRAS</a:t>
            </a:r>
          </a:p>
        </p:txBody>
      </p:sp>
      <p:sp>
        <p:nvSpPr>
          <p:cNvPr id="27" name="Strzałka: pagon 26">
            <a:extLst>
              <a:ext uri="{FF2B5EF4-FFF2-40B4-BE49-F238E27FC236}">
                <a16:creationId xmlns:a16="http://schemas.microsoft.com/office/drawing/2014/main" id="{F1F6D936-8562-45AD-A134-F63980D76613}"/>
              </a:ext>
            </a:extLst>
          </p:cNvPr>
          <p:cNvSpPr/>
          <p:nvPr/>
        </p:nvSpPr>
        <p:spPr>
          <a:xfrm>
            <a:off x="2509307" y="230733"/>
            <a:ext cx="438975" cy="432832"/>
          </a:xfrm>
          <a:prstGeom prst="chevron">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tx1"/>
              </a:solidFill>
            </a:endParaRPr>
          </a:p>
        </p:txBody>
      </p:sp>
      <p:pic>
        <p:nvPicPr>
          <p:cNvPr id="28" name="Obraz 27">
            <a:extLst>
              <a:ext uri="{FF2B5EF4-FFF2-40B4-BE49-F238E27FC236}">
                <a16:creationId xmlns:a16="http://schemas.microsoft.com/office/drawing/2014/main" id="{82D65F9F-D9F8-4E52-87C4-544490A0CB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66092" y="4076624"/>
            <a:ext cx="2753592" cy="2789353"/>
          </a:xfrm>
          <a:prstGeom prst="rect">
            <a:avLst/>
          </a:prstGeom>
        </p:spPr>
      </p:pic>
    </p:spTree>
    <p:extLst>
      <p:ext uri="{BB962C8B-B14F-4D97-AF65-F5344CB8AC3E}">
        <p14:creationId xmlns:p14="http://schemas.microsoft.com/office/powerpoint/2010/main" val="1110625688"/>
      </p:ext>
    </p:extLst>
  </p:cSld>
  <p:clrMapOvr>
    <a:masterClrMapping/>
  </p:clrMapOvr>
  <mc:AlternateContent xmlns:mc="http://schemas.openxmlformats.org/markup-compatibility/2006" xmlns:p159="http://schemas.microsoft.com/office/powerpoint/2015/09/main">
    <mc:Choice Requires="p159">
      <p:transition spd="med" advClick="0" advTm="4000">
        <p159:morph option="byObject"/>
      </p:transition>
    </mc:Choice>
    <mc:Fallback xmlns="">
      <p:transition spd="med"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250"/>
                                        <p:tgtEl>
                                          <p:spTgt spid="23"/>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250"/>
                                        <p:tgtEl>
                                          <p:spTgt spid="28"/>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par>
                          <p:cTn id="16" fill="hold">
                            <p:stCondLst>
                              <p:cond delay="1000"/>
                            </p:stCondLst>
                            <p:childTnLst>
                              <p:par>
                                <p:cTn id="17" presetID="22" presetClass="entr" presetSubtype="4" fill="hold" grpId="0" nodeType="afterEffect">
                                  <p:stCondLst>
                                    <p:cond delay="0"/>
                                  </p:stCondLst>
                                  <p:childTnLst>
                                    <p:set>
                                      <p:cBhvr>
                                        <p:cTn id="18" dur="1" fill="hold">
                                          <p:stCondLst>
                                            <p:cond delay="0"/>
                                          </p:stCondLst>
                                        </p:cTn>
                                        <p:tgtEl>
                                          <p:spTgt spid="17">
                                            <p:graphicEl>
                                              <a:chart seriesIdx="-3" categoryIdx="-3" bldStep="gridLegend"/>
                                            </p:graphicEl>
                                          </p:spTgt>
                                        </p:tgtEl>
                                        <p:attrNameLst>
                                          <p:attrName>style.visibility</p:attrName>
                                        </p:attrNameLst>
                                      </p:cBhvr>
                                      <p:to>
                                        <p:strVal val="visible"/>
                                      </p:to>
                                    </p:set>
                                    <p:animEffect transition="in" filter="wipe(down)">
                                      <p:cBhvr>
                                        <p:cTn id="19" dur="250"/>
                                        <p:tgtEl>
                                          <p:spTgt spid="17">
                                            <p:graphicEl>
                                              <a:chart seriesIdx="-3" categoryIdx="-3" bldStep="gridLegend"/>
                                            </p:graphicEl>
                                          </p:spTgt>
                                        </p:tgtEl>
                                      </p:cBhvr>
                                    </p:animEffect>
                                  </p:childTnLst>
                                </p:cTn>
                              </p:par>
                            </p:childTnLst>
                          </p:cTn>
                        </p:par>
                        <p:par>
                          <p:cTn id="20" fill="hold">
                            <p:stCondLst>
                              <p:cond delay="1250"/>
                            </p:stCondLst>
                            <p:childTnLst>
                              <p:par>
                                <p:cTn id="21" presetID="22" presetClass="entr" presetSubtype="4" fill="hold" grpId="0" nodeType="afterEffect">
                                  <p:stCondLst>
                                    <p:cond delay="0"/>
                                  </p:stCondLst>
                                  <p:childTnLst>
                                    <p:set>
                                      <p:cBhvr>
                                        <p:cTn id="22" dur="1" fill="hold">
                                          <p:stCondLst>
                                            <p:cond delay="0"/>
                                          </p:stCondLst>
                                        </p:cTn>
                                        <p:tgtEl>
                                          <p:spTgt spid="17">
                                            <p:graphicEl>
                                              <a:chart seriesIdx="-4" categoryIdx="0" bldStep="category"/>
                                            </p:graphicEl>
                                          </p:spTgt>
                                        </p:tgtEl>
                                        <p:attrNameLst>
                                          <p:attrName>style.visibility</p:attrName>
                                        </p:attrNameLst>
                                      </p:cBhvr>
                                      <p:to>
                                        <p:strVal val="visible"/>
                                      </p:to>
                                    </p:set>
                                    <p:animEffect transition="in" filter="wipe(down)">
                                      <p:cBhvr>
                                        <p:cTn id="23" dur="250"/>
                                        <p:tgtEl>
                                          <p:spTgt spid="17">
                                            <p:graphicEl>
                                              <a:chart seriesIdx="-4" categoryIdx="0" bldStep="category"/>
                                            </p:graphicEl>
                                          </p:spTgt>
                                        </p:tgtEl>
                                      </p:cBhvr>
                                    </p:animEffect>
                                  </p:childTnLst>
                                </p:cTn>
                              </p:par>
                            </p:childTnLst>
                          </p:cTn>
                        </p:par>
                        <p:par>
                          <p:cTn id="24" fill="hold">
                            <p:stCondLst>
                              <p:cond delay="1500"/>
                            </p:stCondLst>
                            <p:childTnLst>
                              <p:par>
                                <p:cTn id="25" presetID="22" presetClass="entr" presetSubtype="4" fill="hold" grpId="0" nodeType="afterEffect">
                                  <p:stCondLst>
                                    <p:cond delay="0"/>
                                  </p:stCondLst>
                                  <p:childTnLst>
                                    <p:set>
                                      <p:cBhvr>
                                        <p:cTn id="26" dur="1" fill="hold">
                                          <p:stCondLst>
                                            <p:cond delay="0"/>
                                          </p:stCondLst>
                                        </p:cTn>
                                        <p:tgtEl>
                                          <p:spTgt spid="17">
                                            <p:graphicEl>
                                              <a:chart seriesIdx="-4" categoryIdx="1" bldStep="category"/>
                                            </p:graphicEl>
                                          </p:spTgt>
                                        </p:tgtEl>
                                        <p:attrNameLst>
                                          <p:attrName>style.visibility</p:attrName>
                                        </p:attrNameLst>
                                      </p:cBhvr>
                                      <p:to>
                                        <p:strVal val="visible"/>
                                      </p:to>
                                    </p:set>
                                    <p:animEffect transition="in" filter="wipe(down)">
                                      <p:cBhvr>
                                        <p:cTn id="27" dur="250"/>
                                        <p:tgtEl>
                                          <p:spTgt spid="17">
                                            <p:graphicEl>
                                              <a:chart seriesIdx="-4" categoryIdx="1" bldStep="category"/>
                                            </p:graphicEl>
                                          </p:spTgt>
                                        </p:tgtEl>
                                      </p:cBhvr>
                                    </p:animEffect>
                                  </p:childTnLst>
                                </p:cTn>
                              </p:par>
                            </p:childTnLst>
                          </p:cTn>
                        </p:par>
                        <p:par>
                          <p:cTn id="28" fill="hold">
                            <p:stCondLst>
                              <p:cond delay="1750"/>
                            </p:stCondLst>
                            <p:childTnLst>
                              <p:par>
                                <p:cTn id="29" presetID="22" presetClass="entr" presetSubtype="4" fill="hold" grpId="0" nodeType="afterEffect">
                                  <p:stCondLst>
                                    <p:cond delay="0"/>
                                  </p:stCondLst>
                                  <p:childTnLst>
                                    <p:set>
                                      <p:cBhvr>
                                        <p:cTn id="30" dur="1" fill="hold">
                                          <p:stCondLst>
                                            <p:cond delay="0"/>
                                          </p:stCondLst>
                                        </p:cTn>
                                        <p:tgtEl>
                                          <p:spTgt spid="17">
                                            <p:graphicEl>
                                              <a:chart seriesIdx="-4" categoryIdx="2" bldStep="category"/>
                                            </p:graphicEl>
                                          </p:spTgt>
                                        </p:tgtEl>
                                        <p:attrNameLst>
                                          <p:attrName>style.visibility</p:attrName>
                                        </p:attrNameLst>
                                      </p:cBhvr>
                                      <p:to>
                                        <p:strVal val="visible"/>
                                      </p:to>
                                    </p:set>
                                    <p:animEffect transition="in" filter="wipe(down)">
                                      <p:cBhvr>
                                        <p:cTn id="31" dur="250"/>
                                        <p:tgtEl>
                                          <p:spTgt spid="17">
                                            <p:graphicEl>
                                              <a:chart seriesIdx="-4" categoryIdx="2" bldStep="category"/>
                                            </p:graphicEl>
                                          </p:spTgt>
                                        </p:tgtEl>
                                      </p:cBhvr>
                                    </p:animEffect>
                                  </p:childTnLst>
                                </p:cTn>
                              </p:par>
                            </p:childTnLst>
                          </p:cTn>
                        </p:par>
                        <p:par>
                          <p:cTn id="32" fill="hold">
                            <p:stCondLst>
                              <p:cond delay="2000"/>
                            </p:stCondLst>
                            <p:childTnLst>
                              <p:par>
                                <p:cTn id="33" presetID="22" presetClass="entr" presetSubtype="4" fill="hold" grpId="0" nodeType="afterEffect">
                                  <p:stCondLst>
                                    <p:cond delay="0"/>
                                  </p:stCondLst>
                                  <p:childTnLst>
                                    <p:set>
                                      <p:cBhvr>
                                        <p:cTn id="34" dur="1" fill="hold">
                                          <p:stCondLst>
                                            <p:cond delay="0"/>
                                          </p:stCondLst>
                                        </p:cTn>
                                        <p:tgtEl>
                                          <p:spTgt spid="17">
                                            <p:graphicEl>
                                              <a:chart seriesIdx="-4" categoryIdx="3" bldStep="category"/>
                                            </p:graphicEl>
                                          </p:spTgt>
                                        </p:tgtEl>
                                        <p:attrNameLst>
                                          <p:attrName>style.visibility</p:attrName>
                                        </p:attrNameLst>
                                      </p:cBhvr>
                                      <p:to>
                                        <p:strVal val="visible"/>
                                      </p:to>
                                    </p:set>
                                    <p:animEffect transition="in" filter="wipe(down)">
                                      <p:cBhvr>
                                        <p:cTn id="35" dur="250"/>
                                        <p:tgtEl>
                                          <p:spTgt spid="17">
                                            <p:graphicEl>
                                              <a:chart seriesIdx="-4" categoryIdx="3" bldStep="category"/>
                                            </p:graphicEl>
                                          </p:spTgt>
                                        </p:tgtEl>
                                      </p:cBhvr>
                                    </p:animEffect>
                                  </p:childTnLst>
                                </p:cTn>
                              </p:par>
                            </p:childTnLst>
                          </p:cTn>
                        </p:par>
                        <p:par>
                          <p:cTn id="36" fill="hold">
                            <p:stCondLst>
                              <p:cond delay="2250"/>
                            </p:stCondLst>
                            <p:childTnLst>
                              <p:par>
                                <p:cTn id="37" presetID="22" presetClass="entr" presetSubtype="4" fill="hold" grpId="0" nodeType="afterEffect">
                                  <p:stCondLst>
                                    <p:cond delay="0"/>
                                  </p:stCondLst>
                                  <p:childTnLst>
                                    <p:set>
                                      <p:cBhvr>
                                        <p:cTn id="38" dur="1" fill="hold">
                                          <p:stCondLst>
                                            <p:cond delay="0"/>
                                          </p:stCondLst>
                                        </p:cTn>
                                        <p:tgtEl>
                                          <p:spTgt spid="17">
                                            <p:graphicEl>
                                              <a:chart seriesIdx="-4" categoryIdx="4" bldStep="category"/>
                                            </p:graphicEl>
                                          </p:spTgt>
                                        </p:tgtEl>
                                        <p:attrNameLst>
                                          <p:attrName>style.visibility</p:attrName>
                                        </p:attrNameLst>
                                      </p:cBhvr>
                                      <p:to>
                                        <p:strVal val="visible"/>
                                      </p:to>
                                    </p:set>
                                    <p:animEffect transition="in" filter="wipe(down)">
                                      <p:cBhvr>
                                        <p:cTn id="39" dur="250"/>
                                        <p:tgtEl>
                                          <p:spTgt spid="17">
                                            <p:graphicEl>
                                              <a:chart seriesIdx="-4" categoryIdx="4" bldStep="category"/>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7">
                                            <p:graphicEl>
                                              <a:chart seriesIdx="-4" categoryIdx="5" bldStep="category"/>
                                            </p:graphicEl>
                                          </p:spTgt>
                                        </p:tgtEl>
                                        <p:attrNameLst>
                                          <p:attrName>style.visibility</p:attrName>
                                        </p:attrNameLst>
                                      </p:cBhvr>
                                      <p:to>
                                        <p:strVal val="visible"/>
                                      </p:to>
                                    </p:set>
                                    <p:animEffect transition="in" filter="wipe(down)">
                                      <p:cBhvr>
                                        <p:cTn id="44" dur="250"/>
                                        <p:tgtEl>
                                          <p:spTgt spid="17">
                                            <p:graphicEl>
                                              <a:chart seriesIdx="-4" categoryIdx="5"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7" grpId="0">
        <p:bldSub>
          <a:bldChart bld="category"/>
        </p:bldSub>
      </p:bldGraphic>
      <p:bldP spid="24" grpId="0"/>
    </p:bld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4063</TotalTime>
  <Words>919</Words>
  <Application>Microsoft Office PowerPoint</Application>
  <PresentationFormat>Panoramiczny</PresentationFormat>
  <Paragraphs>207</Paragraphs>
  <Slides>41</Slides>
  <Notes>2</Notes>
  <HiddenSlides>0</HiddenSlides>
  <MMClips>1</MMClips>
  <ScaleCrop>false</ScaleCrop>
  <HeadingPairs>
    <vt:vector size="8" baseType="variant">
      <vt:variant>
        <vt:lpstr>Używane czcionki</vt:lpstr>
      </vt:variant>
      <vt:variant>
        <vt:i4>4</vt:i4>
      </vt:variant>
      <vt:variant>
        <vt:lpstr>Motyw</vt:lpstr>
      </vt:variant>
      <vt:variant>
        <vt:i4>1</vt:i4>
      </vt:variant>
      <vt:variant>
        <vt:lpstr>Osadzone serwery OLE</vt:lpstr>
      </vt:variant>
      <vt:variant>
        <vt:i4>1</vt:i4>
      </vt:variant>
      <vt:variant>
        <vt:lpstr>Tytuły slajdów</vt:lpstr>
      </vt:variant>
      <vt:variant>
        <vt:i4>41</vt:i4>
      </vt:variant>
    </vt:vector>
  </HeadingPairs>
  <TitlesOfParts>
    <vt:vector size="47" baseType="lpstr">
      <vt:lpstr>Arial</vt:lpstr>
      <vt:lpstr>Calibri</vt:lpstr>
      <vt:lpstr>Calibri Light</vt:lpstr>
      <vt:lpstr>Century Gothic</vt:lpstr>
      <vt:lpstr>Office</vt:lpstr>
      <vt:lpstr>Image</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Zähringer</dc:creator>
  <cp:lastModifiedBy>Sylwia Seredyn</cp:lastModifiedBy>
  <cp:revision>668</cp:revision>
  <dcterms:created xsi:type="dcterms:W3CDTF">2017-01-05T13:17:27Z</dcterms:created>
  <dcterms:modified xsi:type="dcterms:W3CDTF">2023-02-28T13:31:47Z</dcterms:modified>
</cp:coreProperties>
</file>